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7" r:id="rId2"/>
    <p:sldId id="349" r:id="rId3"/>
    <p:sldId id="352" r:id="rId4"/>
    <p:sldId id="353" r:id="rId5"/>
  </p:sldIdLst>
  <p:sldSz cx="12192000" cy="6858000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loop="1" showNarration="1">
    <p:present/>
    <p:sldAll/>
    <p:penClr>
      <a:srgbClr val="FF0000"/>
    </p:penClr>
  </p:showPr>
  <p:clrMru>
    <a:srgbClr val="0655FA"/>
    <a:srgbClr val="C6C6C6"/>
    <a:srgbClr val="FE570D"/>
    <a:srgbClr val="55BD5A"/>
    <a:srgbClr val="F3F3F3"/>
    <a:srgbClr val="EDEEE8"/>
    <a:srgbClr val="F33607"/>
    <a:srgbClr val="028C5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94" autoAdjust="0"/>
    <p:restoredTop sz="93834" autoAdjust="0"/>
  </p:normalViewPr>
  <p:slideViewPr>
    <p:cSldViewPr snapToGrid="0" snapToObjects="1">
      <p:cViewPr>
        <p:scale>
          <a:sx n="66" d="100"/>
          <a:sy n="66" d="100"/>
        </p:scale>
        <p:origin x="-1284" y="-366"/>
      </p:cViewPr>
      <p:guideLst>
        <p:guide orient="horz" pos="1728"/>
        <p:guide orient="horz" pos="1296"/>
        <p:guide orient="horz" pos="864"/>
        <p:guide orient="horz" pos="434"/>
        <p:guide orient="horz" pos="2590"/>
        <p:guide orient="horz" pos="3022"/>
        <p:guide orient="horz" pos="3454"/>
        <p:guide orient="horz" pos="3884"/>
        <p:guide pos="3840"/>
        <p:guide pos="3359"/>
        <p:guide pos="2880"/>
        <p:guide pos="2398"/>
        <p:guide pos="1920"/>
        <p:guide pos="1440"/>
        <p:guide pos="960"/>
        <p:guide pos="479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11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01451A-7DA8-45BD-99DF-88E695955032}" type="datetimeFigureOut">
              <a:rPr lang="en-US"/>
              <a:pPr>
                <a:defRPr/>
              </a:pPr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7A195E-F550-4F3E-B548-7BD4C19B6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A22FB6-88D5-4C0F-A843-8904894FFF1E}" type="datetimeFigureOut">
              <a:rPr lang="en-GB"/>
              <a:pPr>
                <a:defRPr/>
              </a:pPr>
              <a:t>03/04/2016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14A937-D2F1-4E29-84D6-628B9A419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CFDB48-B794-43DC-8717-4281C577AE9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 rot="16200000">
            <a:off x="1615282" y="-157957"/>
            <a:ext cx="692150" cy="23987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20238" y="5483225"/>
            <a:ext cx="190658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5175" y="3429000"/>
            <a:ext cx="1511300" cy="276225"/>
          </a:xfrm>
        </p:spPr>
        <p:txBody>
          <a:bodyPr anchor="t"/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0215D6-2A66-4A65-AFA1-D56F4FC7AE4F}" type="datetime1">
              <a:rPr lang="en-GB"/>
              <a:pPr>
                <a:defRPr/>
              </a:pPr>
              <a:t>03/04/2016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>
              <a:defRPr/>
            </a:pPr>
            <a:fld id="{A203C2F8-B5FF-418A-92A2-A530235CED61}" type="datetime1">
              <a:rPr lang="en-GB"/>
              <a:pPr>
                <a:defRPr/>
              </a:pPr>
              <a:t>03/04/2016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>
              <a:defRPr/>
            </a:pPr>
            <a:r>
              <a:rPr lang="en-GB"/>
              <a:t>The Enel Group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>
              <a:defRPr/>
            </a:pPr>
            <a:fld id="{3D76FBAB-8FD0-4364-83E8-F4EF0D7AE7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/>
          <p:nvPr userDrawn="1"/>
        </p:nvSpPr>
        <p:spPr>
          <a:xfrm rot="16200000">
            <a:off x="2878932" y="2343943"/>
            <a:ext cx="109855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01263" y="690563"/>
            <a:ext cx="13255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340037A-5100-4B72-BE5D-E507B65FE059}" type="datetime1">
              <a:rPr lang="en-GB"/>
              <a:pPr>
                <a:defRPr/>
              </a:pPr>
              <a:t>03/04/2016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The Enel Group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D497987-1E38-4E17-87DF-1C850F6B24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BF9F-5EE5-42EA-957B-0E621058C53C}" type="datetime1">
              <a:rPr lang="en-GB"/>
              <a:pPr>
                <a:defRPr/>
              </a:pPr>
              <a:t>03/04/2016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Enel Group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AEDD-8B7F-4C03-99F0-ABB6B83266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B8513-BB3B-4688-9384-C2147DD02427}" type="datetime1">
              <a:rPr lang="en-GB"/>
              <a:pPr>
                <a:defRPr/>
              </a:pPr>
              <a:t>03/04/2016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Enel Group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2306-40AD-471E-8A65-EFFB432ACE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E6BD-3FC9-4B0A-90D5-0258FB3BBBFE}" type="datetime1">
              <a:rPr lang="en-GB"/>
              <a:pPr>
                <a:defRPr/>
              </a:pPr>
              <a:t>03/04/2016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Enel Group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2F78-7763-4FF3-A4F1-6746AA811F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 rot="5400000">
            <a:off x="1845469" y="-394494"/>
            <a:ext cx="877888" cy="304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46399A-A8E5-4CEA-90E1-7EB8894C1D25}" type="datetime1">
              <a:rPr lang="en-GB"/>
              <a:pPr>
                <a:defRPr/>
              </a:pPr>
              <a:t>03/04/2016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The Enel Group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9B9075-DC5F-44F1-8552-3B06382AC8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65B8-EEFD-4575-9912-962D036623BD}" type="datetime1">
              <a:rPr lang="en-GB"/>
              <a:pPr>
                <a:defRPr/>
              </a:pPr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Enel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810CC-D95F-4A83-9137-44A77A2803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CBF62-BC46-4DD7-98B2-CE1FEA04FFDF}" type="datetime1">
              <a:rPr lang="en-GB"/>
              <a:pPr>
                <a:defRPr/>
              </a:pPr>
              <a:t>03/04/2016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Enel Group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4E193-5A90-4812-9395-66F68DDE0F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669925"/>
            <a:ext cx="83756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2055813"/>
            <a:ext cx="10664825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525" y="6264275"/>
            <a:ext cx="1511300" cy="1539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46BBD8-74E4-4C52-8401-54F683A1A48B}" type="datetime1">
              <a:rPr lang="en-GB"/>
              <a:pPr>
                <a:defRPr/>
              </a:pPr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275"/>
            <a:ext cx="8382000" cy="1539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The Enel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275"/>
            <a:ext cx="762000" cy="1539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0B35B7-192F-41D2-96A2-D64F7835C4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32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01263" y="690563"/>
            <a:ext cx="13255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7" r:id="rId4"/>
    <p:sldLayoutId id="2147483656" r:id="rId5"/>
    <p:sldLayoutId id="2147483655" r:id="rId6"/>
    <p:sldLayoutId id="2147483661" r:id="rId7"/>
    <p:sldLayoutId id="2147483654" r:id="rId8"/>
    <p:sldLayoutId id="2147483653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tabLst>
          <a:tab pos="1057275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tabLst>
          <a:tab pos="1057275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tabLst>
          <a:tab pos="1057275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tabLst>
          <a:tab pos="1057275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4"/>
          <p:cNvSpPr>
            <a:spLocks noGrp="1"/>
          </p:cNvSpPr>
          <p:nvPr>
            <p:ph type="ctrTitle"/>
          </p:nvPr>
        </p:nvSpPr>
        <p:spPr>
          <a:xfrm>
            <a:off x="762000" y="1724025"/>
            <a:ext cx="7616825" cy="1368425"/>
          </a:xfrm>
        </p:spPr>
        <p:txBody>
          <a:bodyPr/>
          <a:lstStyle/>
          <a:p>
            <a:pPr eaLnBrk="1" hangingPunct="1"/>
            <a:r>
              <a:rPr lang="en-US" smtClean="0"/>
              <a:t>Enel </a:t>
            </a:r>
            <a:r>
              <a:rPr lang="ro-RO" smtClean="0"/>
              <a:t>România</a:t>
            </a:r>
            <a:endParaRPr lang="en-US" smtClean="0"/>
          </a:p>
        </p:txBody>
      </p:sp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0CA2-F775-486C-BADB-61E27525A8E7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03/04/2016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3"/>
          <p:cNvSpPr>
            <a:spLocks noChangeAspect="1" noChangeArrowheads="1" noTextEdit="1"/>
          </p:cNvSpPr>
          <p:nvPr/>
        </p:nvSpPr>
        <p:spPr bwMode="auto">
          <a:xfrm>
            <a:off x="923925" y="1762125"/>
            <a:ext cx="100584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/>
              <a:t>Enel România</a:t>
            </a:r>
            <a:endParaRPr lang="ro-RO" baseline="30000" smtClean="0"/>
          </a:p>
        </p:txBody>
      </p:sp>
      <p:sp>
        <p:nvSpPr>
          <p:cNvPr id="14339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762000" y="1085850"/>
            <a:ext cx="8375650" cy="276225"/>
          </a:xfrm>
        </p:spPr>
        <p:txBody>
          <a:bodyPr/>
          <a:lstStyle/>
          <a:p>
            <a:pPr marL="0" indent="0" eaLnBrk="1" hangingPunct="1"/>
            <a:r>
              <a:rPr lang="ro-RO" smtClean="0"/>
              <a:t>Parte a unui jucător global de top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BC9D985-EBDC-418A-83DD-C1F8C63344AB}" type="slidenum">
              <a:rPr lang="ro-RO"/>
              <a:pPr>
                <a:defRPr/>
              </a:pPr>
              <a:t>2</a:t>
            </a:fld>
            <a:endParaRPr lang="ro-RO" dirty="0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6889750" y="5211763"/>
            <a:ext cx="138113" cy="13096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dirty="0"/>
          </a:p>
        </p:txBody>
      </p:sp>
      <p:sp>
        <p:nvSpPr>
          <p:cNvPr id="14342" name="Footer Placeholder 1"/>
          <p:cNvSpPr txBox="1">
            <a:spLocks/>
          </p:cNvSpPr>
          <p:nvPr/>
        </p:nvSpPr>
        <p:spPr bwMode="auto">
          <a:xfrm>
            <a:off x="746125" y="6457950"/>
            <a:ext cx="4076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o-RO" sz="1000" i="1">
                <a:solidFill>
                  <a:srgbClr val="959595"/>
                </a:solidFill>
              </a:rPr>
              <a:t>La 31 decembrie 2015</a:t>
            </a:r>
          </a:p>
          <a:p>
            <a:r>
              <a:rPr lang="ro-RO" sz="1000" i="1">
                <a:solidFill>
                  <a:srgbClr val="959595"/>
                </a:solidFill>
              </a:rPr>
              <a:t>Active operaționale</a:t>
            </a:r>
          </a:p>
        </p:txBody>
      </p:sp>
      <p:grpSp>
        <p:nvGrpSpPr>
          <p:cNvPr id="14343" name="Group 205"/>
          <p:cNvGrpSpPr>
            <a:grpSpLocks/>
          </p:cNvGrpSpPr>
          <p:nvPr/>
        </p:nvGrpSpPr>
        <p:grpSpPr bwMode="auto">
          <a:xfrm>
            <a:off x="5602288" y="2409825"/>
            <a:ext cx="4370387" cy="3049588"/>
            <a:chOff x="3529" y="1518"/>
            <a:chExt cx="2753" cy="1921"/>
          </a:xfrm>
        </p:grpSpPr>
        <p:sp>
          <p:nvSpPr>
            <p:cNvPr id="22652" name="Freeform 5"/>
            <p:cNvSpPr>
              <a:spLocks/>
            </p:cNvSpPr>
            <p:nvPr/>
          </p:nvSpPr>
          <p:spPr bwMode="auto">
            <a:xfrm>
              <a:off x="6126" y="2916"/>
              <a:ext cx="156" cy="142"/>
            </a:xfrm>
            <a:custGeom>
              <a:avLst/>
              <a:gdLst>
                <a:gd name="T0" fmla="*/ 492 w 45"/>
                <a:gd name="T1" fmla="*/ 468 h 41"/>
                <a:gd name="T2" fmla="*/ 419 w 45"/>
                <a:gd name="T3" fmla="*/ 443 h 41"/>
                <a:gd name="T4" fmla="*/ 419 w 45"/>
                <a:gd name="T5" fmla="*/ 419 h 41"/>
                <a:gd name="T6" fmla="*/ 409 w 45"/>
                <a:gd name="T7" fmla="*/ 384 h 41"/>
                <a:gd name="T8" fmla="*/ 409 w 45"/>
                <a:gd name="T9" fmla="*/ 360 h 41"/>
                <a:gd name="T10" fmla="*/ 395 w 45"/>
                <a:gd name="T11" fmla="*/ 326 h 41"/>
                <a:gd name="T12" fmla="*/ 350 w 45"/>
                <a:gd name="T13" fmla="*/ 277 h 41"/>
                <a:gd name="T14" fmla="*/ 253 w 45"/>
                <a:gd name="T15" fmla="*/ 239 h 41"/>
                <a:gd name="T16" fmla="*/ 191 w 45"/>
                <a:gd name="T17" fmla="*/ 215 h 41"/>
                <a:gd name="T18" fmla="*/ 180 w 45"/>
                <a:gd name="T19" fmla="*/ 204 h 41"/>
                <a:gd name="T20" fmla="*/ 146 w 45"/>
                <a:gd name="T21" fmla="*/ 180 h 41"/>
                <a:gd name="T22" fmla="*/ 146 w 45"/>
                <a:gd name="T23" fmla="*/ 156 h 41"/>
                <a:gd name="T24" fmla="*/ 132 w 45"/>
                <a:gd name="T25" fmla="*/ 190 h 41"/>
                <a:gd name="T26" fmla="*/ 97 w 45"/>
                <a:gd name="T27" fmla="*/ 204 h 41"/>
                <a:gd name="T28" fmla="*/ 97 w 45"/>
                <a:gd name="T29" fmla="*/ 180 h 41"/>
                <a:gd name="T30" fmla="*/ 49 w 45"/>
                <a:gd name="T31" fmla="*/ 145 h 41"/>
                <a:gd name="T32" fmla="*/ 107 w 45"/>
                <a:gd name="T33" fmla="*/ 145 h 41"/>
                <a:gd name="T34" fmla="*/ 132 w 45"/>
                <a:gd name="T35" fmla="*/ 132 h 41"/>
                <a:gd name="T36" fmla="*/ 156 w 45"/>
                <a:gd name="T37" fmla="*/ 107 h 41"/>
                <a:gd name="T38" fmla="*/ 73 w 45"/>
                <a:gd name="T39" fmla="*/ 107 h 41"/>
                <a:gd name="T40" fmla="*/ 35 w 45"/>
                <a:gd name="T41" fmla="*/ 73 h 41"/>
                <a:gd name="T42" fmla="*/ 10 w 45"/>
                <a:gd name="T43" fmla="*/ 48 h 41"/>
                <a:gd name="T44" fmla="*/ 59 w 45"/>
                <a:gd name="T45" fmla="*/ 10 h 41"/>
                <a:gd name="T46" fmla="*/ 132 w 45"/>
                <a:gd name="T47" fmla="*/ 24 h 41"/>
                <a:gd name="T48" fmla="*/ 180 w 45"/>
                <a:gd name="T49" fmla="*/ 59 h 41"/>
                <a:gd name="T50" fmla="*/ 191 w 45"/>
                <a:gd name="T51" fmla="*/ 145 h 41"/>
                <a:gd name="T52" fmla="*/ 191 w 45"/>
                <a:gd name="T53" fmla="*/ 132 h 41"/>
                <a:gd name="T54" fmla="*/ 229 w 45"/>
                <a:gd name="T55" fmla="*/ 180 h 41"/>
                <a:gd name="T56" fmla="*/ 288 w 45"/>
                <a:gd name="T57" fmla="*/ 107 h 41"/>
                <a:gd name="T58" fmla="*/ 336 w 45"/>
                <a:gd name="T59" fmla="*/ 83 h 41"/>
                <a:gd name="T60" fmla="*/ 395 w 45"/>
                <a:gd name="T61" fmla="*/ 73 h 41"/>
                <a:gd name="T62" fmla="*/ 492 w 45"/>
                <a:gd name="T63" fmla="*/ 121 h 41"/>
                <a:gd name="T64" fmla="*/ 541 w 45"/>
                <a:gd name="T65" fmla="*/ 336 h 41"/>
                <a:gd name="T66" fmla="*/ 530 w 45"/>
                <a:gd name="T67" fmla="*/ 371 h 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41"/>
                <a:gd name="T104" fmla="*/ 45 w 45"/>
                <a:gd name="T105" fmla="*/ 41 h 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41">
                  <a:moveTo>
                    <a:pt x="44" y="41"/>
                  </a:moveTo>
                  <a:cubicBezTo>
                    <a:pt x="43" y="41"/>
                    <a:pt x="42" y="40"/>
                    <a:pt x="41" y="39"/>
                  </a:cubicBezTo>
                  <a:cubicBezTo>
                    <a:pt x="41" y="38"/>
                    <a:pt x="40" y="37"/>
                    <a:pt x="39" y="37"/>
                  </a:cubicBezTo>
                  <a:cubicBezTo>
                    <a:pt x="37" y="37"/>
                    <a:pt x="36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6"/>
                    <a:pt x="35" y="35"/>
                    <a:pt x="35" y="35"/>
                  </a:cubicBezTo>
                  <a:cubicBezTo>
                    <a:pt x="35" y="35"/>
                    <a:pt x="35" y="34"/>
                    <a:pt x="35" y="33"/>
                  </a:cubicBezTo>
                  <a:cubicBezTo>
                    <a:pt x="35" y="33"/>
                    <a:pt x="34" y="33"/>
                    <a:pt x="34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3" y="30"/>
                    <a:pt x="34" y="31"/>
                    <a:pt x="34" y="30"/>
                  </a:cubicBezTo>
                  <a:cubicBezTo>
                    <a:pt x="35" y="30"/>
                    <a:pt x="34" y="30"/>
                    <a:pt x="34" y="30"/>
                  </a:cubicBezTo>
                  <a:cubicBezTo>
                    <a:pt x="33" y="29"/>
                    <a:pt x="33" y="28"/>
                    <a:pt x="33" y="27"/>
                  </a:cubicBezTo>
                  <a:cubicBezTo>
                    <a:pt x="32" y="26"/>
                    <a:pt x="31" y="25"/>
                    <a:pt x="31" y="25"/>
                  </a:cubicBezTo>
                  <a:cubicBezTo>
                    <a:pt x="30" y="24"/>
                    <a:pt x="30" y="23"/>
                    <a:pt x="29" y="23"/>
                  </a:cubicBezTo>
                  <a:cubicBezTo>
                    <a:pt x="28" y="22"/>
                    <a:pt x="27" y="22"/>
                    <a:pt x="26" y="21"/>
                  </a:cubicBezTo>
                  <a:cubicBezTo>
                    <a:pt x="24" y="21"/>
                    <a:pt x="23" y="20"/>
                    <a:pt x="21" y="20"/>
                  </a:cubicBezTo>
                  <a:cubicBezTo>
                    <a:pt x="21" y="19"/>
                    <a:pt x="20" y="20"/>
                    <a:pt x="19" y="20"/>
                  </a:cubicBezTo>
                  <a:cubicBezTo>
                    <a:pt x="18" y="19"/>
                    <a:pt x="17" y="19"/>
                    <a:pt x="16" y="18"/>
                  </a:cubicBezTo>
                  <a:cubicBezTo>
                    <a:pt x="16" y="18"/>
                    <a:pt x="17" y="17"/>
                    <a:pt x="16" y="17"/>
                  </a:cubicBezTo>
                  <a:cubicBezTo>
                    <a:pt x="16" y="17"/>
                    <a:pt x="16" y="18"/>
                    <a:pt x="15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5"/>
                    <a:pt x="12" y="15"/>
                  </a:cubicBezTo>
                  <a:cubicBezTo>
                    <a:pt x="12" y="14"/>
                    <a:pt x="13" y="14"/>
                    <a:pt x="13" y="13"/>
                  </a:cubicBezTo>
                  <a:cubicBezTo>
                    <a:pt x="13" y="13"/>
                    <a:pt x="12" y="12"/>
                    <a:pt x="12" y="13"/>
                  </a:cubicBezTo>
                  <a:cubicBezTo>
                    <a:pt x="12" y="13"/>
                    <a:pt x="11" y="14"/>
                    <a:pt x="11" y="15"/>
                  </a:cubicBezTo>
                  <a:cubicBezTo>
                    <a:pt x="11" y="15"/>
                    <a:pt x="11" y="16"/>
                    <a:pt x="11" y="16"/>
                  </a:cubicBezTo>
                  <a:cubicBezTo>
                    <a:pt x="10" y="17"/>
                    <a:pt x="10" y="17"/>
                    <a:pt x="9" y="18"/>
                  </a:cubicBezTo>
                  <a:cubicBezTo>
                    <a:pt x="9" y="18"/>
                    <a:pt x="8" y="18"/>
                    <a:pt x="8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7" y="15"/>
                    <a:pt x="9" y="16"/>
                    <a:pt x="8" y="15"/>
                  </a:cubicBezTo>
                  <a:cubicBezTo>
                    <a:pt x="8" y="14"/>
                    <a:pt x="7" y="13"/>
                    <a:pt x="6" y="13"/>
                  </a:cubicBezTo>
                  <a:cubicBezTo>
                    <a:pt x="6" y="12"/>
                    <a:pt x="5" y="13"/>
                    <a:pt x="4" y="12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6" y="11"/>
                    <a:pt x="7" y="12"/>
                    <a:pt x="9" y="12"/>
                  </a:cubicBezTo>
                  <a:cubicBezTo>
                    <a:pt x="9" y="12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9" y="9"/>
                    <a:pt x="7" y="10"/>
                    <a:pt x="6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5" y="6"/>
                    <a:pt x="14" y="7"/>
                    <a:pt x="14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6" y="13"/>
                    <a:pt x="17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21" y="14"/>
                    <a:pt x="22" y="13"/>
                    <a:pt x="23" y="11"/>
                  </a:cubicBezTo>
                  <a:cubicBezTo>
                    <a:pt x="24" y="11"/>
                    <a:pt x="23" y="10"/>
                    <a:pt x="24" y="9"/>
                  </a:cubicBezTo>
                  <a:cubicBezTo>
                    <a:pt x="25" y="9"/>
                    <a:pt x="26" y="10"/>
                    <a:pt x="27" y="9"/>
                  </a:cubicBezTo>
                  <a:cubicBezTo>
                    <a:pt x="27" y="9"/>
                    <a:pt x="27" y="8"/>
                    <a:pt x="28" y="7"/>
                  </a:cubicBezTo>
                  <a:cubicBezTo>
                    <a:pt x="28" y="6"/>
                    <a:pt x="29" y="6"/>
                    <a:pt x="30" y="6"/>
                  </a:cubicBezTo>
                  <a:cubicBezTo>
                    <a:pt x="31" y="6"/>
                    <a:pt x="32" y="6"/>
                    <a:pt x="33" y="6"/>
                  </a:cubicBezTo>
                  <a:cubicBezTo>
                    <a:pt x="35" y="7"/>
                    <a:pt x="37" y="9"/>
                    <a:pt x="39" y="10"/>
                  </a:cubicBezTo>
                  <a:cubicBezTo>
                    <a:pt x="39" y="10"/>
                    <a:pt x="40" y="10"/>
                    <a:pt x="41" y="10"/>
                  </a:cubicBezTo>
                  <a:cubicBezTo>
                    <a:pt x="42" y="10"/>
                    <a:pt x="44" y="11"/>
                    <a:pt x="45" y="11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4" y="29"/>
                    <a:pt x="44" y="30"/>
                  </a:cubicBezTo>
                  <a:cubicBezTo>
                    <a:pt x="44" y="30"/>
                    <a:pt x="44" y="31"/>
                    <a:pt x="44" y="31"/>
                  </a:cubicBezTo>
                  <a:lnTo>
                    <a:pt x="44" y="4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Freeform 6"/>
            <p:cNvSpPr>
              <a:spLocks/>
            </p:cNvSpPr>
            <p:nvPr/>
          </p:nvSpPr>
          <p:spPr bwMode="auto">
            <a:xfrm>
              <a:off x="5984" y="3058"/>
              <a:ext cx="28" cy="28"/>
            </a:xfrm>
            <a:custGeom>
              <a:avLst/>
              <a:gdLst>
                <a:gd name="T0" fmla="*/ 84 w 8"/>
                <a:gd name="T1" fmla="*/ 0 h 8"/>
                <a:gd name="T2" fmla="*/ 73 w 8"/>
                <a:gd name="T3" fmla="*/ 24 h 8"/>
                <a:gd name="T4" fmla="*/ 35 w 8"/>
                <a:gd name="T5" fmla="*/ 24 h 8"/>
                <a:gd name="T6" fmla="*/ 14 w 8"/>
                <a:gd name="T7" fmla="*/ 49 h 8"/>
                <a:gd name="T8" fmla="*/ 14 w 8"/>
                <a:gd name="T9" fmla="*/ 73 h 8"/>
                <a:gd name="T10" fmla="*/ 0 w 8"/>
                <a:gd name="T11" fmla="*/ 98 h 8"/>
                <a:gd name="T12" fmla="*/ 14 w 8"/>
                <a:gd name="T13" fmla="*/ 98 h 8"/>
                <a:gd name="T14" fmla="*/ 49 w 8"/>
                <a:gd name="T15" fmla="*/ 84 h 8"/>
                <a:gd name="T16" fmla="*/ 59 w 8"/>
                <a:gd name="T17" fmla="*/ 84 h 8"/>
                <a:gd name="T18" fmla="*/ 84 w 8"/>
                <a:gd name="T19" fmla="*/ 49 h 8"/>
                <a:gd name="T20" fmla="*/ 98 w 8"/>
                <a:gd name="T21" fmla="*/ 35 h 8"/>
                <a:gd name="T22" fmla="*/ 98 w 8"/>
                <a:gd name="T23" fmla="*/ 14 h 8"/>
                <a:gd name="T24" fmla="*/ 84 w 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7" y="0"/>
                  </a:moveTo>
                  <a:cubicBezTo>
                    <a:pt x="7" y="1"/>
                    <a:pt x="6" y="1"/>
                    <a:pt x="6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Freeform 7"/>
            <p:cNvSpPr>
              <a:spLocks/>
            </p:cNvSpPr>
            <p:nvPr/>
          </p:nvSpPr>
          <p:spPr bwMode="auto">
            <a:xfrm>
              <a:off x="4431" y="3356"/>
              <a:ext cx="28" cy="27"/>
            </a:xfrm>
            <a:custGeom>
              <a:avLst/>
              <a:gdLst>
                <a:gd name="T0" fmla="*/ 98 w 8"/>
                <a:gd name="T1" fmla="*/ 57 h 8"/>
                <a:gd name="T2" fmla="*/ 98 w 8"/>
                <a:gd name="T3" fmla="*/ 47 h 8"/>
                <a:gd name="T4" fmla="*/ 98 w 8"/>
                <a:gd name="T5" fmla="*/ 24 h 8"/>
                <a:gd name="T6" fmla="*/ 49 w 8"/>
                <a:gd name="T7" fmla="*/ 0 h 8"/>
                <a:gd name="T8" fmla="*/ 24 w 8"/>
                <a:gd name="T9" fmla="*/ 10 h 8"/>
                <a:gd name="T10" fmla="*/ 0 w 8"/>
                <a:gd name="T11" fmla="*/ 34 h 8"/>
                <a:gd name="T12" fmla="*/ 0 w 8"/>
                <a:gd name="T13" fmla="*/ 67 h 8"/>
                <a:gd name="T14" fmla="*/ 35 w 8"/>
                <a:gd name="T15" fmla="*/ 81 h 8"/>
                <a:gd name="T16" fmla="*/ 73 w 8"/>
                <a:gd name="T17" fmla="*/ 91 h 8"/>
                <a:gd name="T18" fmla="*/ 84 w 8"/>
                <a:gd name="T19" fmla="*/ 81 h 8"/>
                <a:gd name="T20" fmla="*/ 98 w 8"/>
                <a:gd name="T21" fmla="*/ 5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8" y="5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3" y="8"/>
                    <a:pt x="5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7"/>
                    <a:pt x="8" y="6"/>
                    <a:pt x="8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Freeform 8"/>
            <p:cNvSpPr>
              <a:spLocks/>
            </p:cNvSpPr>
            <p:nvPr/>
          </p:nvSpPr>
          <p:spPr bwMode="auto">
            <a:xfrm>
              <a:off x="4120" y="3200"/>
              <a:ext cx="225" cy="211"/>
            </a:xfrm>
            <a:custGeom>
              <a:avLst/>
              <a:gdLst>
                <a:gd name="T0" fmla="*/ 779 w 65"/>
                <a:gd name="T1" fmla="*/ 59 h 61"/>
                <a:gd name="T2" fmla="*/ 755 w 65"/>
                <a:gd name="T3" fmla="*/ 59 h 61"/>
                <a:gd name="T4" fmla="*/ 744 w 65"/>
                <a:gd name="T5" fmla="*/ 73 h 61"/>
                <a:gd name="T6" fmla="*/ 730 w 65"/>
                <a:gd name="T7" fmla="*/ 59 h 61"/>
                <a:gd name="T8" fmla="*/ 696 w 65"/>
                <a:gd name="T9" fmla="*/ 97 h 61"/>
                <a:gd name="T10" fmla="*/ 682 w 65"/>
                <a:gd name="T11" fmla="*/ 97 h 61"/>
                <a:gd name="T12" fmla="*/ 658 w 65"/>
                <a:gd name="T13" fmla="*/ 73 h 61"/>
                <a:gd name="T14" fmla="*/ 623 w 65"/>
                <a:gd name="T15" fmla="*/ 73 h 61"/>
                <a:gd name="T16" fmla="*/ 564 w 65"/>
                <a:gd name="T17" fmla="*/ 83 h 61"/>
                <a:gd name="T18" fmla="*/ 540 w 65"/>
                <a:gd name="T19" fmla="*/ 83 h 61"/>
                <a:gd name="T20" fmla="*/ 540 w 65"/>
                <a:gd name="T21" fmla="*/ 297 h 61"/>
                <a:gd name="T22" fmla="*/ 478 w 65"/>
                <a:gd name="T23" fmla="*/ 297 h 61"/>
                <a:gd name="T24" fmla="*/ 478 w 65"/>
                <a:gd name="T25" fmla="*/ 467 h 61"/>
                <a:gd name="T26" fmla="*/ 467 w 65"/>
                <a:gd name="T27" fmla="*/ 695 h 61"/>
                <a:gd name="T28" fmla="*/ 457 w 65"/>
                <a:gd name="T29" fmla="*/ 706 h 61"/>
                <a:gd name="T30" fmla="*/ 443 w 65"/>
                <a:gd name="T31" fmla="*/ 719 h 61"/>
                <a:gd name="T32" fmla="*/ 433 w 65"/>
                <a:gd name="T33" fmla="*/ 730 h 61"/>
                <a:gd name="T34" fmla="*/ 395 w 65"/>
                <a:gd name="T35" fmla="*/ 719 h 61"/>
                <a:gd name="T36" fmla="*/ 360 w 65"/>
                <a:gd name="T37" fmla="*/ 730 h 61"/>
                <a:gd name="T38" fmla="*/ 336 w 65"/>
                <a:gd name="T39" fmla="*/ 719 h 61"/>
                <a:gd name="T40" fmla="*/ 322 w 65"/>
                <a:gd name="T41" fmla="*/ 695 h 61"/>
                <a:gd name="T42" fmla="*/ 301 w 65"/>
                <a:gd name="T43" fmla="*/ 671 h 61"/>
                <a:gd name="T44" fmla="*/ 287 w 65"/>
                <a:gd name="T45" fmla="*/ 681 h 61"/>
                <a:gd name="T46" fmla="*/ 287 w 65"/>
                <a:gd name="T47" fmla="*/ 706 h 61"/>
                <a:gd name="T48" fmla="*/ 277 w 65"/>
                <a:gd name="T49" fmla="*/ 706 h 61"/>
                <a:gd name="T50" fmla="*/ 228 w 65"/>
                <a:gd name="T51" fmla="*/ 681 h 61"/>
                <a:gd name="T52" fmla="*/ 204 w 65"/>
                <a:gd name="T53" fmla="*/ 623 h 61"/>
                <a:gd name="T54" fmla="*/ 204 w 65"/>
                <a:gd name="T55" fmla="*/ 585 h 61"/>
                <a:gd name="T56" fmla="*/ 180 w 65"/>
                <a:gd name="T57" fmla="*/ 564 h 61"/>
                <a:gd name="T58" fmla="*/ 190 w 65"/>
                <a:gd name="T59" fmla="*/ 540 h 61"/>
                <a:gd name="T60" fmla="*/ 180 w 65"/>
                <a:gd name="T61" fmla="*/ 526 h 61"/>
                <a:gd name="T62" fmla="*/ 180 w 65"/>
                <a:gd name="T63" fmla="*/ 491 h 61"/>
                <a:gd name="T64" fmla="*/ 166 w 65"/>
                <a:gd name="T65" fmla="*/ 453 h 61"/>
                <a:gd name="T66" fmla="*/ 156 w 65"/>
                <a:gd name="T67" fmla="*/ 419 h 61"/>
                <a:gd name="T68" fmla="*/ 156 w 65"/>
                <a:gd name="T69" fmla="*/ 370 h 61"/>
                <a:gd name="T70" fmla="*/ 166 w 65"/>
                <a:gd name="T71" fmla="*/ 346 h 61"/>
                <a:gd name="T72" fmla="*/ 121 w 65"/>
                <a:gd name="T73" fmla="*/ 287 h 61"/>
                <a:gd name="T74" fmla="*/ 97 w 65"/>
                <a:gd name="T75" fmla="*/ 239 h 61"/>
                <a:gd name="T76" fmla="*/ 97 w 65"/>
                <a:gd name="T77" fmla="*/ 204 h 61"/>
                <a:gd name="T78" fmla="*/ 59 w 65"/>
                <a:gd name="T79" fmla="*/ 166 h 61"/>
                <a:gd name="T80" fmla="*/ 48 w 65"/>
                <a:gd name="T81" fmla="*/ 121 h 61"/>
                <a:gd name="T82" fmla="*/ 0 w 65"/>
                <a:gd name="T83" fmla="*/ 73 h 61"/>
                <a:gd name="T84" fmla="*/ 0 w 65"/>
                <a:gd name="T85" fmla="*/ 35 h 61"/>
                <a:gd name="T86" fmla="*/ 10 w 65"/>
                <a:gd name="T87" fmla="*/ 10 h 61"/>
                <a:gd name="T88" fmla="*/ 35 w 65"/>
                <a:gd name="T89" fmla="*/ 10 h 61"/>
                <a:gd name="T90" fmla="*/ 83 w 65"/>
                <a:gd name="T91" fmla="*/ 0 h 61"/>
                <a:gd name="T92" fmla="*/ 107 w 65"/>
                <a:gd name="T93" fmla="*/ 10 h 61"/>
                <a:gd name="T94" fmla="*/ 145 w 65"/>
                <a:gd name="T95" fmla="*/ 24 h 61"/>
                <a:gd name="T96" fmla="*/ 395 w 65"/>
                <a:gd name="T97" fmla="*/ 24 h 61"/>
                <a:gd name="T98" fmla="*/ 419 w 65"/>
                <a:gd name="T99" fmla="*/ 48 h 61"/>
                <a:gd name="T100" fmla="*/ 457 w 65"/>
                <a:gd name="T101" fmla="*/ 59 h 61"/>
                <a:gd name="T102" fmla="*/ 502 w 65"/>
                <a:gd name="T103" fmla="*/ 59 h 61"/>
                <a:gd name="T104" fmla="*/ 540 w 65"/>
                <a:gd name="T105" fmla="*/ 59 h 61"/>
                <a:gd name="T106" fmla="*/ 575 w 65"/>
                <a:gd name="T107" fmla="*/ 59 h 61"/>
                <a:gd name="T108" fmla="*/ 682 w 65"/>
                <a:gd name="T109" fmla="*/ 48 h 61"/>
                <a:gd name="T110" fmla="*/ 744 w 65"/>
                <a:gd name="T111" fmla="*/ 35 h 61"/>
                <a:gd name="T112" fmla="*/ 755 w 65"/>
                <a:gd name="T113" fmla="*/ 35 h 61"/>
                <a:gd name="T114" fmla="*/ 779 w 65"/>
                <a:gd name="T115" fmla="*/ 59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"/>
                <a:gd name="T175" fmla="*/ 0 h 61"/>
                <a:gd name="T176" fmla="*/ 65 w 65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" h="61">
                  <a:moveTo>
                    <a:pt x="65" y="5"/>
                  </a:moveTo>
                  <a:cubicBezTo>
                    <a:pt x="65" y="5"/>
                    <a:pt x="64" y="5"/>
                    <a:pt x="63" y="5"/>
                  </a:cubicBezTo>
                  <a:cubicBezTo>
                    <a:pt x="63" y="5"/>
                    <a:pt x="63" y="6"/>
                    <a:pt x="62" y="6"/>
                  </a:cubicBezTo>
                  <a:cubicBezTo>
                    <a:pt x="62" y="6"/>
                    <a:pt x="61" y="5"/>
                    <a:pt x="61" y="5"/>
                  </a:cubicBezTo>
                  <a:cubicBezTo>
                    <a:pt x="60" y="6"/>
                    <a:pt x="59" y="7"/>
                    <a:pt x="58" y="8"/>
                  </a:cubicBezTo>
                  <a:cubicBezTo>
                    <a:pt x="58" y="8"/>
                    <a:pt x="57" y="8"/>
                    <a:pt x="57" y="8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54" y="5"/>
                    <a:pt x="53" y="6"/>
                    <a:pt x="52" y="6"/>
                  </a:cubicBezTo>
                  <a:cubicBezTo>
                    <a:pt x="50" y="6"/>
                    <a:pt x="49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9"/>
                    <a:pt x="39" y="59"/>
                    <a:pt x="38" y="59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60"/>
                    <a:pt x="36" y="61"/>
                    <a:pt x="36" y="61"/>
                  </a:cubicBezTo>
                  <a:cubicBezTo>
                    <a:pt x="35" y="61"/>
                    <a:pt x="34" y="60"/>
                    <a:pt x="33" y="60"/>
                  </a:cubicBezTo>
                  <a:cubicBezTo>
                    <a:pt x="32" y="60"/>
                    <a:pt x="31" y="61"/>
                    <a:pt x="30" y="61"/>
                  </a:cubicBezTo>
                  <a:cubicBezTo>
                    <a:pt x="29" y="61"/>
                    <a:pt x="28" y="61"/>
                    <a:pt x="28" y="60"/>
                  </a:cubicBezTo>
                  <a:cubicBezTo>
                    <a:pt x="27" y="60"/>
                    <a:pt x="27" y="59"/>
                    <a:pt x="27" y="58"/>
                  </a:cubicBezTo>
                  <a:cubicBezTo>
                    <a:pt x="26" y="57"/>
                    <a:pt x="26" y="56"/>
                    <a:pt x="25" y="56"/>
                  </a:cubicBezTo>
                  <a:cubicBezTo>
                    <a:pt x="25" y="56"/>
                    <a:pt x="24" y="57"/>
                    <a:pt x="24" y="57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4" y="59"/>
                    <a:pt x="23" y="59"/>
                    <a:pt x="23" y="59"/>
                  </a:cubicBezTo>
                  <a:cubicBezTo>
                    <a:pt x="21" y="58"/>
                    <a:pt x="20" y="58"/>
                    <a:pt x="19" y="57"/>
                  </a:cubicBezTo>
                  <a:cubicBezTo>
                    <a:pt x="18" y="55"/>
                    <a:pt x="18" y="54"/>
                    <a:pt x="17" y="52"/>
                  </a:cubicBezTo>
                  <a:cubicBezTo>
                    <a:pt x="17" y="51"/>
                    <a:pt x="17" y="50"/>
                    <a:pt x="17" y="49"/>
                  </a:cubicBezTo>
                  <a:cubicBezTo>
                    <a:pt x="16" y="48"/>
                    <a:pt x="16" y="48"/>
                    <a:pt x="15" y="47"/>
                  </a:cubicBezTo>
                  <a:cubicBezTo>
                    <a:pt x="15" y="46"/>
                    <a:pt x="16" y="46"/>
                    <a:pt x="16" y="45"/>
                  </a:cubicBezTo>
                  <a:cubicBezTo>
                    <a:pt x="15" y="45"/>
                    <a:pt x="15" y="44"/>
                    <a:pt x="15" y="44"/>
                  </a:cubicBezTo>
                  <a:cubicBezTo>
                    <a:pt x="15" y="43"/>
                    <a:pt x="15" y="42"/>
                    <a:pt x="15" y="41"/>
                  </a:cubicBezTo>
                  <a:cubicBezTo>
                    <a:pt x="15" y="40"/>
                    <a:pt x="14" y="39"/>
                    <a:pt x="14" y="38"/>
                  </a:cubicBezTo>
                  <a:cubicBezTo>
                    <a:pt x="14" y="37"/>
                    <a:pt x="13" y="36"/>
                    <a:pt x="13" y="35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0"/>
                    <a:pt x="15" y="29"/>
                    <a:pt x="14" y="29"/>
                  </a:cubicBezTo>
                  <a:cubicBezTo>
                    <a:pt x="13" y="27"/>
                    <a:pt x="12" y="26"/>
                    <a:pt x="10" y="24"/>
                  </a:cubicBezTo>
                  <a:cubicBezTo>
                    <a:pt x="9" y="23"/>
                    <a:pt x="8" y="21"/>
                    <a:pt x="8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7" y="16"/>
                    <a:pt x="6" y="15"/>
                    <a:pt x="5" y="14"/>
                  </a:cubicBezTo>
                  <a:cubicBezTo>
                    <a:pt x="5" y="13"/>
                    <a:pt x="5" y="11"/>
                    <a:pt x="4" y="10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8" y="2"/>
                    <a:pt x="26" y="1"/>
                    <a:pt x="33" y="2"/>
                  </a:cubicBezTo>
                  <a:cubicBezTo>
                    <a:pt x="34" y="2"/>
                    <a:pt x="34" y="3"/>
                    <a:pt x="35" y="4"/>
                  </a:cubicBezTo>
                  <a:cubicBezTo>
                    <a:pt x="36" y="4"/>
                    <a:pt x="37" y="5"/>
                    <a:pt x="38" y="5"/>
                  </a:cubicBezTo>
                  <a:cubicBezTo>
                    <a:pt x="39" y="5"/>
                    <a:pt x="41" y="5"/>
                    <a:pt x="42" y="5"/>
                  </a:cubicBezTo>
                  <a:cubicBezTo>
                    <a:pt x="43" y="5"/>
                    <a:pt x="44" y="5"/>
                    <a:pt x="45" y="5"/>
                  </a:cubicBezTo>
                  <a:cubicBezTo>
                    <a:pt x="46" y="5"/>
                    <a:pt x="47" y="5"/>
                    <a:pt x="48" y="5"/>
                  </a:cubicBezTo>
                  <a:cubicBezTo>
                    <a:pt x="51" y="5"/>
                    <a:pt x="54" y="4"/>
                    <a:pt x="57" y="4"/>
                  </a:cubicBezTo>
                  <a:cubicBezTo>
                    <a:pt x="59" y="3"/>
                    <a:pt x="60" y="3"/>
                    <a:pt x="62" y="3"/>
                  </a:cubicBezTo>
                  <a:cubicBezTo>
                    <a:pt x="62" y="3"/>
                    <a:pt x="63" y="3"/>
                    <a:pt x="63" y="3"/>
                  </a:cubicBezTo>
                  <a:cubicBezTo>
                    <a:pt x="64" y="3"/>
                    <a:pt x="65" y="4"/>
                    <a:pt x="65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Freeform 9"/>
            <p:cNvSpPr>
              <a:spLocks/>
            </p:cNvSpPr>
            <p:nvPr/>
          </p:nvSpPr>
          <p:spPr bwMode="auto">
            <a:xfrm>
              <a:off x="4262" y="3214"/>
              <a:ext cx="155" cy="155"/>
            </a:xfrm>
            <a:custGeom>
              <a:avLst/>
              <a:gdLst>
                <a:gd name="T0" fmla="*/ 534 w 45"/>
                <a:gd name="T1" fmla="*/ 248 h 45"/>
                <a:gd name="T2" fmla="*/ 524 w 45"/>
                <a:gd name="T3" fmla="*/ 238 h 45"/>
                <a:gd name="T4" fmla="*/ 524 w 45"/>
                <a:gd name="T5" fmla="*/ 224 h 45"/>
                <a:gd name="T6" fmla="*/ 486 w 45"/>
                <a:gd name="T7" fmla="*/ 214 h 45"/>
                <a:gd name="T8" fmla="*/ 462 w 45"/>
                <a:gd name="T9" fmla="*/ 214 h 45"/>
                <a:gd name="T10" fmla="*/ 437 w 45"/>
                <a:gd name="T11" fmla="*/ 189 h 45"/>
                <a:gd name="T12" fmla="*/ 437 w 45"/>
                <a:gd name="T13" fmla="*/ 155 h 45"/>
                <a:gd name="T14" fmla="*/ 427 w 45"/>
                <a:gd name="T15" fmla="*/ 155 h 45"/>
                <a:gd name="T16" fmla="*/ 427 w 45"/>
                <a:gd name="T17" fmla="*/ 131 h 45"/>
                <a:gd name="T18" fmla="*/ 379 w 45"/>
                <a:gd name="T19" fmla="*/ 107 h 45"/>
                <a:gd name="T20" fmla="*/ 355 w 45"/>
                <a:gd name="T21" fmla="*/ 96 h 45"/>
                <a:gd name="T22" fmla="*/ 344 w 45"/>
                <a:gd name="T23" fmla="*/ 59 h 45"/>
                <a:gd name="T24" fmla="*/ 320 w 45"/>
                <a:gd name="T25" fmla="*/ 34 h 45"/>
                <a:gd name="T26" fmla="*/ 310 w 45"/>
                <a:gd name="T27" fmla="*/ 0 h 45"/>
                <a:gd name="T28" fmla="*/ 286 w 45"/>
                <a:gd name="T29" fmla="*/ 0 h 45"/>
                <a:gd name="T30" fmla="*/ 272 w 45"/>
                <a:gd name="T31" fmla="*/ 10 h 45"/>
                <a:gd name="T32" fmla="*/ 248 w 45"/>
                <a:gd name="T33" fmla="*/ 0 h 45"/>
                <a:gd name="T34" fmla="*/ 224 w 45"/>
                <a:gd name="T35" fmla="*/ 34 h 45"/>
                <a:gd name="T36" fmla="*/ 203 w 45"/>
                <a:gd name="T37" fmla="*/ 34 h 45"/>
                <a:gd name="T38" fmla="*/ 179 w 45"/>
                <a:gd name="T39" fmla="*/ 10 h 45"/>
                <a:gd name="T40" fmla="*/ 141 w 45"/>
                <a:gd name="T41" fmla="*/ 10 h 45"/>
                <a:gd name="T42" fmla="*/ 83 w 45"/>
                <a:gd name="T43" fmla="*/ 24 h 45"/>
                <a:gd name="T44" fmla="*/ 59 w 45"/>
                <a:gd name="T45" fmla="*/ 24 h 45"/>
                <a:gd name="T46" fmla="*/ 59 w 45"/>
                <a:gd name="T47" fmla="*/ 238 h 45"/>
                <a:gd name="T48" fmla="*/ 0 w 45"/>
                <a:gd name="T49" fmla="*/ 238 h 45"/>
                <a:gd name="T50" fmla="*/ 0 w 45"/>
                <a:gd name="T51" fmla="*/ 403 h 45"/>
                <a:gd name="T52" fmla="*/ 10 w 45"/>
                <a:gd name="T53" fmla="*/ 427 h 45"/>
                <a:gd name="T54" fmla="*/ 24 w 45"/>
                <a:gd name="T55" fmla="*/ 462 h 45"/>
                <a:gd name="T56" fmla="*/ 34 w 45"/>
                <a:gd name="T57" fmla="*/ 475 h 45"/>
                <a:gd name="T58" fmla="*/ 24 w 45"/>
                <a:gd name="T59" fmla="*/ 510 h 45"/>
                <a:gd name="T60" fmla="*/ 34 w 45"/>
                <a:gd name="T61" fmla="*/ 534 h 45"/>
                <a:gd name="T62" fmla="*/ 59 w 45"/>
                <a:gd name="T63" fmla="*/ 524 h 45"/>
                <a:gd name="T64" fmla="*/ 96 w 45"/>
                <a:gd name="T65" fmla="*/ 524 h 45"/>
                <a:gd name="T66" fmla="*/ 96 w 45"/>
                <a:gd name="T67" fmla="*/ 510 h 45"/>
                <a:gd name="T68" fmla="*/ 131 w 45"/>
                <a:gd name="T69" fmla="*/ 499 h 45"/>
                <a:gd name="T70" fmla="*/ 155 w 45"/>
                <a:gd name="T71" fmla="*/ 475 h 45"/>
                <a:gd name="T72" fmla="*/ 165 w 45"/>
                <a:gd name="T73" fmla="*/ 437 h 45"/>
                <a:gd name="T74" fmla="*/ 189 w 45"/>
                <a:gd name="T75" fmla="*/ 437 h 45"/>
                <a:gd name="T76" fmla="*/ 214 w 45"/>
                <a:gd name="T77" fmla="*/ 437 h 45"/>
                <a:gd name="T78" fmla="*/ 224 w 45"/>
                <a:gd name="T79" fmla="*/ 462 h 45"/>
                <a:gd name="T80" fmla="*/ 262 w 45"/>
                <a:gd name="T81" fmla="*/ 462 h 45"/>
                <a:gd name="T82" fmla="*/ 272 w 45"/>
                <a:gd name="T83" fmla="*/ 462 h 45"/>
                <a:gd name="T84" fmla="*/ 320 w 45"/>
                <a:gd name="T85" fmla="*/ 462 h 45"/>
                <a:gd name="T86" fmla="*/ 331 w 45"/>
                <a:gd name="T87" fmla="*/ 437 h 45"/>
                <a:gd name="T88" fmla="*/ 344 w 45"/>
                <a:gd name="T89" fmla="*/ 403 h 45"/>
                <a:gd name="T90" fmla="*/ 369 w 45"/>
                <a:gd name="T91" fmla="*/ 393 h 45"/>
                <a:gd name="T92" fmla="*/ 403 w 45"/>
                <a:gd name="T93" fmla="*/ 369 h 45"/>
                <a:gd name="T94" fmla="*/ 403 w 45"/>
                <a:gd name="T95" fmla="*/ 331 h 45"/>
                <a:gd name="T96" fmla="*/ 462 w 45"/>
                <a:gd name="T97" fmla="*/ 286 h 45"/>
                <a:gd name="T98" fmla="*/ 499 w 45"/>
                <a:gd name="T99" fmla="*/ 272 h 45"/>
                <a:gd name="T100" fmla="*/ 510 w 45"/>
                <a:gd name="T101" fmla="*/ 262 h 45"/>
                <a:gd name="T102" fmla="*/ 534 w 45"/>
                <a:gd name="T103" fmla="*/ 248 h 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"/>
                <a:gd name="T157" fmla="*/ 0 h 45"/>
                <a:gd name="T158" fmla="*/ 45 w 45"/>
                <a:gd name="T159" fmla="*/ 45 h 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" h="45">
                  <a:moveTo>
                    <a:pt x="45" y="21"/>
                  </a:moveTo>
                  <a:cubicBezTo>
                    <a:pt x="44" y="21"/>
                    <a:pt x="44" y="21"/>
                    <a:pt x="44" y="20"/>
                  </a:cubicBezTo>
                  <a:cubicBezTo>
                    <a:pt x="44" y="20"/>
                    <a:pt x="44" y="19"/>
                    <a:pt x="44" y="19"/>
                  </a:cubicBezTo>
                  <a:cubicBezTo>
                    <a:pt x="43" y="19"/>
                    <a:pt x="42" y="19"/>
                    <a:pt x="41" y="18"/>
                  </a:cubicBezTo>
                  <a:cubicBezTo>
                    <a:pt x="41" y="18"/>
                    <a:pt x="40" y="19"/>
                    <a:pt x="39" y="18"/>
                  </a:cubicBezTo>
                  <a:cubicBezTo>
                    <a:pt x="38" y="18"/>
                    <a:pt x="38" y="17"/>
                    <a:pt x="37" y="16"/>
                  </a:cubicBezTo>
                  <a:cubicBezTo>
                    <a:pt x="37" y="15"/>
                    <a:pt x="38" y="14"/>
                    <a:pt x="37" y="13"/>
                  </a:cubicBezTo>
                  <a:cubicBezTo>
                    <a:pt x="37" y="12"/>
                    <a:pt x="36" y="13"/>
                    <a:pt x="36" y="13"/>
                  </a:cubicBezTo>
                  <a:cubicBezTo>
                    <a:pt x="35" y="12"/>
                    <a:pt x="36" y="12"/>
                    <a:pt x="36" y="11"/>
                  </a:cubicBezTo>
                  <a:cubicBezTo>
                    <a:pt x="35" y="10"/>
                    <a:pt x="33" y="10"/>
                    <a:pt x="32" y="9"/>
                  </a:cubicBezTo>
                  <a:cubicBezTo>
                    <a:pt x="31" y="9"/>
                    <a:pt x="30" y="9"/>
                    <a:pt x="30" y="8"/>
                  </a:cubicBezTo>
                  <a:cubicBezTo>
                    <a:pt x="29" y="7"/>
                    <a:pt x="29" y="6"/>
                    <a:pt x="29" y="5"/>
                  </a:cubicBezTo>
                  <a:cubicBezTo>
                    <a:pt x="29" y="4"/>
                    <a:pt x="28" y="4"/>
                    <a:pt x="27" y="3"/>
                  </a:cubicBezTo>
                  <a:cubicBezTo>
                    <a:pt x="27" y="2"/>
                    <a:pt x="26" y="1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2" y="1"/>
                    <a:pt x="22" y="0"/>
                    <a:pt x="21" y="0"/>
                  </a:cubicBezTo>
                  <a:cubicBezTo>
                    <a:pt x="20" y="1"/>
                    <a:pt x="20" y="2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6" y="3"/>
                    <a:pt x="16" y="1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7"/>
                    <a:pt x="2" y="38"/>
                    <a:pt x="2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1"/>
                    <a:pt x="2" y="42"/>
                    <a:pt x="2" y="43"/>
                  </a:cubicBezTo>
                  <a:cubicBezTo>
                    <a:pt x="2" y="44"/>
                    <a:pt x="2" y="44"/>
                    <a:pt x="3" y="45"/>
                  </a:cubicBezTo>
                  <a:cubicBezTo>
                    <a:pt x="3" y="45"/>
                    <a:pt x="4" y="44"/>
                    <a:pt x="5" y="44"/>
                  </a:cubicBezTo>
                  <a:cubicBezTo>
                    <a:pt x="6" y="44"/>
                    <a:pt x="7" y="45"/>
                    <a:pt x="8" y="44"/>
                  </a:cubicBezTo>
                  <a:cubicBezTo>
                    <a:pt x="8" y="44"/>
                    <a:pt x="8" y="43"/>
                    <a:pt x="8" y="43"/>
                  </a:cubicBezTo>
                  <a:cubicBezTo>
                    <a:pt x="9" y="43"/>
                    <a:pt x="10" y="42"/>
                    <a:pt x="11" y="42"/>
                  </a:cubicBezTo>
                  <a:cubicBezTo>
                    <a:pt x="12" y="41"/>
                    <a:pt x="12" y="41"/>
                    <a:pt x="13" y="40"/>
                  </a:cubicBezTo>
                  <a:cubicBezTo>
                    <a:pt x="13" y="39"/>
                    <a:pt x="13" y="38"/>
                    <a:pt x="14" y="37"/>
                  </a:cubicBezTo>
                  <a:cubicBezTo>
                    <a:pt x="14" y="37"/>
                    <a:pt x="15" y="37"/>
                    <a:pt x="16" y="37"/>
                  </a:cubicBezTo>
                  <a:cubicBezTo>
                    <a:pt x="17" y="36"/>
                    <a:pt x="17" y="36"/>
                    <a:pt x="18" y="37"/>
                  </a:cubicBezTo>
                  <a:cubicBezTo>
                    <a:pt x="18" y="37"/>
                    <a:pt x="18" y="38"/>
                    <a:pt x="19" y="39"/>
                  </a:cubicBezTo>
                  <a:cubicBezTo>
                    <a:pt x="20" y="39"/>
                    <a:pt x="21" y="39"/>
                    <a:pt x="22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5" y="39"/>
                    <a:pt x="26" y="39"/>
                    <a:pt x="27" y="39"/>
                  </a:cubicBezTo>
                  <a:cubicBezTo>
                    <a:pt x="27" y="38"/>
                    <a:pt x="27" y="37"/>
                    <a:pt x="28" y="37"/>
                  </a:cubicBezTo>
                  <a:cubicBezTo>
                    <a:pt x="28" y="36"/>
                    <a:pt x="28" y="35"/>
                    <a:pt x="29" y="34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32"/>
                    <a:pt x="33" y="32"/>
                    <a:pt x="34" y="31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5" y="27"/>
                    <a:pt x="37" y="26"/>
                    <a:pt x="39" y="24"/>
                  </a:cubicBezTo>
                  <a:cubicBezTo>
                    <a:pt x="40" y="24"/>
                    <a:pt x="41" y="23"/>
                    <a:pt x="42" y="23"/>
                  </a:cubicBezTo>
                  <a:cubicBezTo>
                    <a:pt x="42" y="23"/>
                    <a:pt x="43" y="22"/>
                    <a:pt x="43" y="22"/>
                  </a:cubicBezTo>
                  <a:cubicBezTo>
                    <a:pt x="44" y="22"/>
                    <a:pt x="44" y="21"/>
                    <a:pt x="45" y="2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Freeform 10"/>
            <p:cNvSpPr>
              <a:spLocks/>
            </p:cNvSpPr>
            <p:nvPr/>
          </p:nvSpPr>
          <p:spPr bwMode="auto">
            <a:xfrm>
              <a:off x="4345" y="3172"/>
              <a:ext cx="128" cy="128"/>
            </a:xfrm>
            <a:custGeom>
              <a:avLst/>
              <a:gdLst>
                <a:gd name="T0" fmla="*/ 346 w 37"/>
                <a:gd name="T1" fmla="*/ 432 h 37"/>
                <a:gd name="T2" fmla="*/ 408 w 37"/>
                <a:gd name="T3" fmla="*/ 360 h 37"/>
                <a:gd name="T4" fmla="*/ 408 w 37"/>
                <a:gd name="T5" fmla="*/ 322 h 37"/>
                <a:gd name="T6" fmla="*/ 419 w 37"/>
                <a:gd name="T7" fmla="*/ 311 h 37"/>
                <a:gd name="T8" fmla="*/ 432 w 37"/>
                <a:gd name="T9" fmla="*/ 287 h 37"/>
                <a:gd name="T10" fmla="*/ 443 w 37"/>
                <a:gd name="T11" fmla="*/ 277 h 37"/>
                <a:gd name="T12" fmla="*/ 419 w 37"/>
                <a:gd name="T13" fmla="*/ 253 h 37"/>
                <a:gd name="T14" fmla="*/ 432 w 37"/>
                <a:gd name="T15" fmla="*/ 239 h 37"/>
                <a:gd name="T16" fmla="*/ 408 w 37"/>
                <a:gd name="T17" fmla="*/ 214 h 37"/>
                <a:gd name="T18" fmla="*/ 419 w 37"/>
                <a:gd name="T19" fmla="*/ 214 h 37"/>
                <a:gd name="T20" fmla="*/ 443 w 37"/>
                <a:gd name="T21" fmla="*/ 180 h 37"/>
                <a:gd name="T22" fmla="*/ 432 w 37"/>
                <a:gd name="T23" fmla="*/ 156 h 37"/>
                <a:gd name="T24" fmla="*/ 432 w 37"/>
                <a:gd name="T25" fmla="*/ 121 h 37"/>
                <a:gd name="T26" fmla="*/ 419 w 37"/>
                <a:gd name="T27" fmla="*/ 73 h 37"/>
                <a:gd name="T28" fmla="*/ 384 w 37"/>
                <a:gd name="T29" fmla="*/ 73 h 37"/>
                <a:gd name="T30" fmla="*/ 370 w 37"/>
                <a:gd name="T31" fmla="*/ 48 h 37"/>
                <a:gd name="T32" fmla="*/ 360 w 37"/>
                <a:gd name="T33" fmla="*/ 35 h 37"/>
                <a:gd name="T34" fmla="*/ 322 w 37"/>
                <a:gd name="T35" fmla="*/ 24 h 37"/>
                <a:gd name="T36" fmla="*/ 298 w 37"/>
                <a:gd name="T37" fmla="*/ 24 h 37"/>
                <a:gd name="T38" fmla="*/ 287 w 37"/>
                <a:gd name="T39" fmla="*/ 10 h 37"/>
                <a:gd name="T40" fmla="*/ 298 w 37"/>
                <a:gd name="T41" fmla="*/ 0 h 37"/>
                <a:gd name="T42" fmla="*/ 263 w 37"/>
                <a:gd name="T43" fmla="*/ 0 h 37"/>
                <a:gd name="T44" fmla="*/ 214 w 37"/>
                <a:gd name="T45" fmla="*/ 24 h 37"/>
                <a:gd name="T46" fmla="*/ 214 w 37"/>
                <a:gd name="T47" fmla="*/ 59 h 37"/>
                <a:gd name="T48" fmla="*/ 166 w 37"/>
                <a:gd name="T49" fmla="*/ 83 h 37"/>
                <a:gd name="T50" fmla="*/ 145 w 37"/>
                <a:gd name="T51" fmla="*/ 107 h 37"/>
                <a:gd name="T52" fmla="*/ 121 w 37"/>
                <a:gd name="T53" fmla="*/ 131 h 37"/>
                <a:gd name="T54" fmla="*/ 107 w 37"/>
                <a:gd name="T55" fmla="*/ 156 h 37"/>
                <a:gd name="T56" fmla="*/ 73 w 37"/>
                <a:gd name="T57" fmla="*/ 156 h 37"/>
                <a:gd name="T58" fmla="*/ 48 w 37"/>
                <a:gd name="T59" fmla="*/ 145 h 37"/>
                <a:gd name="T60" fmla="*/ 24 w 37"/>
                <a:gd name="T61" fmla="*/ 145 h 37"/>
                <a:gd name="T62" fmla="*/ 0 w 37"/>
                <a:gd name="T63" fmla="*/ 145 h 37"/>
                <a:gd name="T64" fmla="*/ 24 w 37"/>
                <a:gd name="T65" fmla="*/ 180 h 37"/>
                <a:gd name="T66" fmla="*/ 35 w 37"/>
                <a:gd name="T67" fmla="*/ 214 h 37"/>
                <a:gd name="T68" fmla="*/ 48 w 37"/>
                <a:gd name="T69" fmla="*/ 253 h 37"/>
                <a:gd name="T70" fmla="*/ 73 w 37"/>
                <a:gd name="T71" fmla="*/ 263 h 37"/>
                <a:gd name="T72" fmla="*/ 121 w 37"/>
                <a:gd name="T73" fmla="*/ 287 h 37"/>
                <a:gd name="T74" fmla="*/ 121 w 37"/>
                <a:gd name="T75" fmla="*/ 311 h 37"/>
                <a:gd name="T76" fmla="*/ 145 w 37"/>
                <a:gd name="T77" fmla="*/ 311 h 37"/>
                <a:gd name="T78" fmla="*/ 145 w 37"/>
                <a:gd name="T79" fmla="*/ 346 h 37"/>
                <a:gd name="T80" fmla="*/ 156 w 37"/>
                <a:gd name="T81" fmla="*/ 384 h 37"/>
                <a:gd name="T82" fmla="*/ 180 w 37"/>
                <a:gd name="T83" fmla="*/ 384 h 37"/>
                <a:gd name="T84" fmla="*/ 214 w 37"/>
                <a:gd name="T85" fmla="*/ 394 h 37"/>
                <a:gd name="T86" fmla="*/ 214 w 37"/>
                <a:gd name="T87" fmla="*/ 408 h 37"/>
                <a:gd name="T88" fmla="*/ 228 w 37"/>
                <a:gd name="T89" fmla="*/ 419 h 37"/>
                <a:gd name="T90" fmla="*/ 253 w 37"/>
                <a:gd name="T91" fmla="*/ 419 h 37"/>
                <a:gd name="T92" fmla="*/ 298 w 37"/>
                <a:gd name="T93" fmla="*/ 432 h 37"/>
                <a:gd name="T94" fmla="*/ 322 w 37"/>
                <a:gd name="T95" fmla="*/ 432 h 37"/>
                <a:gd name="T96" fmla="*/ 336 w 37"/>
                <a:gd name="T97" fmla="*/ 432 h 37"/>
                <a:gd name="T98" fmla="*/ 346 w 37"/>
                <a:gd name="T99" fmla="*/ 432 h 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"/>
                <a:gd name="T151" fmla="*/ 0 h 37"/>
                <a:gd name="T152" fmla="*/ 37 w 37"/>
                <a:gd name="T153" fmla="*/ 37 h 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" h="37">
                  <a:moveTo>
                    <a:pt x="29" y="36"/>
                  </a:moveTo>
                  <a:cubicBezTo>
                    <a:pt x="30" y="34"/>
                    <a:pt x="33" y="33"/>
                    <a:pt x="34" y="30"/>
                  </a:cubicBezTo>
                  <a:cubicBezTo>
                    <a:pt x="34" y="30"/>
                    <a:pt x="34" y="28"/>
                    <a:pt x="34" y="27"/>
                  </a:cubicBezTo>
                  <a:cubicBezTo>
                    <a:pt x="34" y="27"/>
                    <a:pt x="34" y="27"/>
                    <a:pt x="35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7" y="22"/>
                    <a:pt x="36" y="22"/>
                    <a:pt x="35" y="21"/>
                  </a:cubicBezTo>
                  <a:cubicBezTo>
                    <a:pt x="35" y="21"/>
                    <a:pt x="36" y="20"/>
                    <a:pt x="36" y="20"/>
                  </a:cubicBezTo>
                  <a:cubicBezTo>
                    <a:pt x="35" y="19"/>
                    <a:pt x="34" y="19"/>
                    <a:pt x="34" y="18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6" y="17"/>
                    <a:pt x="37" y="16"/>
                    <a:pt x="37" y="15"/>
                  </a:cubicBezTo>
                  <a:cubicBezTo>
                    <a:pt x="37" y="15"/>
                    <a:pt x="36" y="14"/>
                    <a:pt x="36" y="13"/>
                  </a:cubicBezTo>
                  <a:cubicBezTo>
                    <a:pt x="36" y="12"/>
                    <a:pt x="37" y="11"/>
                    <a:pt x="36" y="10"/>
                  </a:cubicBezTo>
                  <a:cubicBezTo>
                    <a:pt x="36" y="9"/>
                    <a:pt x="36" y="7"/>
                    <a:pt x="35" y="6"/>
                  </a:cubicBezTo>
                  <a:cubicBezTo>
                    <a:pt x="34" y="6"/>
                    <a:pt x="33" y="6"/>
                    <a:pt x="32" y="6"/>
                  </a:cubicBezTo>
                  <a:cubicBezTo>
                    <a:pt x="31" y="5"/>
                    <a:pt x="31" y="5"/>
                    <a:pt x="31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7" y="2"/>
                    <a:pt x="25" y="2"/>
                    <a:pt x="25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4" y="1"/>
                    <a:pt x="25" y="1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1"/>
                    <a:pt x="19" y="1"/>
                    <a:pt x="18" y="2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2"/>
                    <a:pt x="9" y="12"/>
                    <a:pt x="9" y="13"/>
                  </a:cubicBezTo>
                  <a:cubicBezTo>
                    <a:pt x="8" y="13"/>
                    <a:pt x="7" y="14"/>
                    <a:pt x="6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5" y="22"/>
                    <a:pt x="6" y="21"/>
                    <a:pt x="6" y="22"/>
                  </a:cubicBezTo>
                  <a:cubicBezTo>
                    <a:pt x="7" y="23"/>
                    <a:pt x="9" y="23"/>
                    <a:pt x="10" y="24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7"/>
                    <a:pt x="12" y="25"/>
                    <a:pt x="12" y="26"/>
                  </a:cubicBezTo>
                  <a:cubicBezTo>
                    <a:pt x="12" y="27"/>
                    <a:pt x="12" y="28"/>
                    <a:pt x="12" y="29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4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3"/>
                  </a:cubicBezTo>
                  <a:cubicBezTo>
                    <a:pt x="18" y="33"/>
                    <a:pt x="18" y="34"/>
                    <a:pt x="18" y="34"/>
                  </a:cubicBezTo>
                  <a:cubicBezTo>
                    <a:pt x="18" y="34"/>
                    <a:pt x="18" y="35"/>
                    <a:pt x="19" y="35"/>
                  </a:cubicBezTo>
                  <a:cubicBezTo>
                    <a:pt x="20" y="35"/>
                    <a:pt x="21" y="35"/>
                    <a:pt x="21" y="35"/>
                  </a:cubicBezTo>
                  <a:cubicBezTo>
                    <a:pt x="22" y="35"/>
                    <a:pt x="24" y="36"/>
                    <a:pt x="25" y="36"/>
                  </a:cubicBezTo>
                  <a:cubicBezTo>
                    <a:pt x="25" y="36"/>
                    <a:pt x="26" y="36"/>
                    <a:pt x="27" y="36"/>
                  </a:cubicBezTo>
                  <a:cubicBezTo>
                    <a:pt x="27" y="36"/>
                    <a:pt x="28" y="36"/>
                    <a:pt x="28" y="36"/>
                  </a:cubicBezTo>
                  <a:cubicBezTo>
                    <a:pt x="28" y="37"/>
                    <a:pt x="28" y="36"/>
                    <a:pt x="29" y="3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Freeform 11"/>
            <p:cNvSpPr>
              <a:spLocks/>
            </p:cNvSpPr>
            <p:nvPr/>
          </p:nvSpPr>
          <p:spPr bwMode="auto">
            <a:xfrm>
              <a:off x="4431" y="3086"/>
              <a:ext cx="184" cy="283"/>
            </a:xfrm>
            <a:custGeom>
              <a:avLst/>
              <a:gdLst>
                <a:gd name="T0" fmla="*/ 146 w 53"/>
                <a:gd name="T1" fmla="*/ 953 h 82"/>
                <a:gd name="T2" fmla="*/ 132 w 53"/>
                <a:gd name="T3" fmla="*/ 904 h 82"/>
                <a:gd name="T4" fmla="*/ 156 w 53"/>
                <a:gd name="T5" fmla="*/ 894 h 82"/>
                <a:gd name="T6" fmla="*/ 229 w 53"/>
                <a:gd name="T7" fmla="*/ 856 h 82"/>
                <a:gd name="T8" fmla="*/ 302 w 53"/>
                <a:gd name="T9" fmla="*/ 821 h 82"/>
                <a:gd name="T10" fmla="*/ 302 w 53"/>
                <a:gd name="T11" fmla="*/ 763 h 82"/>
                <a:gd name="T12" fmla="*/ 288 w 53"/>
                <a:gd name="T13" fmla="*/ 690 h 82"/>
                <a:gd name="T14" fmla="*/ 264 w 53"/>
                <a:gd name="T15" fmla="*/ 632 h 82"/>
                <a:gd name="T16" fmla="*/ 264 w 53"/>
                <a:gd name="T17" fmla="*/ 573 h 82"/>
                <a:gd name="T18" fmla="*/ 337 w 53"/>
                <a:gd name="T19" fmla="*/ 511 h 82"/>
                <a:gd name="T20" fmla="*/ 410 w 53"/>
                <a:gd name="T21" fmla="*/ 442 h 82"/>
                <a:gd name="T22" fmla="*/ 542 w 53"/>
                <a:gd name="T23" fmla="*/ 380 h 82"/>
                <a:gd name="T24" fmla="*/ 639 w 53"/>
                <a:gd name="T25" fmla="*/ 273 h 82"/>
                <a:gd name="T26" fmla="*/ 639 w 53"/>
                <a:gd name="T27" fmla="*/ 248 h 82"/>
                <a:gd name="T28" fmla="*/ 628 w 53"/>
                <a:gd name="T29" fmla="*/ 179 h 82"/>
                <a:gd name="T30" fmla="*/ 614 w 53"/>
                <a:gd name="T31" fmla="*/ 72 h 82"/>
                <a:gd name="T32" fmla="*/ 628 w 53"/>
                <a:gd name="T33" fmla="*/ 24 h 82"/>
                <a:gd name="T34" fmla="*/ 604 w 53"/>
                <a:gd name="T35" fmla="*/ 10 h 82"/>
                <a:gd name="T36" fmla="*/ 531 w 53"/>
                <a:gd name="T37" fmla="*/ 59 h 82"/>
                <a:gd name="T38" fmla="*/ 493 w 53"/>
                <a:gd name="T39" fmla="*/ 59 h 82"/>
                <a:gd name="T40" fmla="*/ 444 w 53"/>
                <a:gd name="T41" fmla="*/ 83 h 82"/>
                <a:gd name="T42" fmla="*/ 385 w 53"/>
                <a:gd name="T43" fmla="*/ 83 h 82"/>
                <a:gd name="T44" fmla="*/ 326 w 53"/>
                <a:gd name="T45" fmla="*/ 72 h 82"/>
                <a:gd name="T46" fmla="*/ 278 w 53"/>
                <a:gd name="T47" fmla="*/ 72 h 82"/>
                <a:gd name="T48" fmla="*/ 264 w 53"/>
                <a:gd name="T49" fmla="*/ 121 h 82"/>
                <a:gd name="T50" fmla="*/ 264 w 53"/>
                <a:gd name="T51" fmla="*/ 179 h 82"/>
                <a:gd name="T52" fmla="*/ 302 w 53"/>
                <a:gd name="T53" fmla="*/ 228 h 82"/>
                <a:gd name="T54" fmla="*/ 337 w 53"/>
                <a:gd name="T55" fmla="*/ 273 h 82"/>
                <a:gd name="T56" fmla="*/ 337 w 53"/>
                <a:gd name="T57" fmla="*/ 335 h 82"/>
                <a:gd name="T58" fmla="*/ 302 w 53"/>
                <a:gd name="T59" fmla="*/ 359 h 82"/>
                <a:gd name="T60" fmla="*/ 253 w 53"/>
                <a:gd name="T61" fmla="*/ 359 h 82"/>
                <a:gd name="T62" fmla="*/ 240 w 53"/>
                <a:gd name="T63" fmla="*/ 321 h 82"/>
                <a:gd name="T64" fmla="*/ 264 w 53"/>
                <a:gd name="T65" fmla="*/ 262 h 82"/>
                <a:gd name="T66" fmla="*/ 205 w 53"/>
                <a:gd name="T67" fmla="*/ 248 h 82"/>
                <a:gd name="T68" fmla="*/ 170 w 53"/>
                <a:gd name="T69" fmla="*/ 228 h 82"/>
                <a:gd name="T70" fmla="*/ 10 w 53"/>
                <a:gd name="T71" fmla="*/ 311 h 82"/>
                <a:gd name="T72" fmla="*/ 0 w 53"/>
                <a:gd name="T73" fmla="*/ 321 h 82"/>
                <a:gd name="T74" fmla="*/ 35 w 53"/>
                <a:gd name="T75" fmla="*/ 335 h 82"/>
                <a:gd name="T76" fmla="*/ 83 w 53"/>
                <a:gd name="T77" fmla="*/ 359 h 82"/>
                <a:gd name="T78" fmla="*/ 132 w 53"/>
                <a:gd name="T79" fmla="*/ 380 h 82"/>
                <a:gd name="T80" fmla="*/ 156 w 53"/>
                <a:gd name="T81" fmla="*/ 452 h 82"/>
                <a:gd name="T82" fmla="*/ 146 w 53"/>
                <a:gd name="T83" fmla="*/ 500 h 82"/>
                <a:gd name="T84" fmla="*/ 146 w 53"/>
                <a:gd name="T85" fmla="*/ 535 h 82"/>
                <a:gd name="T86" fmla="*/ 156 w 53"/>
                <a:gd name="T87" fmla="*/ 559 h 82"/>
                <a:gd name="T88" fmla="*/ 132 w 53"/>
                <a:gd name="T89" fmla="*/ 597 h 82"/>
                <a:gd name="T90" fmla="*/ 132 w 53"/>
                <a:gd name="T91" fmla="*/ 642 h 82"/>
                <a:gd name="T92" fmla="*/ 59 w 53"/>
                <a:gd name="T93" fmla="*/ 739 h 82"/>
                <a:gd name="T94" fmla="*/ 73 w 53"/>
                <a:gd name="T95" fmla="*/ 787 h 82"/>
                <a:gd name="T96" fmla="*/ 97 w 53"/>
                <a:gd name="T97" fmla="*/ 835 h 82"/>
                <a:gd name="T98" fmla="*/ 83 w 53"/>
                <a:gd name="T99" fmla="*/ 918 h 82"/>
                <a:gd name="T100" fmla="*/ 97 w 53"/>
                <a:gd name="T101" fmla="*/ 953 h 82"/>
                <a:gd name="T102" fmla="*/ 146 w 53"/>
                <a:gd name="T103" fmla="*/ 977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"/>
                <a:gd name="T157" fmla="*/ 0 h 82"/>
                <a:gd name="T158" fmla="*/ 53 w 53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" h="82">
                  <a:moveTo>
                    <a:pt x="12" y="82"/>
                  </a:moveTo>
                  <a:cubicBezTo>
                    <a:pt x="12" y="82"/>
                    <a:pt x="12" y="81"/>
                    <a:pt x="12" y="80"/>
                  </a:cubicBezTo>
                  <a:cubicBezTo>
                    <a:pt x="12" y="79"/>
                    <a:pt x="11" y="79"/>
                    <a:pt x="11" y="78"/>
                  </a:cubicBezTo>
                  <a:cubicBezTo>
                    <a:pt x="11" y="78"/>
                    <a:pt x="11" y="77"/>
                    <a:pt x="11" y="76"/>
                  </a:cubicBezTo>
                  <a:cubicBezTo>
                    <a:pt x="11" y="76"/>
                    <a:pt x="12" y="75"/>
                    <a:pt x="12" y="75"/>
                  </a:cubicBezTo>
                  <a:cubicBezTo>
                    <a:pt x="12" y="74"/>
                    <a:pt x="13" y="75"/>
                    <a:pt x="13" y="75"/>
                  </a:cubicBezTo>
                  <a:cubicBezTo>
                    <a:pt x="14" y="74"/>
                    <a:pt x="15" y="74"/>
                    <a:pt x="15" y="73"/>
                  </a:cubicBezTo>
                  <a:cubicBezTo>
                    <a:pt x="16" y="73"/>
                    <a:pt x="18" y="72"/>
                    <a:pt x="19" y="72"/>
                  </a:cubicBezTo>
                  <a:cubicBezTo>
                    <a:pt x="20" y="71"/>
                    <a:pt x="22" y="71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66"/>
                    <a:pt x="25" y="65"/>
                    <a:pt x="25" y="64"/>
                  </a:cubicBezTo>
                  <a:cubicBezTo>
                    <a:pt x="25" y="63"/>
                    <a:pt x="25" y="62"/>
                    <a:pt x="25" y="60"/>
                  </a:cubicBezTo>
                  <a:cubicBezTo>
                    <a:pt x="25" y="59"/>
                    <a:pt x="25" y="59"/>
                    <a:pt x="24" y="58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3" y="53"/>
                    <a:pt x="22" y="53"/>
                    <a:pt x="22" y="53"/>
                  </a:cubicBezTo>
                  <a:cubicBezTo>
                    <a:pt x="22" y="53"/>
                    <a:pt x="23" y="52"/>
                    <a:pt x="23" y="52"/>
                  </a:cubicBezTo>
                  <a:cubicBezTo>
                    <a:pt x="23" y="50"/>
                    <a:pt x="21" y="49"/>
                    <a:pt x="22" y="48"/>
                  </a:cubicBezTo>
                  <a:cubicBezTo>
                    <a:pt x="22" y="48"/>
                    <a:pt x="23" y="47"/>
                    <a:pt x="23" y="47"/>
                  </a:cubicBezTo>
                  <a:cubicBezTo>
                    <a:pt x="25" y="46"/>
                    <a:pt x="26" y="44"/>
                    <a:pt x="28" y="43"/>
                  </a:cubicBezTo>
                  <a:cubicBezTo>
                    <a:pt x="30" y="41"/>
                    <a:pt x="31" y="40"/>
                    <a:pt x="32" y="39"/>
                  </a:cubicBezTo>
                  <a:cubicBezTo>
                    <a:pt x="33" y="38"/>
                    <a:pt x="33" y="38"/>
                    <a:pt x="34" y="37"/>
                  </a:cubicBezTo>
                  <a:cubicBezTo>
                    <a:pt x="36" y="36"/>
                    <a:pt x="38" y="35"/>
                    <a:pt x="40" y="34"/>
                  </a:cubicBezTo>
                  <a:cubicBezTo>
                    <a:pt x="42" y="33"/>
                    <a:pt x="44" y="33"/>
                    <a:pt x="45" y="32"/>
                  </a:cubicBezTo>
                  <a:cubicBezTo>
                    <a:pt x="47" y="30"/>
                    <a:pt x="49" y="28"/>
                    <a:pt x="51" y="26"/>
                  </a:cubicBezTo>
                  <a:cubicBezTo>
                    <a:pt x="51" y="25"/>
                    <a:pt x="53" y="24"/>
                    <a:pt x="53" y="23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2" y="22"/>
                    <a:pt x="53" y="21"/>
                    <a:pt x="53" y="21"/>
                  </a:cubicBezTo>
                  <a:cubicBezTo>
                    <a:pt x="53" y="20"/>
                    <a:pt x="51" y="20"/>
                    <a:pt x="51" y="19"/>
                  </a:cubicBezTo>
                  <a:cubicBezTo>
                    <a:pt x="51" y="18"/>
                    <a:pt x="52" y="17"/>
                    <a:pt x="52" y="15"/>
                  </a:cubicBezTo>
                  <a:cubicBezTo>
                    <a:pt x="52" y="14"/>
                    <a:pt x="51" y="13"/>
                    <a:pt x="51" y="11"/>
                  </a:cubicBezTo>
                  <a:cubicBezTo>
                    <a:pt x="51" y="10"/>
                    <a:pt x="51" y="8"/>
                    <a:pt x="51" y="6"/>
                  </a:cubicBezTo>
                  <a:cubicBezTo>
                    <a:pt x="51" y="5"/>
                    <a:pt x="51" y="4"/>
                    <a:pt x="51" y="3"/>
                  </a:cubicBezTo>
                  <a:cubicBezTo>
                    <a:pt x="51" y="3"/>
                    <a:pt x="52" y="3"/>
                    <a:pt x="52" y="2"/>
                  </a:cubicBezTo>
                  <a:cubicBezTo>
                    <a:pt x="52" y="2"/>
                    <a:pt x="52" y="1"/>
                    <a:pt x="52" y="1"/>
                  </a:cubicBezTo>
                  <a:cubicBezTo>
                    <a:pt x="51" y="0"/>
                    <a:pt x="51" y="1"/>
                    <a:pt x="50" y="1"/>
                  </a:cubicBezTo>
                  <a:cubicBezTo>
                    <a:pt x="49" y="2"/>
                    <a:pt x="48" y="3"/>
                    <a:pt x="46" y="4"/>
                  </a:cubicBezTo>
                  <a:cubicBezTo>
                    <a:pt x="46" y="4"/>
                    <a:pt x="45" y="4"/>
                    <a:pt x="44" y="5"/>
                  </a:cubicBezTo>
                  <a:cubicBezTo>
                    <a:pt x="43" y="5"/>
                    <a:pt x="43" y="5"/>
                    <a:pt x="42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38" y="5"/>
                    <a:pt x="38" y="6"/>
                    <a:pt x="37" y="7"/>
                  </a:cubicBezTo>
                  <a:cubicBezTo>
                    <a:pt x="36" y="7"/>
                    <a:pt x="35" y="6"/>
                    <a:pt x="34" y="6"/>
                  </a:cubicBezTo>
                  <a:cubicBezTo>
                    <a:pt x="34" y="6"/>
                    <a:pt x="33" y="7"/>
                    <a:pt x="32" y="7"/>
                  </a:cubicBezTo>
                  <a:cubicBezTo>
                    <a:pt x="30" y="7"/>
                    <a:pt x="30" y="5"/>
                    <a:pt x="29" y="5"/>
                  </a:cubicBezTo>
                  <a:cubicBezTo>
                    <a:pt x="28" y="5"/>
                    <a:pt x="28" y="6"/>
                    <a:pt x="27" y="6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7"/>
                    <a:pt x="22" y="7"/>
                    <a:pt x="22" y="8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22" y="11"/>
                    <a:pt x="22" y="12"/>
                    <a:pt x="22" y="12"/>
                  </a:cubicBezTo>
                  <a:cubicBezTo>
                    <a:pt x="22" y="13"/>
                    <a:pt x="22" y="14"/>
                    <a:pt x="22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6" y="19"/>
                    <a:pt x="26" y="20"/>
                    <a:pt x="26" y="21"/>
                  </a:cubicBezTo>
                  <a:cubicBezTo>
                    <a:pt x="27" y="22"/>
                    <a:pt x="28" y="22"/>
                    <a:pt x="28" y="23"/>
                  </a:cubicBezTo>
                  <a:cubicBezTo>
                    <a:pt x="28" y="24"/>
                    <a:pt x="28" y="25"/>
                    <a:pt x="28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9"/>
                    <a:pt x="26" y="28"/>
                    <a:pt x="26" y="29"/>
                  </a:cubicBezTo>
                  <a:cubicBezTo>
                    <a:pt x="25" y="29"/>
                    <a:pt x="25" y="30"/>
                    <a:pt x="25" y="30"/>
                  </a:cubicBezTo>
                  <a:cubicBezTo>
                    <a:pt x="25" y="31"/>
                    <a:pt x="25" y="33"/>
                    <a:pt x="24" y="32"/>
                  </a:cubicBezTo>
                  <a:cubicBezTo>
                    <a:pt x="23" y="32"/>
                    <a:pt x="22" y="31"/>
                    <a:pt x="21" y="30"/>
                  </a:cubicBezTo>
                  <a:cubicBezTo>
                    <a:pt x="21" y="29"/>
                    <a:pt x="20" y="29"/>
                    <a:pt x="20" y="28"/>
                  </a:cubicBezTo>
                  <a:cubicBezTo>
                    <a:pt x="20" y="28"/>
                    <a:pt x="20" y="27"/>
                    <a:pt x="20" y="27"/>
                  </a:cubicBezTo>
                  <a:cubicBezTo>
                    <a:pt x="20" y="26"/>
                    <a:pt x="21" y="26"/>
                    <a:pt x="22" y="25"/>
                  </a:cubicBezTo>
                  <a:cubicBezTo>
                    <a:pt x="22" y="24"/>
                    <a:pt x="22" y="23"/>
                    <a:pt x="22" y="22"/>
                  </a:cubicBezTo>
                  <a:cubicBezTo>
                    <a:pt x="21" y="22"/>
                    <a:pt x="21" y="21"/>
                    <a:pt x="20" y="21"/>
                  </a:cubicBezTo>
                  <a:cubicBezTo>
                    <a:pt x="19" y="20"/>
                    <a:pt x="18" y="22"/>
                    <a:pt x="17" y="21"/>
                  </a:cubicBezTo>
                  <a:cubicBezTo>
                    <a:pt x="16" y="21"/>
                    <a:pt x="16" y="19"/>
                    <a:pt x="15" y="19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1" y="28"/>
                    <a:pt x="3" y="28"/>
                    <a:pt x="3" y="28"/>
                  </a:cubicBezTo>
                  <a:cubicBezTo>
                    <a:pt x="4" y="28"/>
                    <a:pt x="5" y="28"/>
                    <a:pt x="6" y="29"/>
                  </a:cubicBezTo>
                  <a:cubicBezTo>
                    <a:pt x="6" y="29"/>
                    <a:pt x="7" y="29"/>
                    <a:pt x="7" y="30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9" y="32"/>
                    <a:pt x="11" y="31"/>
                    <a:pt x="11" y="32"/>
                  </a:cubicBezTo>
                  <a:cubicBezTo>
                    <a:pt x="13" y="33"/>
                    <a:pt x="13" y="34"/>
                    <a:pt x="13" y="35"/>
                  </a:cubicBezTo>
                  <a:cubicBezTo>
                    <a:pt x="13" y="36"/>
                    <a:pt x="13" y="37"/>
                    <a:pt x="13" y="38"/>
                  </a:cubicBezTo>
                  <a:cubicBezTo>
                    <a:pt x="13" y="39"/>
                    <a:pt x="14" y="40"/>
                    <a:pt x="14" y="40"/>
                  </a:cubicBezTo>
                  <a:cubicBezTo>
                    <a:pt x="13" y="41"/>
                    <a:pt x="12" y="42"/>
                    <a:pt x="12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4"/>
                    <a:pt x="12" y="44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3" y="47"/>
                    <a:pt x="13" y="47"/>
                  </a:cubicBezTo>
                  <a:cubicBezTo>
                    <a:pt x="13" y="48"/>
                    <a:pt x="13" y="48"/>
                    <a:pt x="12" y="49"/>
                  </a:cubicBezTo>
                  <a:cubicBezTo>
                    <a:pt x="12" y="49"/>
                    <a:pt x="12" y="50"/>
                    <a:pt x="11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2"/>
                    <a:pt x="11" y="54"/>
                    <a:pt x="11" y="54"/>
                  </a:cubicBezTo>
                  <a:cubicBezTo>
                    <a:pt x="9" y="56"/>
                    <a:pt x="7" y="58"/>
                    <a:pt x="5" y="60"/>
                  </a:cubicBezTo>
                  <a:cubicBezTo>
                    <a:pt x="5" y="61"/>
                    <a:pt x="5" y="61"/>
                    <a:pt x="5" y="62"/>
                  </a:cubicBezTo>
                  <a:cubicBezTo>
                    <a:pt x="5" y="63"/>
                    <a:pt x="6" y="63"/>
                    <a:pt x="6" y="64"/>
                  </a:cubicBezTo>
                  <a:cubicBezTo>
                    <a:pt x="6" y="64"/>
                    <a:pt x="6" y="65"/>
                    <a:pt x="6" y="66"/>
                  </a:cubicBezTo>
                  <a:cubicBezTo>
                    <a:pt x="6" y="66"/>
                    <a:pt x="7" y="67"/>
                    <a:pt x="7" y="68"/>
                  </a:cubicBezTo>
                  <a:cubicBezTo>
                    <a:pt x="7" y="69"/>
                    <a:pt x="8" y="70"/>
                    <a:pt x="8" y="70"/>
                  </a:cubicBezTo>
                  <a:cubicBezTo>
                    <a:pt x="8" y="72"/>
                    <a:pt x="8" y="74"/>
                    <a:pt x="7" y="75"/>
                  </a:cubicBezTo>
                  <a:cubicBezTo>
                    <a:pt x="7" y="76"/>
                    <a:pt x="7" y="76"/>
                    <a:pt x="7" y="77"/>
                  </a:cubicBezTo>
                  <a:cubicBezTo>
                    <a:pt x="7" y="77"/>
                    <a:pt x="8" y="77"/>
                    <a:pt x="8" y="78"/>
                  </a:cubicBezTo>
                  <a:cubicBezTo>
                    <a:pt x="8" y="79"/>
                    <a:pt x="8" y="79"/>
                    <a:pt x="8" y="80"/>
                  </a:cubicBezTo>
                  <a:cubicBezTo>
                    <a:pt x="8" y="81"/>
                    <a:pt x="8" y="81"/>
                    <a:pt x="8" y="82"/>
                  </a:cubicBezTo>
                  <a:lnTo>
                    <a:pt x="12" y="8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Freeform 12"/>
            <p:cNvSpPr>
              <a:spLocks/>
            </p:cNvSpPr>
            <p:nvPr/>
          </p:nvSpPr>
          <p:spPr bwMode="auto">
            <a:xfrm>
              <a:off x="4473" y="3072"/>
              <a:ext cx="55" cy="128"/>
            </a:xfrm>
            <a:custGeom>
              <a:avLst/>
              <a:gdLst>
                <a:gd name="T0" fmla="*/ 24 w 16"/>
                <a:gd name="T1" fmla="*/ 0 h 37"/>
                <a:gd name="T2" fmla="*/ 72 w 16"/>
                <a:gd name="T3" fmla="*/ 24 h 37"/>
                <a:gd name="T4" fmla="*/ 117 w 16"/>
                <a:gd name="T5" fmla="*/ 59 h 37"/>
                <a:gd name="T6" fmla="*/ 117 w 16"/>
                <a:gd name="T7" fmla="*/ 97 h 37"/>
                <a:gd name="T8" fmla="*/ 131 w 16"/>
                <a:gd name="T9" fmla="*/ 121 h 37"/>
                <a:gd name="T10" fmla="*/ 117 w 16"/>
                <a:gd name="T11" fmla="*/ 156 h 37"/>
                <a:gd name="T12" fmla="*/ 117 w 16"/>
                <a:gd name="T13" fmla="*/ 180 h 37"/>
                <a:gd name="T14" fmla="*/ 117 w 16"/>
                <a:gd name="T15" fmla="*/ 204 h 37"/>
                <a:gd name="T16" fmla="*/ 117 w 16"/>
                <a:gd name="T17" fmla="*/ 228 h 37"/>
                <a:gd name="T18" fmla="*/ 131 w 16"/>
                <a:gd name="T19" fmla="*/ 253 h 37"/>
                <a:gd name="T20" fmla="*/ 155 w 16"/>
                <a:gd name="T21" fmla="*/ 277 h 37"/>
                <a:gd name="T22" fmla="*/ 165 w 16"/>
                <a:gd name="T23" fmla="*/ 298 h 37"/>
                <a:gd name="T24" fmla="*/ 189 w 16"/>
                <a:gd name="T25" fmla="*/ 322 h 37"/>
                <a:gd name="T26" fmla="*/ 189 w 16"/>
                <a:gd name="T27" fmla="*/ 370 h 37"/>
                <a:gd name="T28" fmla="*/ 189 w 16"/>
                <a:gd name="T29" fmla="*/ 394 h 37"/>
                <a:gd name="T30" fmla="*/ 165 w 16"/>
                <a:gd name="T31" fmla="*/ 394 h 37"/>
                <a:gd name="T32" fmla="*/ 155 w 16"/>
                <a:gd name="T33" fmla="*/ 419 h 37"/>
                <a:gd name="T34" fmla="*/ 141 w 16"/>
                <a:gd name="T35" fmla="*/ 443 h 37"/>
                <a:gd name="T36" fmla="*/ 107 w 16"/>
                <a:gd name="T37" fmla="*/ 408 h 37"/>
                <a:gd name="T38" fmla="*/ 96 w 16"/>
                <a:gd name="T39" fmla="*/ 384 h 37"/>
                <a:gd name="T40" fmla="*/ 96 w 16"/>
                <a:gd name="T41" fmla="*/ 384 h 37"/>
                <a:gd name="T42" fmla="*/ 117 w 16"/>
                <a:gd name="T43" fmla="*/ 360 h 37"/>
                <a:gd name="T44" fmla="*/ 117 w 16"/>
                <a:gd name="T45" fmla="*/ 322 h 37"/>
                <a:gd name="T46" fmla="*/ 96 w 16"/>
                <a:gd name="T47" fmla="*/ 298 h 37"/>
                <a:gd name="T48" fmla="*/ 58 w 16"/>
                <a:gd name="T49" fmla="*/ 311 h 37"/>
                <a:gd name="T50" fmla="*/ 34 w 16"/>
                <a:gd name="T51" fmla="*/ 277 h 37"/>
                <a:gd name="T52" fmla="*/ 24 w 16"/>
                <a:gd name="T53" fmla="*/ 277 h 37"/>
                <a:gd name="T54" fmla="*/ 0 w 16"/>
                <a:gd name="T55" fmla="*/ 263 h 37"/>
                <a:gd name="T56" fmla="*/ 24 w 16"/>
                <a:gd name="T57" fmla="*/ 228 h 37"/>
                <a:gd name="T58" fmla="*/ 24 w 16"/>
                <a:gd name="T59" fmla="*/ 190 h 37"/>
                <a:gd name="T60" fmla="*/ 48 w 16"/>
                <a:gd name="T61" fmla="*/ 180 h 37"/>
                <a:gd name="T62" fmla="*/ 48 w 16"/>
                <a:gd name="T63" fmla="*/ 180 h 37"/>
                <a:gd name="T64" fmla="*/ 48 w 16"/>
                <a:gd name="T65" fmla="*/ 131 h 37"/>
                <a:gd name="T66" fmla="*/ 48 w 16"/>
                <a:gd name="T67" fmla="*/ 107 h 37"/>
                <a:gd name="T68" fmla="*/ 34 w 16"/>
                <a:gd name="T69" fmla="*/ 97 h 37"/>
                <a:gd name="T70" fmla="*/ 72 w 16"/>
                <a:gd name="T71" fmla="*/ 83 h 37"/>
                <a:gd name="T72" fmla="*/ 58 w 16"/>
                <a:gd name="T73" fmla="*/ 59 h 37"/>
                <a:gd name="T74" fmla="*/ 24 w 16"/>
                <a:gd name="T75" fmla="*/ 24 h 37"/>
                <a:gd name="T76" fmla="*/ 24 w 16"/>
                <a:gd name="T77" fmla="*/ 0 h 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"/>
                <a:gd name="T118" fmla="*/ 0 h 37"/>
                <a:gd name="T119" fmla="*/ 16 w 16"/>
                <a:gd name="T120" fmla="*/ 37 h 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" h="37">
                  <a:moveTo>
                    <a:pt x="2" y="0"/>
                  </a:moveTo>
                  <a:cubicBezTo>
                    <a:pt x="4" y="1"/>
                    <a:pt x="5" y="1"/>
                    <a:pt x="6" y="2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6"/>
                    <a:pt x="9" y="7"/>
                    <a:pt x="10" y="8"/>
                  </a:cubicBezTo>
                  <a:cubicBezTo>
                    <a:pt x="10" y="9"/>
                    <a:pt x="10" y="10"/>
                    <a:pt x="11" y="10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3"/>
                    <a:pt x="10" y="14"/>
                    <a:pt x="10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0" y="20"/>
                    <a:pt x="10" y="21"/>
                    <a:pt x="11" y="21"/>
                  </a:cubicBezTo>
                  <a:cubicBezTo>
                    <a:pt x="11" y="22"/>
                    <a:pt x="12" y="22"/>
                    <a:pt x="13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5" y="26"/>
                    <a:pt x="16" y="27"/>
                    <a:pt x="16" y="27"/>
                  </a:cubicBezTo>
                  <a:cubicBezTo>
                    <a:pt x="16" y="28"/>
                    <a:pt x="16" y="30"/>
                    <a:pt x="16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6" y="33"/>
                    <a:pt x="14" y="33"/>
                    <a:pt x="14" y="33"/>
                  </a:cubicBezTo>
                  <a:cubicBezTo>
                    <a:pt x="13" y="33"/>
                    <a:pt x="13" y="34"/>
                    <a:pt x="13" y="35"/>
                  </a:cubicBezTo>
                  <a:cubicBezTo>
                    <a:pt x="13" y="35"/>
                    <a:pt x="13" y="37"/>
                    <a:pt x="12" y="37"/>
                  </a:cubicBezTo>
                  <a:cubicBezTo>
                    <a:pt x="11" y="36"/>
                    <a:pt x="10" y="35"/>
                    <a:pt x="9" y="34"/>
                  </a:cubicBezTo>
                  <a:cubicBezTo>
                    <a:pt x="9" y="33"/>
                    <a:pt x="8" y="33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9" y="30"/>
                    <a:pt x="10" y="30"/>
                  </a:cubicBezTo>
                  <a:cubicBezTo>
                    <a:pt x="10" y="29"/>
                    <a:pt x="10" y="28"/>
                    <a:pt x="10" y="27"/>
                  </a:cubicBezTo>
                  <a:cubicBezTo>
                    <a:pt x="9" y="26"/>
                    <a:pt x="9" y="25"/>
                    <a:pt x="8" y="25"/>
                  </a:cubicBezTo>
                  <a:cubicBezTo>
                    <a:pt x="7" y="25"/>
                    <a:pt x="6" y="26"/>
                    <a:pt x="5" y="26"/>
                  </a:cubicBezTo>
                  <a:cubicBezTo>
                    <a:pt x="4" y="25"/>
                    <a:pt x="4" y="24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0" y="22"/>
                    <a:pt x="0" y="22"/>
                  </a:cubicBezTo>
                  <a:cubicBezTo>
                    <a:pt x="0" y="21"/>
                    <a:pt x="2" y="20"/>
                    <a:pt x="2" y="19"/>
                  </a:cubicBezTo>
                  <a:cubicBezTo>
                    <a:pt x="2" y="18"/>
                    <a:pt x="1" y="17"/>
                    <a:pt x="2" y="16"/>
                  </a:cubicBezTo>
                  <a:cubicBezTo>
                    <a:pt x="2" y="16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3" y="12"/>
                    <a:pt x="4" y="11"/>
                  </a:cubicBezTo>
                  <a:cubicBezTo>
                    <a:pt x="4" y="11"/>
                    <a:pt x="5" y="10"/>
                    <a:pt x="4" y="9"/>
                  </a:cubicBezTo>
                  <a:cubicBezTo>
                    <a:pt x="4" y="9"/>
                    <a:pt x="3" y="8"/>
                    <a:pt x="3" y="8"/>
                  </a:cubicBezTo>
                  <a:cubicBezTo>
                    <a:pt x="3" y="7"/>
                    <a:pt x="5" y="8"/>
                    <a:pt x="6" y="7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Freeform 13"/>
            <p:cNvSpPr>
              <a:spLocks/>
            </p:cNvSpPr>
            <p:nvPr/>
          </p:nvSpPr>
          <p:spPr bwMode="auto">
            <a:xfrm>
              <a:off x="4303" y="3044"/>
              <a:ext cx="184" cy="170"/>
            </a:xfrm>
            <a:custGeom>
              <a:avLst/>
              <a:gdLst>
                <a:gd name="T0" fmla="*/ 580 w 53"/>
                <a:gd name="T1" fmla="*/ 59 h 49"/>
                <a:gd name="T2" fmla="*/ 507 w 53"/>
                <a:gd name="T3" fmla="*/ 35 h 49"/>
                <a:gd name="T4" fmla="*/ 375 w 53"/>
                <a:gd name="T5" fmla="*/ 10 h 49"/>
                <a:gd name="T6" fmla="*/ 375 w 53"/>
                <a:gd name="T7" fmla="*/ 97 h 49"/>
                <a:gd name="T8" fmla="*/ 351 w 53"/>
                <a:gd name="T9" fmla="*/ 180 h 49"/>
                <a:gd name="T10" fmla="*/ 399 w 53"/>
                <a:gd name="T11" fmla="*/ 239 h 49"/>
                <a:gd name="T12" fmla="*/ 424 w 53"/>
                <a:gd name="T13" fmla="*/ 239 h 49"/>
                <a:gd name="T14" fmla="*/ 385 w 53"/>
                <a:gd name="T15" fmla="*/ 312 h 49"/>
                <a:gd name="T16" fmla="*/ 312 w 53"/>
                <a:gd name="T17" fmla="*/ 239 h 49"/>
                <a:gd name="T18" fmla="*/ 278 w 53"/>
                <a:gd name="T19" fmla="*/ 194 h 49"/>
                <a:gd name="T20" fmla="*/ 205 w 53"/>
                <a:gd name="T21" fmla="*/ 205 h 49"/>
                <a:gd name="T22" fmla="*/ 170 w 53"/>
                <a:gd name="T23" fmla="*/ 180 h 49"/>
                <a:gd name="T24" fmla="*/ 108 w 53"/>
                <a:gd name="T25" fmla="*/ 170 h 49"/>
                <a:gd name="T26" fmla="*/ 108 w 53"/>
                <a:gd name="T27" fmla="*/ 229 h 49"/>
                <a:gd name="T28" fmla="*/ 97 w 53"/>
                <a:gd name="T29" fmla="*/ 264 h 49"/>
                <a:gd name="T30" fmla="*/ 0 w 53"/>
                <a:gd name="T31" fmla="*/ 278 h 49"/>
                <a:gd name="T32" fmla="*/ 35 w 53"/>
                <a:gd name="T33" fmla="*/ 517 h 49"/>
                <a:gd name="T34" fmla="*/ 83 w 53"/>
                <a:gd name="T35" fmla="*/ 566 h 49"/>
                <a:gd name="T36" fmla="*/ 156 w 53"/>
                <a:gd name="T37" fmla="*/ 555 h 49"/>
                <a:gd name="T38" fmla="*/ 194 w 53"/>
                <a:gd name="T39" fmla="*/ 579 h 49"/>
                <a:gd name="T40" fmla="*/ 240 w 53"/>
                <a:gd name="T41" fmla="*/ 590 h 49"/>
                <a:gd name="T42" fmla="*/ 288 w 53"/>
                <a:gd name="T43" fmla="*/ 566 h 49"/>
                <a:gd name="T44" fmla="*/ 326 w 53"/>
                <a:gd name="T45" fmla="*/ 517 h 49"/>
                <a:gd name="T46" fmla="*/ 375 w 53"/>
                <a:gd name="T47" fmla="*/ 468 h 49"/>
                <a:gd name="T48" fmla="*/ 458 w 53"/>
                <a:gd name="T49" fmla="*/ 444 h 49"/>
                <a:gd name="T50" fmla="*/ 444 w 53"/>
                <a:gd name="T51" fmla="*/ 409 h 49"/>
                <a:gd name="T52" fmla="*/ 580 w 53"/>
                <a:gd name="T53" fmla="*/ 326 h 49"/>
                <a:gd name="T54" fmla="*/ 590 w 53"/>
                <a:gd name="T55" fmla="*/ 264 h 49"/>
                <a:gd name="T56" fmla="*/ 614 w 53"/>
                <a:gd name="T57" fmla="*/ 239 h 49"/>
                <a:gd name="T58" fmla="*/ 628 w 53"/>
                <a:gd name="T59" fmla="*/ 180 h 49"/>
                <a:gd name="T60" fmla="*/ 639 w 53"/>
                <a:gd name="T61" fmla="*/ 146 h 49"/>
                <a:gd name="T62" fmla="*/ 604 w 53"/>
                <a:gd name="T63" fmla="*/ 83 h 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"/>
                <a:gd name="T97" fmla="*/ 0 h 49"/>
                <a:gd name="T98" fmla="*/ 53 w 53"/>
                <a:gd name="T99" fmla="*/ 49 h 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" h="49">
                  <a:moveTo>
                    <a:pt x="50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1"/>
                    <a:pt x="34" y="0"/>
                    <a:pt x="31" y="1"/>
                  </a:cubicBezTo>
                  <a:cubicBezTo>
                    <a:pt x="30" y="2"/>
                    <a:pt x="30" y="4"/>
                    <a:pt x="30" y="6"/>
                  </a:cubicBezTo>
                  <a:cubicBezTo>
                    <a:pt x="30" y="7"/>
                    <a:pt x="31" y="7"/>
                    <a:pt x="31" y="8"/>
                  </a:cubicBezTo>
                  <a:cubicBezTo>
                    <a:pt x="31" y="9"/>
                    <a:pt x="30" y="11"/>
                    <a:pt x="30" y="13"/>
                  </a:cubicBezTo>
                  <a:cubicBezTo>
                    <a:pt x="30" y="13"/>
                    <a:pt x="29" y="14"/>
                    <a:pt x="29" y="15"/>
                  </a:cubicBezTo>
                  <a:cubicBezTo>
                    <a:pt x="29" y="16"/>
                    <a:pt x="29" y="17"/>
                    <a:pt x="30" y="18"/>
                  </a:cubicBezTo>
                  <a:cubicBezTo>
                    <a:pt x="30" y="19"/>
                    <a:pt x="31" y="20"/>
                    <a:pt x="33" y="20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6" y="20"/>
                    <a:pt x="35" y="20"/>
                  </a:cubicBezTo>
                  <a:cubicBezTo>
                    <a:pt x="35" y="22"/>
                    <a:pt x="35" y="24"/>
                    <a:pt x="35" y="26"/>
                  </a:cubicBezTo>
                  <a:cubicBezTo>
                    <a:pt x="34" y="27"/>
                    <a:pt x="33" y="26"/>
                    <a:pt x="32" y="26"/>
                  </a:cubicBezTo>
                  <a:cubicBezTo>
                    <a:pt x="30" y="25"/>
                    <a:pt x="30" y="24"/>
                    <a:pt x="29" y="22"/>
                  </a:cubicBezTo>
                  <a:cubicBezTo>
                    <a:pt x="28" y="22"/>
                    <a:pt x="27" y="21"/>
                    <a:pt x="26" y="20"/>
                  </a:cubicBezTo>
                  <a:cubicBezTo>
                    <a:pt x="26" y="19"/>
                    <a:pt x="25" y="19"/>
                    <a:pt x="24" y="18"/>
                  </a:cubicBezTo>
                  <a:cubicBezTo>
                    <a:pt x="24" y="18"/>
                    <a:pt x="24" y="16"/>
                    <a:pt x="23" y="16"/>
                  </a:cubicBezTo>
                  <a:cubicBezTo>
                    <a:pt x="21" y="16"/>
                    <a:pt x="21" y="18"/>
                    <a:pt x="21" y="18"/>
                  </a:cubicBezTo>
                  <a:cubicBezTo>
                    <a:pt x="19" y="18"/>
                    <a:pt x="18" y="18"/>
                    <a:pt x="17" y="17"/>
                  </a:cubicBezTo>
                  <a:cubicBezTo>
                    <a:pt x="16" y="17"/>
                    <a:pt x="15" y="17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5"/>
                    <a:pt x="12" y="16"/>
                    <a:pt x="11" y="16"/>
                  </a:cubicBezTo>
                  <a:cubicBezTo>
                    <a:pt x="10" y="16"/>
                    <a:pt x="10" y="15"/>
                    <a:pt x="9" y="14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9" y="19"/>
                    <a:pt x="9" y="20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8" y="23"/>
                    <a:pt x="10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2" y="42"/>
                    <a:pt x="3" y="43"/>
                  </a:cubicBezTo>
                  <a:cubicBezTo>
                    <a:pt x="4" y="44"/>
                    <a:pt x="4" y="45"/>
                    <a:pt x="5" y="45"/>
                  </a:cubicBezTo>
                  <a:cubicBezTo>
                    <a:pt x="5" y="46"/>
                    <a:pt x="6" y="46"/>
                    <a:pt x="7" y="47"/>
                  </a:cubicBezTo>
                  <a:cubicBezTo>
                    <a:pt x="8" y="46"/>
                    <a:pt x="9" y="46"/>
                    <a:pt x="11" y="46"/>
                  </a:cubicBezTo>
                  <a:cubicBezTo>
                    <a:pt x="12" y="46"/>
                    <a:pt x="12" y="46"/>
                    <a:pt x="13" y="46"/>
                  </a:cubicBezTo>
                  <a:cubicBezTo>
                    <a:pt x="13" y="46"/>
                    <a:pt x="14" y="47"/>
                    <a:pt x="14" y="48"/>
                  </a:cubicBezTo>
                  <a:cubicBezTo>
                    <a:pt x="15" y="48"/>
                    <a:pt x="15" y="48"/>
                    <a:pt x="16" y="48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9" y="48"/>
                    <a:pt x="19" y="49"/>
                    <a:pt x="20" y="49"/>
                  </a:cubicBezTo>
                  <a:cubicBezTo>
                    <a:pt x="21" y="49"/>
                    <a:pt x="21" y="49"/>
                    <a:pt x="22" y="48"/>
                  </a:cubicBezTo>
                  <a:cubicBezTo>
                    <a:pt x="23" y="48"/>
                    <a:pt x="23" y="47"/>
                    <a:pt x="24" y="47"/>
                  </a:cubicBezTo>
                  <a:cubicBezTo>
                    <a:pt x="24" y="46"/>
                    <a:pt x="25" y="45"/>
                    <a:pt x="25" y="45"/>
                  </a:cubicBezTo>
                  <a:cubicBezTo>
                    <a:pt x="26" y="44"/>
                    <a:pt x="26" y="43"/>
                    <a:pt x="27" y="43"/>
                  </a:cubicBezTo>
                  <a:cubicBezTo>
                    <a:pt x="28" y="42"/>
                    <a:pt x="30" y="42"/>
                    <a:pt x="31" y="41"/>
                  </a:cubicBezTo>
                  <a:cubicBezTo>
                    <a:pt x="31" y="40"/>
                    <a:pt x="30" y="39"/>
                    <a:pt x="31" y="39"/>
                  </a:cubicBezTo>
                  <a:cubicBezTo>
                    <a:pt x="32" y="38"/>
                    <a:pt x="34" y="37"/>
                    <a:pt x="35" y="37"/>
                  </a:cubicBezTo>
                  <a:cubicBezTo>
                    <a:pt x="36" y="36"/>
                    <a:pt x="36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8"/>
                    <a:pt x="48" y="28"/>
                    <a:pt x="48" y="27"/>
                  </a:cubicBezTo>
                  <a:cubicBezTo>
                    <a:pt x="48" y="26"/>
                    <a:pt x="49" y="26"/>
                    <a:pt x="50" y="25"/>
                  </a:cubicBezTo>
                  <a:cubicBezTo>
                    <a:pt x="50" y="24"/>
                    <a:pt x="49" y="23"/>
                    <a:pt x="49" y="22"/>
                  </a:cubicBezTo>
                  <a:cubicBezTo>
                    <a:pt x="50" y="21"/>
                    <a:pt x="51" y="21"/>
                    <a:pt x="52" y="21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2" y="14"/>
                    <a:pt x="50" y="14"/>
                    <a:pt x="51" y="13"/>
                  </a:cubicBezTo>
                  <a:cubicBezTo>
                    <a:pt x="51" y="12"/>
                    <a:pt x="52" y="13"/>
                    <a:pt x="53" y="12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2" y="9"/>
                    <a:pt x="50" y="8"/>
                    <a:pt x="50" y="7"/>
                  </a:cubicBezTo>
                  <a:cubicBezTo>
                    <a:pt x="50" y="7"/>
                    <a:pt x="50" y="6"/>
                    <a:pt x="5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Freeform 14"/>
            <p:cNvSpPr>
              <a:spLocks/>
            </p:cNvSpPr>
            <p:nvPr/>
          </p:nvSpPr>
          <p:spPr bwMode="auto">
            <a:xfrm>
              <a:off x="4120" y="3003"/>
              <a:ext cx="211" cy="211"/>
            </a:xfrm>
            <a:custGeom>
              <a:avLst/>
              <a:gdLst>
                <a:gd name="T0" fmla="*/ 48 w 61"/>
                <a:gd name="T1" fmla="*/ 24 h 61"/>
                <a:gd name="T2" fmla="*/ 48 w 61"/>
                <a:gd name="T3" fmla="*/ 48 h 61"/>
                <a:gd name="T4" fmla="*/ 97 w 61"/>
                <a:gd name="T5" fmla="*/ 166 h 61"/>
                <a:gd name="T6" fmla="*/ 83 w 61"/>
                <a:gd name="T7" fmla="*/ 214 h 61"/>
                <a:gd name="T8" fmla="*/ 131 w 61"/>
                <a:gd name="T9" fmla="*/ 311 h 61"/>
                <a:gd name="T10" fmla="*/ 83 w 61"/>
                <a:gd name="T11" fmla="*/ 408 h 61"/>
                <a:gd name="T12" fmla="*/ 35 w 61"/>
                <a:gd name="T13" fmla="*/ 491 h 61"/>
                <a:gd name="T14" fmla="*/ 0 w 61"/>
                <a:gd name="T15" fmla="*/ 609 h 61"/>
                <a:gd name="T16" fmla="*/ 35 w 61"/>
                <a:gd name="T17" fmla="*/ 681 h 61"/>
                <a:gd name="T18" fmla="*/ 107 w 61"/>
                <a:gd name="T19" fmla="*/ 671 h 61"/>
                <a:gd name="T20" fmla="*/ 384 w 61"/>
                <a:gd name="T21" fmla="*/ 695 h 61"/>
                <a:gd name="T22" fmla="*/ 453 w 61"/>
                <a:gd name="T23" fmla="*/ 719 h 61"/>
                <a:gd name="T24" fmla="*/ 540 w 61"/>
                <a:gd name="T25" fmla="*/ 719 h 61"/>
                <a:gd name="T26" fmla="*/ 695 w 61"/>
                <a:gd name="T27" fmla="*/ 706 h 61"/>
                <a:gd name="T28" fmla="*/ 647 w 61"/>
                <a:gd name="T29" fmla="*/ 671 h 61"/>
                <a:gd name="T30" fmla="*/ 598 w 61"/>
                <a:gd name="T31" fmla="*/ 432 h 61"/>
                <a:gd name="T32" fmla="*/ 706 w 61"/>
                <a:gd name="T33" fmla="*/ 408 h 61"/>
                <a:gd name="T34" fmla="*/ 719 w 61"/>
                <a:gd name="T35" fmla="*/ 370 h 61"/>
                <a:gd name="T36" fmla="*/ 719 w 61"/>
                <a:gd name="T37" fmla="*/ 311 h 61"/>
                <a:gd name="T38" fmla="*/ 657 w 61"/>
                <a:gd name="T39" fmla="*/ 311 h 61"/>
                <a:gd name="T40" fmla="*/ 623 w 61"/>
                <a:gd name="T41" fmla="*/ 311 h 61"/>
                <a:gd name="T42" fmla="*/ 623 w 61"/>
                <a:gd name="T43" fmla="*/ 253 h 61"/>
                <a:gd name="T44" fmla="*/ 598 w 61"/>
                <a:gd name="T45" fmla="*/ 145 h 61"/>
                <a:gd name="T46" fmla="*/ 598 w 61"/>
                <a:gd name="T47" fmla="*/ 107 h 61"/>
                <a:gd name="T48" fmla="*/ 526 w 61"/>
                <a:gd name="T49" fmla="*/ 83 h 61"/>
                <a:gd name="T50" fmla="*/ 502 w 61"/>
                <a:gd name="T51" fmla="*/ 73 h 61"/>
                <a:gd name="T52" fmla="*/ 467 w 61"/>
                <a:gd name="T53" fmla="*/ 107 h 61"/>
                <a:gd name="T54" fmla="*/ 453 w 61"/>
                <a:gd name="T55" fmla="*/ 131 h 61"/>
                <a:gd name="T56" fmla="*/ 394 w 61"/>
                <a:gd name="T57" fmla="*/ 131 h 61"/>
                <a:gd name="T58" fmla="*/ 311 w 61"/>
                <a:gd name="T59" fmla="*/ 83 h 61"/>
                <a:gd name="T60" fmla="*/ 297 w 61"/>
                <a:gd name="T61" fmla="*/ 24 h 61"/>
                <a:gd name="T62" fmla="*/ 97 w 61"/>
                <a:gd name="T63" fmla="*/ 0 h 61"/>
                <a:gd name="T64" fmla="*/ 48 w 61"/>
                <a:gd name="T65" fmla="*/ 1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61"/>
                <a:gd name="T101" fmla="*/ 61 w 61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61">
                  <a:moveTo>
                    <a:pt x="2" y="0"/>
                  </a:moveTo>
                  <a:cubicBezTo>
                    <a:pt x="2" y="0"/>
                    <a:pt x="4" y="1"/>
                    <a:pt x="4" y="2"/>
                  </a:cubicBezTo>
                  <a:cubicBezTo>
                    <a:pt x="4" y="2"/>
                    <a:pt x="2" y="2"/>
                    <a:pt x="3" y="2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9"/>
                    <a:pt x="8" y="11"/>
                    <a:pt x="8" y="14"/>
                  </a:cubicBezTo>
                  <a:cubicBezTo>
                    <a:pt x="8" y="14"/>
                    <a:pt x="7" y="15"/>
                    <a:pt x="6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19"/>
                    <a:pt x="8" y="21"/>
                    <a:pt x="9" y="22"/>
                  </a:cubicBezTo>
                  <a:cubicBezTo>
                    <a:pt x="9" y="23"/>
                    <a:pt x="11" y="25"/>
                    <a:pt x="11" y="26"/>
                  </a:cubicBezTo>
                  <a:cubicBezTo>
                    <a:pt x="11" y="28"/>
                    <a:pt x="10" y="30"/>
                    <a:pt x="9" y="32"/>
                  </a:cubicBezTo>
                  <a:cubicBezTo>
                    <a:pt x="9" y="33"/>
                    <a:pt x="8" y="33"/>
                    <a:pt x="7" y="34"/>
                  </a:cubicBezTo>
                  <a:cubicBezTo>
                    <a:pt x="7" y="35"/>
                    <a:pt x="5" y="36"/>
                    <a:pt x="4" y="37"/>
                  </a:cubicBezTo>
                  <a:cubicBezTo>
                    <a:pt x="4" y="38"/>
                    <a:pt x="4" y="39"/>
                    <a:pt x="3" y="41"/>
                  </a:cubicBezTo>
                  <a:cubicBezTo>
                    <a:pt x="3" y="42"/>
                    <a:pt x="2" y="44"/>
                    <a:pt x="2" y="47"/>
                  </a:cubicBezTo>
                  <a:cubicBezTo>
                    <a:pt x="2" y="48"/>
                    <a:pt x="1" y="50"/>
                    <a:pt x="0" y="51"/>
                  </a:cubicBezTo>
                  <a:cubicBezTo>
                    <a:pt x="0" y="53"/>
                    <a:pt x="0" y="55"/>
                    <a:pt x="0" y="57"/>
                  </a:cubicBezTo>
                  <a:cubicBezTo>
                    <a:pt x="1" y="57"/>
                    <a:pt x="2" y="57"/>
                    <a:pt x="3" y="57"/>
                  </a:cubicBezTo>
                  <a:cubicBezTo>
                    <a:pt x="4" y="57"/>
                    <a:pt x="5" y="56"/>
                    <a:pt x="6" y="56"/>
                  </a:cubicBezTo>
                  <a:cubicBezTo>
                    <a:pt x="7" y="56"/>
                    <a:pt x="8" y="56"/>
                    <a:pt x="9" y="56"/>
                  </a:cubicBezTo>
                  <a:cubicBezTo>
                    <a:pt x="9" y="57"/>
                    <a:pt x="10" y="58"/>
                    <a:pt x="11" y="58"/>
                  </a:cubicBezTo>
                  <a:cubicBezTo>
                    <a:pt x="18" y="58"/>
                    <a:pt x="25" y="57"/>
                    <a:pt x="32" y="58"/>
                  </a:cubicBezTo>
                  <a:cubicBezTo>
                    <a:pt x="34" y="58"/>
                    <a:pt x="34" y="59"/>
                    <a:pt x="35" y="60"/>
                  </a:cubicBezTo>
                  <a:cubicBezTo>
                    <a:pt x="36" y="60"/>
                    <a:pt x="37" y="60"/>
                    <a:pt x="38" y="60"/>
                  </a:cubicBezTo>
                  <a:cubicBezTo>
                    <a:pt x="39" y="61"/>
                    <a:pt x="41" y="61"/>
                    <a:pt x="43" y="61"/>
                  </a:cubicBezTo>
                  <a:cubicBezTo>
                    <a:pt x="43" y="61"/>
                    <a:pt x="45" y="60"/>
                    <a:pt x="45" y="60"/>
                  </a:cubicBezTo>
                  <a:cubicBezTo>
                    <a:pt x="46" y="60"/>
                    <a:pt x="48" y="61"/>
                    <a:pt x="48" y="61"/>
                  </a:cubicBezTo>
                  <a:cubicBezTo>
                    <a:pt x="52" y="61"/>
                    <a:pt x="55" y="60"/>
                    <a:pt x="58" y="59"/>
                  </a:cubicBezTo>
                  <a:cubicBezTo>
                    <a:pt x="57" y="59"/>
                    <a:pt x="56" y="59"/>
                    <a:pt x="55" y="58"/>
                  </a:cubicBezTo>
                  <a:cubicBezTo>
                    <a:pt x="55" y="58"/>
                    <a:pt x="54" y="57"/>
                    <a:pt x="54" y="56"/>
                  </a:cubicBezTo>
                  <a:cubicBezTo>
                    <a:pt x="53" y="55"/>
                    <a:pt x="52" y="54"/>
                    <a:pt x="50" y="5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59" y="35"/>
                    <a:pt x="59" y="34"/>
                  </a:cubicBezTo>
                  <a:cubicBezTo>
                    <a:pt x="59" y="34"/>
                    <a:pt x="60" y="34"/>
                    <a:pt x="60" y="33"/>
                  </a:cubicBezTo>
                  <a:cubicBezTo>
                    <a:pt x="60" y="32"/>
                    <a:pt x="60" y="32"/>
                    <a:pt x="60" y="31"/>
                  </a:cubicBezTo>
                  <a:cubicBezTo>
                    <a:pt x="60" y="30"/>
                    <a:pt x="61" y="29"/>
                    <a:pt x="61" y="28"/>
                  </a:cubicBezTo>
                  <a:cubicBezTo>
                    <a:pt x="61" y="28"/>
                    <a:pt x="60" y="27"/>
                    <a:pt x="60" y="26"/>
                  </a:cubicBezTo>
                  <a:cubicBezTo>
                    <a:pt x="60" y="26"/>
                    <a:pt x="60" y="26"/>
                    <a:pt x="59" y="26"/>
                  </a:cubicBezTo>
                  <a:cubicBezTo>
                    <a:pt x="58" y="26"/>
                    <a:pt x="57" y="26"/>
                    <a:pt x="55" y="26"/>
                  </a:cubicBezTo>
                  <a:cubicBezTo>
                    <a:pt x="54" y="27"/>
                    <a:pt x="53" y="27"/>
                    <a:pt x="52" y="27"/>
                  </a:cubicBezTo>
                  <a:cubicBezTo>
                    <a:pt x="51" y="27"/>
                    <a:pt x="51" y="27"/>
                    <a:pt x="52" y="26"/>
                  </a:cubicBezTo>
                  <a:cubicBezTo>
                    <a:pt x="52" y="26"/>
                    <a:pt x="52" y="25"/>
                    <a:pt x="52" y="24"/>
                  </a:cubicBezTo>
                  <a:cubicBezTo>
                    <a:pt x="52" y="23"/>
                    <a:pt x="52" y="22"/>
                    <a:pt x="52" y="21"/>
                  </a:cubicBezTo>
                  <a:cubicBezTo>
                    <a:pt x="52" y="20"/>
                    <a:pt x="50" y="20"/>
                    <a:pt x="50" y="19"/>
                  </a:cubicBezTo>
                  <a:cubicBezTo>
                    <a:pt x="49" y="17"/>
                    <a:pt x="50" y="15"/>
                    <a:pt x="50" y="12"/>
                  </a:cubicBezTo>
                  <a:cubicBezTo>
                    <a:pt x="50" y="12"/>
                    <a:pt x="50" y="11"/>
                    <a:pt x="49" y="10"/>
                  </a:cubicBezTo>
                  <a:cubicBezTo>
                    <a:pt x="49" y="10"/>
                    <a:pt x="50" y="9"/>
                    <a:pt x="50" y="9"/>
                  </a:cubicBezTo>
                  <a:cubicBezTo>
                    <a:pt x="50" y="8"/>
                    <a:pt x="50" y="7"/>
                    <a:pt x="49" y="7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4" y="7"/>
                    <a:pt x="44" y="6"/>
                    <a:pt x="43" y="6"/>
                  </a:cubicBezTo>
                  <a:cubicBezTo>
                    <a:pt x="43" y="6"/>
                    <a:pt x="43" y="6"/>
                    <a:pt x="42" y="6"/>
                  </a:cubicBezTo>
                  <a:cubicBezTo>
                    <a:pt x="41" y="6"/>
                    <a:pt x="40" y="6"/>
                    <a:pt x="39" y="7"/>
                  </a:cubicBezTo>
                  <a:cubicBezTo>
                    <a:pt x="38" y="7"/>
                    <a:pt x="39" y="8"/>
                    <a:pt x="39" y="9"/>
                  </a:cubicBezTo>
                  <a:cubicBezTo>
                    <a:pt x="39" y="9"/>
                    <a:pt x="38" y="9"/>
                    <a:pt x="38" y="10"/>
                  </a:cubicBezTo>
                  <a:cubicBezTo>
                    <a:pt x="38" y="10"/>
                    <a:pt x="38" y="11"/>
                    <a:pt x="38" y="11"/>
                  </a:cubicBezTo>
                  <a:cubicBezTo>
                    <a:pt x="37" y="11"/>
                    <a:pt x="36" y="11"/>
                    <a:pt x="36" y="11"/>
                  </a:cubicBezTo>
                  <a:cubicBezTo>
                    <a:pt x="35" y="11"/>
                    <a:pt x="34" y="11"/>
                    <a:pt x="33" y="11"/>
                  </a:cubicBezTo>
                  <a:cubicBezTo>
                    <a:pt x="31" y="11"/>
                    <a:pt x="30" y="12"/>
                    <a:pt x="28" y="11"/>
                  </a:cubicBezTo>
                  <a:cubicBezTo>
                    <a:pt x="27" y="10"/>
                    <a:pt x="26" y="9"/>
                    <a:pt x="26" y="7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Freeform 15"/>
            <p:cNvSpPr>
              <a:spLocks/>
            </p:cNvSpPr>
            <p:nvPr/>
          </p:nvSpPr>
          <p:spPr bwMode="auto">
            <a:xfrm>
              <a:off x="4431" y="2916"/>
              <a:ext cx="170" cy="184"/>
            </a:xfrm>
            <a:custGeom>
              <a:avLst/>
              <a:gdLst>
                <a:gd name="T0" fmla="*/ 59 w 49"/>
                <a:gd name="T1" fmla="*/ 444 h 53"/>
                <a:gd name="T2" fmla="*/ 97 w 49"/>
                <a:gd name="T3" fmla="*/ 469 h 53"/>
                <a:gd name="T4" fmla="*/ 132 w 49"/>
                <a:gd name="T5" fmla="*/ 493 h 53"/>
                <a:gd name="T6" fmla="*/ 170 w 49"/>
                <a:gd name="T7" fmla="*/ 507 h 53"/>
                <a:gd name="T8" fmla="*/ 194 w 49"/>
                <a:gd name="T9" fmla="*/ 507 h 53"/>
                <a:gd name="T10" fmla="*/ 229 w 49"/>
                <a:gd name="T11" fmla="*/ 517 h 53"/>
                <a:gd name="T12" fmla="*/ 278 w 49"/>
                <a:gd name="T13" fmla="*/ 566 h 53"/>
                <a:gd name="T14" fmla="*/ 278 w 49"/>
                <a:gd name="T15" fmla="*/ 604 h 53"/>
                <a:gd name="T16" fmla="*/ 288 w 49"/>
                <a:gd name="T17" fmla="*/ 628 h 53"/>
                <a:gd name="T18" fmla="*/ 302 w 49"/>
                <a:gd name="T19" fmla="*/ 639 h 53"/>
                <a:gd name="T20" fmla="*/ 337 w 49"/>
                <a:gd name="T21" fmla="*/ 639 h 53"/>
                <a:gd name="T22" fmla="*/ 350 w 49"/>
                <a:gd name="T23" fmla="*/ 614 h 53"/>
                <a:gd name="T24" fmla="*/ 385 w 49"/>
                <a:gd name="T25" fmla="*/ 639 h 53"/>
                <a:gd name="T26" fmla="*/ 409 w 49"/>
                <a:gd name="T27" fmla="*/ 628 h 53"/>
                <a:gd name="T28" fmla="*/ 444 w 49"/>
                <a:gd name="T29" fmla="*/ 639 h 53"/>
                <a:gd name="T30" fmla="*/ 468 w 49"/>
                <a:gd name="T31" fmla="*/ 614 h 53"/>
                <a:gd name="T32" fmla="*/ 482 w 49"/>
                <a:gd name="T33" fmla="*/ 614 h 53"/>
                <a:gd name="T34" fmla="*/ 493 w 49"/>
                <a:gd name="T35" fmla="*/ 628 h 53"/>
                <a:gd name="T36" fmla="*/ 517 w 49"/>
                <a:gd name="T37" fmla="*/ 614 h 53"/>
                <a:gd name="T38" fmla="*/ 541 w 49"/>
                <a:gd name="T39" fmla="*/ 604 h 53"/>
                <a:gd name="T40" fmla="*/ 590 w 49"/>
                <a:gd name="T41" fmla="*/ 566 h 53"/>
                <a:gd name="T42" fmla="*/ 579 w 49"/>
                <a:gd name="T43" fmla="*/ 555 h 53"/>
                <a:gd name="T44" fmla="*/ 566 w 49"/>
                <a:gd name="T45" fmla="*/ 517 h 53"/>
                <a:gd name="T46" fmla="*/ 555 w 49"/>
                <a:gd name="T47" fmla="*/ 493 h 53"/>
                <a:gd name="T48" fmla="*/ 531 w 49"/>
                <a:gd name="T49" fmla="*/ 444 h 53"/>
                <a:gd name="T50" fmla="*/ 541 w 49"/>
                <a:gd name="T51" fmla="*/ 424 h 53"/>
                <a:gd name="T52" fmla="*/ 541 w 49"/>
                <a:gd name="T53" fmla="*/ 385 h 53"/>
                <a:gd name="T54" fmla="*/ 555 w 49"/>
                <a:gd name="T55" fmla="*/ 361 h 53"/>
                <a:gd name="T56" fmla="*/ 531 w 49"/>
                <a:gd name="T57" fmla="*/ 326 h 53"/>
                <a:gd name="T58" fmla="*/ 507 w 49"/>
                <a:gd name="T59" fmla="*/ 312 h 53"/>
                <a:gd name="T60" fmla="*/ 507 w 49"/>
                <a:gd name="T61" fmla="*/ 288 h 53"/>
                <a:gd name="T62" fmla="*/ 517 w 49"/>
                <a:gd name="T63" fmla="*/ 253 h 53"/>
                <a:gd name="T64" fmla="*/ 541 w 49"/>
                <a:gd name="T65" fmla="*/ 240 h 53"/>
                <a:gd name="T66" fmla="*/ 444 w 49"/>
                <a:gd name="T67" fmla="*/ 156 h 53"/>
                <a:gd name="T68" fmla="*/ 444 w 49"/>
                <a:gd name="T69" fmla="*/ 132 h 53"/>
                <a:gd name="T70" fmla="*/ 229 w 49"/>
                <a:gd name="T71" fmla="*/ 0 h 53"/>
                <a:gd name="T72" fmla="*/ 205 w 49"/>
                <a:gd name="T73" fmla="*/ 10 h 53"/>
                <a:gd name="T74" fmla="*/ 146 w 49"/>
                <a:gd name="T75" fmla="*/ 10 h 53"/>
                <a:gd name="T76" fmla="*/ 83 w 49"/>
                <a:gd name="T77" fmla="*/ 10 h 53"/>
                <a:gd name="T78" fmla="*/ 49 w 49"/>
                <a:gd name="T79" fmla="*/ 24 h 53"/>
                <a:gd name="T80" fmla="*/ 73 w 49"/>
                <a:gd name="T81" fmla="*/ 49 h 53"/>
                <a:gd name="T82" fmla="*/ 73 w 49"/>
                <a:gd name="T83" fmla="*/ 73 h 53"/>
                <a:gd name="T84" fmla="*/ 73 w 49"/>
                <a:gd name="T85" fmla="*/ 97 h 53"/>
                <a:gd name="T86" fmla="*/ 59 w 49"/>
                <a:gd name="T87" fmla="*/ 108 h 53"/>
                <a:gd name="T88" fmla="*/ 59 w 49"/>
                <a:gd name="T89" fmla="*/ 122 h 53"/>
                <a:gd name="T90" fmla="*/ 73 w 49"/>
                <a:gd name="T91" fmla="*/ 132 h 53"/>
                <a:gd name="T92" fmla="*/ 73 w 49"/>
                <a:gd name="T93" fmla="*/ 156 h 53"/>
                <a:gd name="T94" fmla="*/ 49 w 49"/>
                <a:gd name="T95" fmla="*/ 170 h 53"/>
                <a:gd name="T96" fmla="*/ 35 w 49"/>
                <a:gd name="T97" fmla="*/ 194 h 53"/>
                <a:gd name="T98" fmla="*/ 0 w 49"/>
                <a:gd name="T99" fmla="*/ 229 h 53"/>
                <a:gd name="T100" fmla="*/ 0 w 49"/>
                <a:gd name="T101" fmla="*/ 264 h 53"/>
                <a:gd name="T102" fmla="*/ 0 w 49"/>
                <a:gd name="T103" fmla="*/ 288 h 53"/>
                <a:gd name="T104" fmla="*/ 10 w 49"/>
                <a:gd name="T105" fmla="*/ 326 h 53"/>
                <a:gd name="T106" fmla="*/ 24 w 49"/>
                <a:gd name="T107" fmla="*/ 361 h 53"/>
                <a:gd name="T108" fmla="*/ 49 w 49"/>
                <a:gd name="T109" fmla="*/ 399 h 53"/>
                <a:gd name="T110" fmla="*/ 59 w 49"/>
                <a:gd name="T111" fmla="*/ 444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"/>
                <a:gd name="T169" fmla="*/ 0 h 53"/>
                <a:gd name="T170" fmla="*/ 49 w 49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" h="53">
                  <a:moveTo>
                    <a:pt x="5" y="3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2"/>
                    <a:pt x="18" y="43"/>
                    <a:pt x="19" y="43"/>
                  </a:cubicBezTo>
                  <a:cubicBezTo>
                    <a:pt x="21" y="44"/>
                    <a:pt x="22" y="45"/>
                    <a:pt x="23" y="47"/>
                  </a:cubicBezTo>
                  <a:cubicBezTo>
                    <a:pt x="23" y="48"/>
                    <a:pt x="22" y="49"/>
                    <a:pt x="23" y="50"/>
                  </a:cubicBezTo>
                  <a:cubicBezTo>
                    <a:pt x="23" y="51"/>
                    <a:pt x="23" y="51"/>
                    <a:pt x="24" y="52"/>
                  </a:cubicBezTo>
                  <a:cubicBezTo>
                    <a:pt x="24" y="52"/>
                    <a:pt x="25" y="52"/>
                    <a:pt x="25" y="53"/>
                  </a:cubicBezTo>
                  <a:cubicBezTo>
                    <a:pt x="26" y="53"/>
                    <a:pt x="27" y="53"/>
                    <a:pt x="28" y="53"/>
                  </a:cubicBezTo>
                  <a:cubicBezTo>
                    <a:pt x="28" y="52"/>
                    <a:pt x="29" y="51"/>
                    <a:pt x="29" y="51"/>
                  </a:cubicBezTo>
                  <a:cubicBezTo>
                    <a:pt x="31" y="51"/>
                    <a:pt x="31" y="53"/>
                    <a:pt x="32" y="53"/>
                  </a:cubicBezTo>
                  <a:cubicBezTo>
                    <a:pt x="33" y="53"/>
                    <a:pt x="33" y="52"/>
                    <a:pt x="34" y="52"/>
                  </a:cubicBezTo>
                  <a:cubicBezTo>
                    <a:pt x="35" y="52"/>
                    <a:pt x="36" y="53"/>
                    <a:pt x="37" y="53"/>
                  </a:cubicBezTo>
                  <a:cubicBezTo>
                    <a:pt x="38" y="53"/>
                    <a:pt x="38" y="52"/>
                    <a:pt x="39" y="51"/>
                  </a:cubicBezTo>
                  <a:cubicBezTo>
                    <a:pt x="39" y="51"/>
                    <a:pt x="40" y="51"/>
                    <a:pt x="40" y="51"/>
                  </a:cubicBezTo>
                  <a:cubicBezTo>
                    <a:pt x="41" y="51"/>
                    <a:pt x="41" y="52"/>
                    <a:pt x="41" y="52"/>
                  </a:cubicBezTo>
                  <a:cubicBezTo>
                    <a:pt x="42" y="52"/>
                    <a:pt x="43" y="51"/>
                    <a:pt x="43" y="51"/>
                  </a:cubicBezTo>
                  <a:cubicBezTo>
                    <a:pt x="44" y="51"/>
                    <a:pt x="45" y="51"/>
                    <a:pt x="45" y="50"/>
                  </a:cubicBezTo>
                  <a:cubicBezTo>
                    <a:pt x="47" y="50"/>
                    <a:pt x="48" y="48"/>
                    <a:pt x="49" y="47"/>
                  </a:cubicBezTo>
                  <a:cubicBezTo>
                    <a:pt x="49" y="47"/>
                    <a:pt x="48" y="46"/>
                    <a:pt x="48" y="46"/>
                  </a:cubicBezTo>
                  <a:cubicBezTo>
                    <a:pt x="48" y="45"/>
                    <a:pt x="47" y="44"/>
                    <a:pt x="47" y="43"/>
                  </a:cubicBezTo>
                  <a:cubicBezTo>
                    <a:pt x="47" y="43"/>
                    <a:pt x="47" y="42"/>
                    <a:pt x="46" y="41"/>
                  </a:cubicBezTo>
                  <a:cubicBezTo>
                    <a:pt x="46" y="40"/>
                    <a:pt x="45" y="38"/>
                    <a:pt x="44" y="37"/>
                  </a:cubicBezTo>
                  <a:cubicBezTo>
                    <a:pt x="44" y="36"/>
                    <a:pt x="45" y="35"/>
                    <a:pt x="45" y="35"/>
                  </a:cubicBezTo>
                  <a:cubicBezTo>
                    <a:pt x="45" y="34"/>
                    <a:pt x="45" y="33"/>
                    <a:pt x="45" y="32"/>
                  </a:cubicBezTo>
                  <a:cubicBezTo>
                    <a:pt x="45" y="31"/>
                    <a:pt x="46" y="31"/>
                    <a:pt x="46" y="30"/>
                  </a:cubicBezTo>
                  <a:cubicBezTo>
                    <a:pt x="45" y="29"/>
                    <a:pt x="45" y="28"/>
                    <a:pt x="44" y="27"/>
                  </a:cubicBezTo>
                  <a:cubicBezTo>
                    <a:pt x="44" y="26"/>
                    <a:pt x="43" y="26"/>
                    <a:pt x="42" y="26"/>
                  </a:cubicBezTo>
                  <a:cubicBezTo>
                    <a:pt x="42" y="25"/>
                    <a:pt x="42" y="24"/>
                    <a:pt x="42" y="24"/>
                  </a:cubicBezTo>
                  <a:cubicBezTo>
                    <a:pt x="43" y="23"/>
                    <a:pt x="43" y="22"/>
                    <a:pt x="43" y="21"/>
                  </a:cubicBezTo>
                  <a:cubicBezTo>
                    <a:pt x="44" y="21"/>
                    <a:pt x="44" y="20"/>
                    <a:pt x="45" y="2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5" y="2"/>
                    <a:pt x="14" y="2"/>
                    <a:pt x="12" y="1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6" y="1"/>
                    <a:pt x="5" y="2"/>
                    <a:pt x="4" y="2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5" y="34"/>
                    <a:pt x="5" y="36"/>
                    <a:pt x="5" y="3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Freeform 16"/>
            <p:cNvSpPr>
              <a:spLocks/>
            </p:cNvSpPr>
            <p:nvPr/>
          </p:nvSpPr>
          <p:spPr bwMode="auto">
            <a:xfrm>
              <a:off x="4417" y="2947"/>
              <a:ext cx="28" cy="42"/>
            </a:xfrm>
            <a:custGeom>
              <a:avLst/>
              <a:gdLst>
                <a:gd name="T0" fmla="*/ 24 w 8"/>
                <a:gd name="T1" fmla="*/ 147 h 12"/>
                <a:gd name="T2" fmla="*/ 14 w 8"/>
                <a:gd name="T3" fmla="*/ 112 h 12"/>
                <a:gd name="T4" fmla="*/ 14 w 8"/>
                <a:gd name="T5" fmla="*/ 49 h 12"/>
                <a:gd name="T6" fmla="*/ 14 w 8"/>
                <a:gd name="T7" fmla="*/ 39 h 12"/>
                <a:gd name="T8" fmla="*/ 0 w 8"/>
                <a:gd name="T9" fmla="*/ 14 h 12"/>
                <a:gd name="T10" fmla="*/ 14 w 8"/>
                <a:gd name="T11" fmla="*/ 14 h 12"/>
                <a:gd name="T12" fmla="*/ 24 w 8"/>
                <a:gd name="T13" fmla="*/ 24 h 12"/>
                <a:gd name="T14" fmla="*/ 35 w 8"/>
                <a:gd name="T15" fmla="*/ 24 h 12"/>
                <a:gd name="T16" fmla="*/ 49 w 8"/>
                <a:gd name="T17" fmla="*/ 0 h 12"/>
                <a:gd name="T18" fmla="*/ 73 w 8"/>
                <a:gd name="T19" fmla="*/ 0 h 12"/>
                <a:gd name="T20" fmla="*/ 84 w 8"/>
                <a:gd name="T21" fmla="*/ 14 h 12"/>
                <a:gd name="T22" fmla="*/ 84 w 8"/>
                <a:gd name="T23" fmla="*/ 24 h 12"/>
                <a:gd name="T24" fmla="*/ 98 w 8"/>
                <a:gd name="T25" fmla="*/ 39 h 12"/>
                <a:gd name="T26" fmla="*/ 98 w 8"/>
                <a:gd name="T27" fmla="*/ 63 h 12"/>
                <a:gd name="T28" fmla="*/ 73 w 8"/>
                <a:gd name="T29" fmla="*/ 74 h 12"/>
                <a:gd name="T30" fmla="*/ 59 w 8"/>
                <a:gd name="T31" fmla="*/ 98 h 12"/>
                <a:gd name="T32" fmla="*/ 24 w 8"/>
                <a:gd name="T33" fmla="*/ 147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2"/>
                <a:gd name="T53" fmla="*/ 8 w 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2">
                  <a:moveTo>
                    <a:pt x="2" y="12"/>
                  </a:moveTo>
                  <a:cubicBezTo>
                    <a:pt x="2" y="11"/>
                    <a:pt x="1" y="10"/>
                    <a:pt x="1" y="9"/>
                  </a:cubicBezTo>
                  <a:cubicBezTo>
                    <a:pt x="1" y="7"/>
                    <a:pt x="1" y="6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2" y="1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Freeform 17"/>
            <p:cNvSpPr>
              <a:spLocks/>
            </p:cNvSpPr>
            <p:nvPr/>
          </p:nvSpPr>
          <p:spPr bwMode="auto">
            <a:xfrm>
              <a:off x="4417" y="2930"/>
              <a:ext cx="28" cy="31"/>
            </a:xfrm>
            <a:custGeom>
              <a:avLst/>
              <a:gdLst>
                <a:gd name="T0" fmla="*/ 0 w 8"/>
                <a:gd name="T1" fmla="*/ 96 h 9"/>
                <a:gd name="T2" fmla="*/ 0 w 8"/>
                <a:gd name="T3" fmla="*/ 83 h 9"/>
                <a:gd name="T4" fmla="*/ 14 w 8"/>
                <a:gd name="T5" fmla="*/ 34 h 9"/>
                <a:gd name="T6" fmla="*/ 24 w 8"/>
                <a:gd name="T7" fmla="*/ 10 h 9"/>
                <a:gd name="T8" fmla="*/ 49 w 8"/>
                <a:gd name="T9" fmla="*/ 24 h 9"/>
                <a:gd name="T10" fmla="*/ 73 w 8"/>
                <a:gd name="T11" fmla="*/ 0 h 9"/>
                <a:gd name="T12" fmla="*/ 84 w 8"/>
                <a:gd name="T13" fmla="*/ 24 h 9"/>
                <a:gd name="T14" fmla="*/ 84 w 8"/>
                <a:gd name="T15" fmla="*/ 59 h 9"/>
                <a:gd name="T16" fmla="*/ 98 w 8"/>
                <a:gd name="T17" fmla="*/ 72 h 9"/>
                <a:gd name="T18" fmla="*/ 73 w 8"/>
                <a:gd name="T19" fmla="*/ 96 h 9"/>
                <a:gd name="T20" fmla="*/ 59 w 8"/>
                <a:gd name="T21" fmla="*/ 83 h 9"/>
                <a:gd name="T22" fmla="*/ 49 w 8"/>
                <a:gd name="T23" fmla="*/ 83 h 9"/>
                <a:gd name="T24" fmla="*/ 35 w 8"/>
                <a:gd name="T25" fmla="*/ 107 h 9"/>
                <a:gd name="T26" fmla="*/ 24 w 8"/>
                <a:gd name="T27" fmla="*/ 107 h 9"/>
                <a:gd name="T28" fmla="*/ 14 w 8"/>
                <a:gd name="T29" fmla="*/ 96 h 9"/>
                <a:gd name="T30" fmla="*/ 0 w 8"/>
                <a:gd name="T31" fmla="*/ 96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9"/>
                <a:gd name="T50" fmla="*/ 8 w 8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9">
                  <a:moveTo>
                    <a:pt x="0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8" y="3"/>
                    <a:pt x="7" y="4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8" y="7"/>
                    <a:pt x="7" y="7"/>
                    <a:pt x="6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8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Freeform 18"/>
            <p:cNvSpPr>
              <a:spLocks/>
            </p:cNvSpPr>
            <p:nvPr/>
          </p:nvSpPr>
          <p:spPr bwMode="auto">
            <a:xfrm>
              <a:off x="4134" y="2989"/>
              <a:ext cx="14" cy="14"/>
            </a:xfrm>
            <a:custGeom>
              <a:avLst/>
              <a:gdLst>
                <a:gd name="T0" fmla="*/ 14 w 4"/>
                <a:gd name="T1" fmla="*/ 49 h 4"/>
                <a:gd name="T2" fmla="*/ 14 w 4"/>
                <a:gd name="T3" fmla="*/ 35 h 4"/>
                <a:gd name="T4" fmla="*/ 0 w 4"/>
                <a:gd name="T5" fmla="*/ 14 h 4"/>
                <a:gd name="T6" fmla="*/ 35 w 4"/>
                <a:gd name="T7" fmla="*/ 0 h 4"/>
                <a:gd name="T8" fmla="*/ 49 w 4"/>
                <a:gd name="T9" fmla="*/ 14 h 4"/>
                <a:gd name="T10" fmla="*/ 24 w 4"/>
                <a:gd name="T11" fmla="*/ 24 h 4"/>
                <a:gd name="T12" fmla="*/ 24 w 4"/>
                <a:gd name="T13" fmla="*/ 49 h 4"/>
                <a:gd name="T14" fmla="*/ 14 w 4"/>
                <a:gd name="T15" fmla="*/ 49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Freeform 19"/>
            <p:cNvSpPr>
              <a:spLocks/>
            </p:cNvSpPr>
            <p:nvPr/>
          </p:nvSpPr>
          <p:spPr bwMode="auto">
            <a:xfrm>
              <a:off x="4134" y="2819"/>
              <a:ext cx="325" cy="326"/>
            </a:xfrm>
            <a:custGeom>
              <a:avLst/>
              <a:gdLst>
                <a:gd name="T0" fmla="*/ 83 w 94"/>
                <a:gd name="T1" fmla="*/ 576 h 94"/>
                <a:gd name="T2" fmla="*/ 156 w 94"/>
                <a:gd name="T3" fmla="*/ 590 h 94"/>
                <a:gd name="T4" fmla="*/ 239 w 94"/>
                <a:gd name="T5" fmla="*/ 492 h 94"/>
                <a:gd name="T6" fmla="*/ 277 w 94"/>
                <a:gd name="T7" fmla="*/ 385 h 94"/>
                <a:gd name="T8" fmla="*/ 335 w 94"/>
                <a:gd name="T9" fmla="*/ 350 h 94"/>
                <a:gd name="T10" fmla="*/ 346 w 94"/>
                <a:gd name="T11" fmla="*/ 215 h 94"/>
                <a:gd name="T12" fmla="*/ 384 w 94"/>
                <a:gd name="T13" fmla="*/ 97 h 94"/>
                <a:gd name="T14" fmla="*/ 418 w 94"/>
                <a:gd name="T15" fmla="*/ 10 h 94"/>
                <a:gd name="T16" fmla="*/ 539 w 94"/>
                <a:gd name="T17" fmla="*/ 49 h 94"/>
                <a:gd name="T18" fmla="*/ 633 w 94"/>
                <a:gd name="T19" fmla="*/ 24 h 94"/>
                <a:gd name="T20" fmla="*/ 730 w 94"/>
                <a:gd name="T21" fmla="*/ 10 h 94"/>
                <a:gd name="T22" fmla="*/ 778 w 94"/>
                <a:gd name="T23" fmla="*/ 0 h 94"/>
                <a:gd name="T24" fmla="*/ 837 w 94"/>
                <a:gd name="T25" fmla="*/ 24 h 94"/>
                <a:gd name="T26" fmla="*/ 920 w 94"/>
                <a:gd name="T27" fmla="*/ 35 h 94"/>
                <a:gd name="T28" fmla="*/ 1003 w 94"/>
                <a:gd name="T29" fmla="*/ 35 h 94"/>
                <a:gd name="T30" fmla="*/ 1075 w 94"/>
                <a:gd name="T31" fmla="*/ 97 h 94"/>
                <a:gd name="T32" fmla="*/ 1089 w 94"/>
                <a:gd name="T33" fmla="*/ 132 h 94"/>
                <a:gd name="T34" fmla="*/ 1124 w 94"/>
                <a:gd name="T35" fmla="*/ 180 h 94"/>
                <a:gd name="T36" fmla="*/ 1075 w 94"/>
                <a:gd name="T37" fmla="*/ 239 h 94"/>
                <a:gd name="T38" fmla="*/ 1027 w 94"/>
                <a:gd name="T39" fmla="*/ 312 h 94"/>
                <a:gd name="T40" fmla="*/ 1003 w 94"/>
                <a:gd name="T41" fmla="*/ 409 h 94"/>
                <a:gd name="T42" fmla="*/ 1003 w 94"/>
                <a:gd name="T43" fmla="*/ 482 h 94"/>
                <a:gd name="T44" fmla="*/ 1016 w 94"/>
                <a:gd name="T45" fmla="*/ 590 h 94"/>
                <a:gd name="T46" fmla="*/ 1027 w 94"/>
                <a:gd name="T47" fmla="*/ 687 h 94"/>
                <a:gd name="T48" fmla="*/ 1089 w 94"/>
                <a:gd name="T49" fmla="*/ 805 h 94"/>
                <a:gd name="T50" fmla="*/ 982 w 94"/>
                <a:gd name="T51" fmla="*/ 902 h 94"/>
                <a:gd name="T52" fmla="*/ 958 w 94"/>
                <a:gd name="T53" fmla="*/ 1023 h 94"/>
                <a:gd name="T54" fmla="*/ 1041 w 94"/>
                <a:gd name="T55" fmla="*/ 1047 h 94"/>
                <a:gd name="T56" fmla="*/ 958 w 94"/>
                <a:gd name="T57" fmla="*/ 1072 h 94"/>
                <a:gd name="T58" fmla="*/ 871 w 94"/>
                <a:gd name="T59" fmla="*/ 999 h 94"/>
                <a:gd name="T60" fmla="*/ 764 w 94"/>
                <a:gd name="T61" fmla="*/ 999 h 94"/>
                <a:gd name="T62" fmla="*/ 681 w 94"/>
                <a:gd name="T63" fmla="*/ 975 h 94"/>
                <a:gd name="T64" fmla="*/ 584 w 94"/>
                <a:gd name="T65" fmla="*/ 985 h 94"/>
                <a:gd name="T66" fmla="*/ 598 w 94"/>
                <a:gd name="T67" fmla="*/ 902 h 94"/>
                <a:gd name="T68" fmla="*/ 564 w 94"/>
                <a:gd name="T69" fmla="*/ 780 h 94"/>
                <a:gd name="T70" fmla="*/ 501 w 94"/>
                <a:gd name="T71" fmla="*/ 746 h 94"/>
                <a:gd name="T72" fmla="*/ 443 w 94"/>
                <a:gd name="T73" fmla="*/ 735 h 94"/>
                <a:gd name="T74" fmla="*/ 429 w 94"/>
                <a:gd name="T75" fmla="*/ 794 h 94"/>
                <a:gd name="T76" fmla="*/ 311 w 94"/>
                <a:gd name="T77" fmla="*/ 794 h 94"/>
                <a:gd name="T78" fmla="*/ 263 w 94"/>
                <a:gd name="T79" fmla="*/ 687 h 94"/>
                <a:gd name="T80" fmla="*/ 35 w 94"/>
                <a:gd name="T81" fmla="*/ 662 h 94"/>
                <a:gd name="T82" fmla="*/ 24 w 94"/>
                <a:gd name="T83" fmla="*/ 649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4"/>
                <a:gd name="T127" fmla="*/ 0 h 94"/>
                <a:gd name="T128" fmla="*/ 94 w 94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4" h="94">
                  <a:moveTo>
                    <a:pt x="4" y="49"/>
                  </a:moveTo>
                  <a:cubicBezTo>
                    <a:pt x="5" y="49"/>
                    <a:pt x="6" y="50"/>
                    <a:pt x="6" y="50"/>
                  </a:cubicBezTo>
                  <a:cubicBezTo>
                    <a:pt x="7" y="50"/>
                    <a:pt x="7" y="49"/>
                    <a:pt x="7" y="48"/>
                  </a:cubicBezTo>
                  <a:cubicBezTo>
                    <a:pt x="8" y="48"/>
                    <a:pt x="9" y="47"/>
                    <a:pt x="11" y="47"/>
                  </a:cubicBezTo>
                  <a:cubicBezTo>
                    <a:pt x="11" y="47"/>
                    <a:pt x="10" y="48"/>
                    <a:pt x="11" y="49"/>
                  </a:cubicBezTo>
                  <a:cubicBezTo>
                    <a:pt x="11" y="49"/>
                    <a:pt x="12" y="50"/>
                    <a:pt x="13" y="49"/>
                  </a:cubicBezTo>
                  <a:cubicBezTo>
                    <a:pt x="14" y="49"/>
                    <a:pt x="14" y="48"/>
                    <a:pt x="15" y="47"/>
                  </a:cubicBezTo>
                  <a:cubicBezTo>
                    <a:pt x="16" y="46"/>
                    <a:pt x="18" y="47"/>
                    <a:pt x="18" y="46"/>
                  </a:cubicBezTo>
                  <a:cubicBezTo>
                    <a:pt x="19" y="44"/>
                    <a:pt x="20" y="43"/>
                    <a:pt x="20" y="41"/>
                  </a:cubicBezTo>
                  <a:cubicBezTo>
                    <a:pt x="20" y="40"/>
                    <a:pt x="19" y="38"/>
                    <a:pt x="20" y="37"/>
                  </a:cubicBezTo>
                  <a:cubicBezTo>
                    <a:pt x="20" y="36"/>
                    <a:pt x="22" y="35"/>
                    <a:pt x="22" y="34"/>
                  </a:cubicBezTo>
                  <a:cubicBezTo>
                    <a:pt x="23" y="34"/>
                    <a:pt x="22" y="33"/>
                    <a:pt x="23" y="32"/>
                  </a:cubicBezTo>
                  <a:cubicBezTo>
                    <a:pt x="24" y="32"/>
                    <a:pt x="25" y="32"/>
                    <a:pt x="26" y="32"/>
                  </a:cubicBezTo>
                  <a:cubicBezTo>
                    <a:pt x="26" y="31"/>
                    <a:pt x="25" y="30"/>
                    <a:pt x="26" y="30"/>
                  </a:cubicBezTo>
                  <a:cubicBezTo>
                    <a:pt x="26" y="30"/>
                    <a:pt x="28" y="30"/>
                    <a:pt x="28" y="29"/>
                  </a:cubicBezTo>
                  <a:cubicBezTo>
                    <a:pt x="29" y="28"/>
                    <a:pt x="28" y="26"/>
                    <a:pt x="28" y="25"/>
                  </a:cubicBezTo>
                  <a:cubicBezTo>
                    <a:pt x="28" y="24"/>
                    <a:pt x="28" y="23"/>
                    <a:pt x="28" y="21"/>
                  </a:cubicBezTo>
                  <a:cubicBezTo>
                    <a:pt x="28" y="20"/>
                    <a:pt x="29" y="19"/>
                    <a:pt x="29" y="18"/>
                  </a:cubicBezTo>
                  <a:cubicBezTo>
                    <a:pt x="29" y="17"/>
                    <a:pt x="29" y="15"/>
                    <a:pt x="30" y="14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9"/>
                    <a:pt x="32" y="9"/>
                    <a:pt x="32" y="8"/>
                  </a:cubicBezTo>
                  <a:cubicBezTo>
                    <a:pt x="32" y="7"/>
                    <a:pt x="31" y="6"/>
                    <a:pt x="32" y="5"/>
                  </a:cubicBezTo>
                  <a:cubicBezTo>
                    <a:pt x="32" y="4"/>
                    <a:pt x="32" y="3"/>
                    <a:pt x="33" y="2"/>
                  </a:cubicBezTo>
                  <a:cubicBezTo>
                    <a:pt x="33" y="2"/>
                    <a:pt x="34" y="1"/>
                    <a:pt x="35" y="1"/>
                  </a:cubicBezTo>
                  <a:cubicBezTo>
                    <a:pt x="35" y="1"/>
                    <a:pt x="36" y="1"/>
                    <a:pt x="37" y="1"/>
                  </a:cubicBezTo>
                  <a:cubicBezTo>
                    <a:pt x="38" y="2"/>
                    <a:pt x="39" y="3"/>
                    <a:pt x="41" y="4"/>
                  </a:cubicBezTo>
                  <a:cubicBezTo>
                    <a:pt x="42" y="4"/>
                    <a:pt x="43" y="4"/>
                    <a:pt x="45" y="4"/>
                  </a:cubicBezTo>
                  <a:cubicBezTo>
                    <a:pt x="46" y="5"/>
                    <a:pt x="48" y="6"/>
                    <a:pt x="50" y="5"/>
                  </a:cubicBezTo>
                  <a:cubicBezTo>
                    <a:pt x="51" y="5"/>
                    <a:pt x="51" y="4"/>
                    <a:pt x="51" y="3"/>
                  </a:cubicBezTo>
                  <a:cubicBezTo>
                    <a:pt x="52" y="3"/>
                    <a:pt x="52" y="2"/>
                    <a:pt x="53" y="2"/>
                  </a:cubicBezTo>
                  <a:cubicBezTo>
                    <a:pt x="54" y="2"/>
                    <a:pt x="55" y="3"/>
                    <a:pt x="55" y="3"/>
                  </a:cubicBezTo>
                  <a:cubicBezTo>
                    <a:pt x="57" y="3"/>
                    <a:pt x="58" y="2"/>
                    <a:pt x="59" y="2"/>
                  </a:cubicBezTo>
                  <a:cubicBezTo>
                    <a:pt x="60" y="2"/>
                    <a:pt x="60" y="1"/>
                    <a:pt x="61" y="1"/>
                  </a:cubicBezTo>
                  <a:cubicBezTo>
                    <a:pt x="61" y="1"/>
                    <a:pt x="61" y="2"/>
                    <a:pt x="62" y="2"/>
                  </a:cubicBezTo>
                  <a:cubicBezTo>
                    <a:pt x="62" y="2"/>
                    <a:pt x="63" y="2"/>
                    <a:pt x="64" y="2"/>
                  </a:cubicBezTo>
                  <a:cubicBezTo>
                    <a:pt x="65" y="1"/>
                    <a:pt x="64" y="0"/>
                    <a:pt x="65" y="0"/>
                  </a:cubicBezTo>
                  <a:cubicBezTo>
                    <a:pt x="66" y="0"/>
                    <a:pt x="67" y="1"/>
                    <a:pt x="68" y="1"/>
                  </a:cubicBezTo>
                  <a:cubicBezTo>
                    <a:pt x="68" y="1"/>
                    <a:pt x="69" y="1"/>
                    <a:pt x="69" y="1"/>
                  </a:cubicBezTo>
                  <a:cubicBezTo>
                    <a:pt x="70" y="1"/>
                    <a:pt x="69" y="2"/>
                    <a:pt x="70" y="2"/>
                  </a:cubicBezTo>
                  <a:cubicBezTo>
                    <a:pt x="71" y="2"/>
                    <a:pt x="72" y="1"/>
                    <a:pt x="73" y="1"/>
                  </a:cubicBezTo>
                  <a:cubicBezTo>
                    <a:pt x="73" y="1"/>
                    <a:pt x="74" y="1"/>
                    <a:pt x="75" y="2"/>
                  </a:cubicBezTo>
                  <a:cubicBezTo>
                    <a:pt x="75" y="2"/>
                    <a:pt x="76" y="3"/>
                    <a:pt x="77" y="3"/>
                  </a:cubicBezTo>
                  <a:cubicBezTo>
                    <a:pt x="78" y="3"/>
                    <a:pt x="79" y="4"/>
                    <a:pt x="80" y="4"/>
                  </a:cubicBezTo>
                  <a:cubicBezTo>
                    <a:pt x="80" y="4"/>
                    <a:pt x="81" y="3"/>
                    <a:pt x="81" y="3"/>
                  </a:cubicBezTo>
                  <a:cubicBezTo>
                    <a:pt x="82" y="3"/>
                    <a:pt x="83" y="3"/>
                    <a:pt x="84" y="3"/>
                  </a:cubicBezTo>
                  <a:cubicBezTo>
                    <a:pt x="84" y="3"/>
                    <a:pt x="84" y="2"/>
                    <a:pt x="85" y="2"/>
                  </a:cubicBezTo>
                  <a:cubicBezTo>
                    <a:pt x="86" y="3"/>
                    <a:pt x="87" y="4"/>
                    <a:pt x="88" y="6"/>
                  </a:cubicBezTo>
                  <a:cubicBezTo>
                    <a:pt x="89" y="6"/>
                    <a:pt x="89" y="7"/>
                    <a:pt x="90" y="8"/>
                  </a:cubicBezTo>
                  <a:cubicBezTo>
                    <a:pt x="90" y="8"/>
                    <a:pt x="91" y="8"/>
                    <a:pt x="91" y="9"/>
                  </a:cubicBezTo>
                  <a:cubicBezTo>
                    <a:pt x="91" y="9"/>
                    <a:pt x="92" y="10"/>
                    <a:pt x="92" y="10"/>
                  </a:cubicBezTo>
                  <a:cubicBezTo>
                    <a:pt x="92" y="10"/>
                    <a:pt x="91" y="11"/>
                    <a:pt x="91" y="11"/>
                  </a:cubicBezTo>
                  <a:cubicBezTo>
                    <a:pt x="91" y="12"/>
                    <a:pt x="92" y="12"/>
                    <a:pt x="92" y="12"/>
                  </a:cubicBezTo>
                  <a:cubicBezTo>
                    <a:pt x="92" y="13"/>
                    <a:pt x="91" y="14"/>
                    <a:pt x="92" y="15"/>
                  </a:cubicBezTo>
                  <a:cubicBezTo>
                    <a:pt x="92" y="15"/>
                    <a:pt x="94" y="15"/>
                    <a:pt x="94" y="15"/>
                  </a:cubicBezTo>
                  <a:cubicBezTo>
                    <a:pt x="94" y="16"/>
                    <a:pt x="92" y="16"/>
                    <a:pt x="92" y="17"/>
                  </a:cubicBezTo>
                  <a:cubicBezTo>
                    <a:pt x="91" y="17"/>
                    <a:pt x="91" y="17"/>
                    <a:pt x="90" y="18"/>
                  </a:cubicBezTo>
                  <a:cubicBezTo>
                    <a:pt x="90" y="18"/>
                    <a:pt x="90" y="19"/>
                    <a:pt x="90" y="20"/>
                  </a:cubicBezTo>
                  <a:cubicBezTo>
                    <a:pt x="89" y="20"/>
                    <a:pt x="89" y="20"/>
                    <a:pt x="89" y="21"/>
                  </a:cubicBezTo>
                  <a:cubicBezTo>
                    <a:pt x="88" y="21"/>
                    <a:pt x="88" y="22"/>
                    <a:pt x="87" y="23"/>
                  </a:cubicBezTo>
                  <a:cubicBezTo>
                    <a:pt x="87" y="24"/>
                    <a:pt x="87" y="25"/>
                    <a:pt x="86" y="26"/>
                  </a:cubicBezTo>
                  <a:cubicBezTo>
                    <a:pt x="86" y="27"/>
                    <a:pt x="86" y="27"/>
                    <a:pt x="86" y="28"/>
                  </a:cubicBezTo>
                  <a:cubicBezTo>
                    <a:pt x="86" y="30"/>
                    <a:pt x="85" y="31"/>
                    <a:pt x="85" y="32"/>
                  </a:cubicBezTo>
                  <a:cubicBezTo>
                    <a:pt x="85" y="33"/>
                    <a:pt x="84" y="33"/>
                    <a:pt x="84" y="34"/>
                  </a:cubicBezTo>
                  <a:cubicBezTo>
                    <a:pt x="84" y="35"/>
                    <a:pt x="83" y="36"/>
                    <a:pt x="82" y="38"/>
                  </a:cubicBezTo>
                  <a:cubicBezTo>
                    <a:pt x="82" y="38"/>
                    <a:pt x="83" y="38"/>
                    <a:pt x="83" y="39"/>
                  </a:cubicBezTo>
                  <a:cubicBezTo>
                    <a:pt x="84" y="39"/>
                    <a:pt x="84" y="40"/>
                    <a:pt x="84" y="40"/>
                  </a:cubicBezTo>
                  <a:cubicBezTo>
                    <a:pt x="84" y="41"/>
                    <a:pt x="84" y="41"/>
                    <a:pt x="84" y="42"/>
                  </a:cubicBezTo>
                  <a:cubicBezTo>
                    <a:pt x="84" y="43"/>
                    <a:pt x="84" y="45"/>
                    <a:pt x="85" y="46"/>
                  </a:cubicBezTo>
                  <a:cubicBezTo>
                    <a:pt x="85" y="47"/>
                    <a:pt x="85" y="48"/>
                    <a:pt x="85" y="49"/>
                  </a:cubicBezTo>
                  <a:cubicBezTo>
                    <a:pt x="85" y="50"/>
                    <a:pt x="86" y="51"/>
                    <a:pt x="86" y="52"/>
                  </a:cubicBezTo>
                  <a:cubicBezTo>
                    <a:pt x="86" y="53"/>
                    <a:pt x="86" y="53"/>
                    <a:pt x="86" y="54"/>
                  </a:cubicBezTo>
                  <a:cubicBezTo>
                    <a:pt x="86" y="55"/>
                    <a:pt x="86" y="56"/>
                    <a:pt x="86" y="57"/>
                  </a:cubicBezTo>
                  <a:cubicBezTo>
                    <a:pt x="87" y="58"/>
                    <a:pt x="87" y="59"/>
                    <a:pt x="88" y="60"/>
                  </a:cubicBezTo>
                  <a:cubicBezTo>
                    <a:pt x="89" y="61"/>
                    <a:pt x="90" y="62"/>
                    <a:pt x="90" y="63"/>
                  </a:cubicBezTo>
                  <a:cubicBezTo>
                    <a:pt x="91" y="64"/>
                    <a:pt x="91" y="66"/>
                    <a:pt x="91" y="67"/>
                  </a:cubicBezTo>
                  <a:cubicBezTo>
                    <a:pt x="88" y="67"/>
                    <a:pt x="85" y="66"/>
                    <a:pt x="82" y="67"/>
                  </a:cubicBezTo>
                  <a:cubicBezTo>
                    <a:pt x="81" y="68"/>
                    <a:pt x="81" y="71"/>
                    <a:pt x="81" y="72"/>
                  </a:cubicBezTo>
                  <a:cubicBezTo>
                    <a:pt x="81" y="73"/>
                    <a:pt x="82" y="74"/>
                    <a:pt x="82" y="75"/>
                  </a:cubicBezTo>
                  <a:cubicBezTo>
                    <a:pt x="82" y="76"/>
                    <a:pt x="81" y="78"/>
                    <a:pt x="81" y="79"/>
                  </a:cubicBezTo>
                  <a:cubicBezTo>
                    <a:pt x="81" y="80"/>
                    <a:pt x="80" y="81"/>
                    <a:pt x="80" y="81"/>
                  </a:cubicBezTo>
                  <a:cubicBezTo>
                    <a:pt x="80" y="83"/>
                    <a:pt x="80" y="84"/>
                    <a:pt x="80" y="85"/>
                  </a:cubicBezTo>
                  <a:cubicBezTo>
                    <a:pt x="81" y="86"/>
                    <a:pt x="82" y="87"/>
                    <a:pt x="84" y="87"/>
                  </a:cubicBezTo>
                  <a:cubicBezTo>
                    <a:pt x="84" y="88"/>
                    <a:pt x="84" y="88"/>
                    <a:pt x="85" y="88"/>
                  </a:cubicBezTo>
                  <a:cubicBezTo>
                    <a:pt x="85" y="88"/>
                    <a:pt x="87" y="87"/>
                    <a:pt x="87" y="87"/>
                  </a:cubicBezTo>
                  <a:cubicBezTo>
                    <a:pt x="86" y="89"/>
                    <a:pt x="86" y="91"/>
                    <a:pt x="86" y="93"/>
                  </a:cubicBezTo>
                  <a:cubicBezTo>
                    <a:pt x="85" y="94"/>
                    <a:pt x="84" y="93"/>
                    <a:pt x="83" y="93"/>
                  </a:cubicBezTo>
                  <a:cubicBezTo>
                    <a:pt x="81" y="92"/>
                    <a:pt x="81" y="91"/>
                    <a:pt x="80" y="89"/>
                  </a:cubicBezTo>
                  <a:cubicBezTo>
                    <a:pt x="78" y="89"/>
                    <a:pt x="78" y="88"/>
                    <a:pt x="77" y="87"/>
                  </a:cubicBezTo>
                  <a:cubicBezTo>
                    <a:pt x="76" y="86"/>
                    <a:pt x="75" y="86"/>
                    <a:pt x="75" y="85"/>
                  </a:cubicBezTo>
                  <a:cubicBezTo>
                    <a:pt x="74" y="85"/>
                    <a:pt x="74" y="83"/>
                    <a:pt x="73" y="83"/>
                  </a:cubicBezTo>
                  <a:cubicBezTo>
                    <a:pt x="71" y="83"/>
                    <a:pt x="71" y="85"/>
                    <a:pt x="71" y="85"/>
                  </a:cubicBezTo>
                  <a:cubicBezTo>
                    <a:pt x="69" y="85"/>
                    <a:pt x="68" y="85"/>
                    <a:pt x="66" y="84"/>
                  </a:cubicBezTo>
                  <a:cubicBezTo>
                    <a:pt x="65" y="84"/>
                    <a:pt x="65" y="83"/>
                    <a:pt x="64" y="83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2" y="82"/>
                    <a:pt x="61" y="83"/>
                    <a:pt x="60" y="83"/>
                  </a:cubicBezTo>
                  <a:cubicBezTo>
                    <a:pt x="59" y="82"/>
                    <a:pt x="59" y="82"/>
                    <a:pt x="57" y="81"/>
                  </a:cubicBezTo>
                  <a:cubicBezTo>
                    <a:pt x="57" y="81"/>
                    <a:pt x="57" y="80"/>
                    <a:pt x="57" y="80"/>
                  </a:cubicBezTo>
                  <a:cubicBezTo>
                    <a:pt x="56" y="80"/>
                    <a:pt x="54" y="81"/>
                    <a:pt x="53" y="81"/>
                  </a:cubicBezTo>
                  <a:cubicBezTo>
                    <a:pt x="52" y="81"/>
                    <a:pt x="50" y="82"/>
                    <a:pt x="49" y="82"/>
                  </a:cubicBezTo>
                  <a:cubicBezTo>
                    <a:pt x="48" y="82"/>
                    <a:pt x="49" y="81"/>
                    <a:pt x="49" y="81"/>
                  </a:cubicBezTo>
                  <a:cubicBezTo>
                    <a:pt x="49" y="80"/>
                    <a:pt x="50" y="80"/>
                    <a:pt x="50" y="79"/>
                  </a:cubicBezTo>
                  <a:cubicBezTo>
                    <a:pt x="50" y="78"/>
                    <a:pt x="50" y="76"/>
                    <a:pt x="50" y="75"/>
                  </a:cubicBezTo>
                  <a:cubicBezTo>
                    <a:pt x="49" y="74"/>
                    <a:pt x="47" y="74"/>
                    <a:pt x="47" y="73"/>
                  </a:cubicBezTo>
                  <a:cubicBezTo>
                    <a:pt x="47" y="72"/>
                    <a:pt x="48" y="69"/>
                    <a:pt x="48" y="67"/>
                  </a:cubicBezTo>
                  <a:cubicBezTo>
                    <a:pt x="48" y="66"/>
                    <a:pt x="47" y="66"/>
                    <a:pt x="47" y="65"/>
                  </a:cubicBezTo>
                  <a:cubicBezTo>
                    <a:pt x="47" y="64"/>
                    <a:pt x="48" y="64"/>
                    <a:pt x="47" y="63"/>
                  </a:cubicBezTo>
                  <a:cubicBezTo>
                    <a:pt x="47" y="63"/>
                    <a:pt x="47" y="62"/>
                    <a:pt x="46" y="61"/>
                  </a:cubicBezTo>
                  <a:cubicBezTo>
                    <a:pt x="45" y="61"/>
                    <a:pt x="43" y="62"/>
                    <a:pt x="42" y="62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0"/>
                    <a:pt x="40" y="61"/>
                    <a:pt x="40" y="61"/>
                  </a:cubicBezTo>
                  <a:cubicBezTo>
                    <a:pt x="39" y="61"/>
                    <a:pt x="38" y="61"/>
                    <a:pt x="37" y="61"/>
                  </a:cubicBezTo>
                  <a:cubicBezTo>
                    <a:pt x="36" y="62"/>
                    <a:pt x="37" y="63"/>
                    <a:pt x="36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5"/>
                    <a:pt x="36" y="65"/>
                    <a:pt x="36" y="66"/>
                  </a:cubicBezTo>
                  <a:cubicBezTo>
                    <a:pt x="35" y="66"/>
                    <a:pt x="34" y="66"/>
                    <a:pt x="34" y="66"/>
                  </a:cubicBezTo>
                  <a:cubicBezTo>
                    <a:pt x="32" y="66"/>
                    <a:pt x="32" y="66"/>
                    <a:pt x="31" y="66"/>
                  </a:cubicBezTo>
                  <a:cubicBezTo>
                    <a:pt x="29" y="66"/>
                    <a:pt x="27" y="66"/>
                    <a:pt x="26" y="66"/>
                  </a:cubicBezTo>
                  <a:cubicBezTo>
                    <a:pt x="24" y="65"/>
                    <a:pt x="24" y="63"/>
                    <a:pt x="24" y="62"/>
                  </a:cubicBezTo>
                  <a:cubicBezTo>
                    <a:pt x="23" y="61"/>
                    <a:pt x="23" y="60"/>
                    <a:pt x="23" y="59"/>
                  </a:cubicBezTo>
                  <a:cubicBezTo>
                    <a:pt x="23" y="58"/>
                    <a:pt x="23" y="58"/>
                    <a:pt x="22" y="57"/>
                  </a:cubicBezTo>
                  <a:cubicBezTo>
                    <a:pt x="22" y="56"/>
                    <a:pt x="23" y="55"/>
                    <a:pt x="22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4" y="55"/>
                    <a:pt x="3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1" y="55"/>
                    <a:pt x="0" y="54"/>
                  </a:cubicBezTo>
                  <a:cubicBezTo>
                    <a:pt x="1" y="54"/>
                    <a:pt x="1" y="55"/>
                    <a:pt x="2" y="54"/>
                  </a:cubicBezTo>
                  <a:cubicBezTo>
                    <a:pt x="2" y="53"/>
                    <a:pt x="1" y="52"/>
                    <a:pt x="1" y="51"/>
                  </a:cubicBezTo>
                  <a:cubicBezTo>
                    <a:pt x="2" y="50"/>
                    <a:pt x="3" y="49"/>
                    <a:pt x="4" y="4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Freeform 20"/>
            <p:cNvSpPr>
              <a:spLocks/>
            </p:cNvSpPr>
            <p:nvPr/>
          </p:nvSpPr>
          <p:spPr bwMode="auto">
            <a:xfrm>
              <a:off x="4120" y="2847"/>
              <a:ext cx="128" cy="142"/>
            </a:xfrm>
            <a:custGeom>
              <a:avLst/>
              <a:gdLst>
                <a:gd name="T0" fmla="*/ 48 w 37"/>
                <a:gd name="T1" fmla="*/ 492 h 41"/>
                <a:gd name="T2" fmla="*/ 24 w 37"/>
                <a:gd name="T3" fmla="*/ 457 h 41"/>
                <a:gd name="T4" fmla="*/ 0 w 37"/>
                <a:gd name="T5" fmla="*/ 433 h 41"/>
                <a:gd name="T6" fmla="*/ 10 w 37"/>
                <a:gd name="T7" fmla="*/ 409 h 41"/>
                <a:gd name="T8" fmla="*/ 35 w 37"/>
                <a:gd name="T9" fmla="*/ 419 h 41"/>
                <a:gd name="T10" fmla="*/ 48 w 37"/>
                <a:gd name="T11" fmla="*/ 384 h 41"/>
                <a:gd name="T12" fmla="*/ 24 w 37"/>
                <a:gd name="T13" fmla="*/ 371 h 41"/>
                <a:gd name="T14" fmla="*/ 24 w 37"/>
                <a:gd name="T15" fmla="*/ 336 h 41"/>
                <a:gd name="T16" fmla="*/ 59 w 37"/>
                <a:gd name="T17" fmla="*/ 346 h 41"/>
                <a:gd name="T18" fmla="*/ 73 w 37"/>
                <a:gd name="T19" fmla="*/ 312 h 41"/>
                <a:gd name="T20" fmla="*/ 97 w 37"/>
                <a:gd name="T21" fmla="*/ 336 h 41"/>
                <a:gd name="T22" fmla="*/ 145 w 37"/>
                <a:gd name="T23" fmla="*/ 336 h 41"/>
                <a:gd name="T24" fmla="*/ 145 w 37"/>
                <a:gd name="T25" fmla="*/ 346 h 41"/>
                <a:gd name="T26" fmla="*/ 166 w 37"/>
                <a:gd name="T27" fmla="*/ 346 h 41"/>
                <a:gd name="T28" fmla="*/ 166 w 37"/>
                <a:gd name="T29" fmla="*/ 312 h 41"/>
                <a:gd name="T30" fmla="*/ 166 w 37"/>
                <a:gd name="T31" fmla="*/ 277 h 41"/>
                <a:gd name="T32" fmla="*/ 180 w 37"/>
                <a:gd name="T33" fmla="*/ 239 h 41"/>
                <a:gd name="T34" fmla="*/ 156 w 37"/>
                <a:gd name="T35" fmla="*/ 239 h 41"/>
                <a:gd name="T36" fmla="*/ 156 w 37"/>
                <a:gd name="T37" fmla="*/ 190 h 41"/>
                <a:gd name="T38" fmla="*/ 190 w 37"/>
                <a:gd name="T39" fmla="*/ 180 h 41"/>
                <a:gd name="T40" fmla="*/ 190 w 37"/>
                <a:gd name="T41" fmla="*/ 132 h 41"/>
                <a:gd name="T42" fmla="*/ 131 w 37"/>
                <a:gd name="T43" fmla="*/ 132 h 41"/>
                <a:gd name="T44" fmla="*/ 121 w 37"/>
                <a:gd name="T45" fmla="*/ 107 h 41"/>
                <a:gd name="T46" fmla="*/ 131 w 37"/>
                <a:gd name="T47" fmla="*/ 83 h 41"/>
                <a:gd name="T48" fmla="*/ 204 w 37"/>
                <a:gd name="T49" fmla="*/ 83 h 41"/>
                <a:gd name="T50" fmla="*/ 287 w 37"/>
                <a:gd name="T51" fmla="*/ 107 h 41"/>
                <a:gd name="T52" fmla="*/ 287 w 37"/>
                <a:gd name="T53" fmla="*/ 97 h 41"/>
                <a:gd name="T54" fmla="*/ 298 w 37"/>
                <a:gd name="T55" fmla="*/ 73 h 41"/>
                <a:gd name="T56" fmla="*/ 311 w 37"/>
                <a:gd name="T57" fmla="*/ 59 h 41"/>
                <a:gd name="T58" fmla="*/ 311 w 37"/>
                <a:gd name="T59" fmla="*/ 24 h 41"/>
                <a:gd name="T60" fmla="*/ 311 w 37"/>
                <a:gd name="T61" fmla="*/ 10 h 41"/>
                <a:gd name="T62" fmla="*/ 360 w 37"/>
                <a:gd name="T63" fmla="*/ 10 h 41"/>
                <a:gd name="T64" fmla="*/ 370 w 37"/>
                <a:gd name="T65" fmla="*/ 0 h 41"/>
                <a:gd name="T66" fmla="*/ 408 w 37"/>
                <a:gd name="T67" fmla="*/ 10 h 41"/>
                <a:gd name="T68" fmla="*/ 432 w 37"/>
                <a:gd name="T69" fmla="*/ 0 h 41"/>
                <a:gd name="T70" fmla="*/ 432 w 37"/>
                <a:gd name="T71" fmla="*/ 24 h 41"/>
                <a:gd name="T72" fmla="*/ 419 w 37"/>
                <a:gd name="T73" fmla="*/ 73 h 41"/>
                <a:gd name="T74" fmla="*/ 394 w 37"/>
                <a:gd name="T75" fmla="*/ 121 h 41"/>
                <a:gd name="T76" fmla="*/ 394 w 37"/>
                <a:gd name="T77" fmla="*/ 156 h 41"/>
                <a:gd name="T78" fmla="*/ 394 w 37"/>
                <a:gd name="T79" fmla="*/ 204 h 41"/>
                <a:gd name="T80" fmla="*/ 394 w 37"/>
                <a:gd name="T81" fmla="*/ 239 h 41"/>
                <a:gd name="T82" fmla="*/ 370 w 37"/>
                <a:gd name="T83" fmla="*/ 253 h 41"/>
                <a:gd name="T84" fmla="*/ 370 w 37"/>
                <a:gd name="T85" fmla="*/ 277 h 41"/>
                <a:gd name="T86" fmla="*/ 336 w 37"/>
                <a:gd name="T87" fmla="*/ 287 h 41"/>
                <a:gd name="T88" fmla="*/ 322 w 37"/>
                <a:gd name="T89" fmla="*/ 301 h 41"/>
                <a:gd name="T90" fmla="*/ 298 w 37"/>
                <a:gd name="T91" fmla="*/ 336 h 41"/>
                <a:gd name="T92" fmla="*/ 298 w 37"/>
                <a:gd name="T93" fmla="*/ 384 h 41"/>
                <a:gd name="T94" fmla="*/ 277 w 37"/>
                <a:gd name="T95" fmla="*/ 433 h 41"/>
                <a:gd name="T96" fmla="*/ 239 w 37"/>
                <a:gd name="T97" fmla="*/ 457 h 41"/>
                <a:gd name="T98" fmla="*/ 214 w 37"/>
                <a:gd name="T99" fmla="*/ 481 h 41"/>
                <a:gd name="T100" fmla="*/ 190 w 37"/>
                <a:gd name="T101" fmla="*/ 481 h 41"/>
                <a:gd name="T102" fmla="*/ 190 w 37"/>
                <a:gd name="T103" fmla="*/ 457 h 41"/>
                <a:gd name="T104" fmla="*/ 145 w 37"/>
                <a:gd name="T105" fmla="*/ 468 h 41"/>
                <a:gd name="T106" fmla="*/ 145 w 37"/>
                <a:gd name="T107" fmla="*/ 481 h 41"/>
                <a:gd name="T108" fmla="*/ 121 w 37"/>
                <a:gd name="T109" fmla="*/ 481 h 41"/>
                <a:gd name="T110" fmla="*/ 97 w 37"/>
                <a:gd name="T111" fmla="*/ 468 h 41"/>
                <a:gd name="T112" fmla="*/ 48 w 37"/>
                <a:gd name="T113" fmla="*/ 492 h 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"/>
                <a:gd name="T172" fmla="*/ 0 h 41"/>
                <a:gd name="T173" fmla="*/ 37 w 37"/>
                <a:gd name="T174" fmla="*/ 41 h 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" h="41">
                  <a:moveTo>
                    <a:pt x="4" y="41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1" y="34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4" y="34"/>
                    <a:pt x="4" y="33"/>
                    <a:pt x="4" y="32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1" y="30"/>
                    <a:pt x="1" y="29"/>
                    <a:pt x="2" y="28"/>
                  </a:cubicBezTo>
                  <a:cubicBezTo>
                    <a:pt x="3" y="28"/>
                    <a:pt x="5" y="29"/>
                    <a:pt x="5" y="29"/>
                  </a:cubicBezTo>
                  <a:cubicBezTo>
                    <a:pt x="6" y="28"/>
                    <a:pt x="5" y="27"/>
                    <a:pt x="6" y="26"/>
                  </a:cubicBezTo>
                  <a:cubicBezTo>
                    <a:pt x="7" y="26"/>
                    <a:pt x="8" y="28"/>
                    <a:pt x="8" y="28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5"/>
                    <a:pt x="14" y="24"/>
                    <a:pt x="14" y="23"/>
                  </a:cubicBezTo>
                  <a:cubicBezTo>
                    <a:pt x="14" y="22"/>
                    <a:pt x="15" y="21"/>
                    <a:pt x="15" y="20"/>
                  </a:cubicBezTo>
                  <a:cubicBezTo>
                    <a:pt x="15" y="20"/>
                    <a:pt x="13" y="20"/>
                    <a:pt x="13" y="20"/>
                  </a:cubicBezTo>
                  <a:cubicBezTo>
                    <a:pt x="12" y="18"/>
                    <a:pt x="13" y="17"/>
                    <a:pt x="13" y="16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17" y="14"/>
                    <a:pt x="17" y="12"/>
                    <a:pt x="16" y="11"/>
                  </a:cubicBezTo>
                  <a:cubicBezTo>
                    <a:pt x="15" y="10"/>
                    <a:pt x="12" y="12"/>
                    <a:pt x="11" y="11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9"/>
                    <a:pt x="11" y="8"/>
                    <a:pt x="11" y="7"/>
                  </a:cubicBezTo>
                  <a:cubicBezTo>
                    <a:pt x="13" y="7"/>
                    <a:pt x="15" y="7"/>
                    <a:pt x="17" y="7"/>
                  </a:cubicBezTo>
                  <a:cubicBezTo>
                    <a:pt x="19" y="8"/>
                    <a:pt x="21" y="9"/>
                    <a:pt x="24" y="9"/>
                  </a:cubicBezTo>
                  <a:cubicBezTo>
                    <a:pt x="25" y="9"/>
                    <a:pt x="24" y="8"/>
                    <a:pt x="24" y="8"/>
                  </a:cubicBezTo>
                  <a:cubicBezTo>
                    <a:pt x="24" y="7"/>
                    <a:pt x="24" y="7"/>
                    <a:pt x="25" y="6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3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8" y="0"/>
                    <a:pt x="29" y="1"/>
                    <a:pt x="30" y="1"/>
                  </a:cubicBezTo>
                  <a:cubicBezTo>
                    <a:pt x="30" y="1"/>
                    <a:pt x="31" y="0"/>
                    <a:pt x="31" y="0"/>
                  </a:cubicBezTo>
                  <a:cubicBezTo>
                    <a:pt x="32" y="0"/>
                    <a:pt x="33" y="1"/>
                    <a:pt x="34" y="1"/>
                  </a:cubicBezTo>
                  <a:cubicBezTo>
                    <a:pt x="35" y="1"/>
                    <a:pt x="35" y="1"/>
                    <a:pt x="36" y="0"/>
                  </a:cubicBezTo>
                  <a:cubicBezTo>
                    <a:pt x="36" y="1"/>
                    <a:pt x="37" y="2"/>
                    <a:pt x="36" y="2"/>
                  </a:cubicBezTo>
                  <a:cubicBezTo>
                    <a:pt x="36" y="4"/>
                    <a:pt x="35" y="5"/>
                    <a:pt x="35" y="6"/>
                  </a:cubicBezTo>
                  <a:cubicBezTo>
                    <a:pt x="34" y="7"/>
                    <a:pt x="34" y="8"/>
                    <a:pt x="33" y="10"/>
                  </a:cubicBezTo>
                  <a:cubicBezTo>
                    <a:pt x="33" y="11"/>
                    <a:pt x="33" y="12"/>
                    <a:pt x="33" y="13"/>
                  </a:cubicBezTo>
                  <a:cubicBezTo>
                    <a:pt x="33" y="14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1" y="21"/>
                    <a:pt x="31" y="21"/>
                  </a:cubicBezTo>
                  <a:cubicBezTo>
                    <a:pt x="30" y="22"/>
                    <a:pt x="31" y="23"/>
                    <a:pt x="31" y="23"/>
                  </a:cubicBezTo>
                  <a:cubicBezTo>
                    <a:pt x="30" y="23"/>
                    <a:pt x="29" y="23"/>
                    <a:pt x="28" y="24"/>
                  </a:cubicBezTo>
                  <a:cubicBezTo>
                    <a:pt x="27" y="24"/>
                    <a:pt x="28" y="25"/>
                    <a:pt x="27" y="25"/>
                  </a:cubicBezTo>
                  <a:cubicBezTo>
                    <a:pt x="26" y="26"/>
                    <a:pt x="25" y="27"/>
                    <a:pt x="25" y="28"/>
                  </a:cubicBezTo>
                  <a:cubicBezTo>
                    <a:pt x="24" y="29"/>
                    <a:pt x="25" y="31"/>
                    <a:pt x="25" y="32"/>
                  </a:cubicBezTo>
                  <a:cubicBezTo>
                    <a:pt x="25" y="34"/>
                    <a:pt x="24" y="35"/>
                    <a:pt x="23" y="36"/>
                  </a:cubicBezTo>
                  <a:cubicBezTo>
                    <a:pt x="23" y="37"/>
                    <a:pt x="21" y="37"/>
                    <a:pt x="20" y="38"/>
                  </a:cubicBezTo>
                  <a:cubicBezTo>
                    <a:pt x="19" y="38"/>
                    <a:pt x="19" y="40"/>
                    <a:pt x="18" y="40"/>
                  </a:cubicBezTo>
                  <a:cubicBezTo>
                    <a:pt x="17" y="40"/>
                    <a:pt x="16" y="40"/>
                    <a:pt x="16" y="40"/>
                  </a:cubicBezTo>
                  <a:cubicBezTo>
                    <a:pt x="15" y="39"/>
                    <a:pt x="17" y="38"/>
                    <a:pt x="16" y="38"/>
                  </a:cubicBezTo>
                  <a:cubicBezTo>
                    <a:pt x="15" y="38"/>
                    <a:pt x="13" y="38"/>
                    <a:pt x="12" y="39"/>
                  </a:cubicBezTo>
                  <a:cubicBezTo>
                    <a:pt x="12" y="39"/>
                    <a:pt x="12" y="40"/>
                    <a:pt x="12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9" y="39"/>
                    <a:pt x="8" y="38"/>
                    <a:pt x="8" y="39"/>
                  </a:cubicBezTo>
                  <a:cubicBezTo>
                    <a:pt x="7" y="39"/>
                    <a:pt x="5" y="40"/>
                    <a:pt x="4" y="4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8" name="Freeform 21"/>
            <p:cNvSpPr>
              <a:spLocks/>
            </p:cNvSpPr>
            <p:nvPr/>
          </p:nvSpPr>
          <p:spPr bwMode="auto">
            <a:xfrm>
              <a:off x="3653" y="2425"/>
              <a:ext cx="128" cy="124"/>
            </a:xfrm>
            <a:custGeom>
              <a:avLst/>
              <a:gdLst>
                <a:gd name="T0" fmla="*/ 10 w 37"/>
                <a:gd name="T1" fmla="*/ 427 h 36"/>
                <a:gd name="T2" fmla="*/ 10 w 37"/>
                <a:gd name="T3" fmla="*/ 369 h 36"/>
                <a:gd name="T4" fmla="*/ 24 w 37"/>
                <a:gd name="T5" fmla="*/ 344 h 36"/>
                <a:gd name="T6" fmla="*/ 48 w 37"/>
                <a:gd name="T7" fmla="*/ 296 h 36"/>
                <a:gd name="T8" fmla="*/ 73 w 37"/>
                <a:gd name="T9" fmla="*/ 248 h 36"/>
                <a:gd name="T10" fmla="*/ 83 w 37"/>
                <a:gd name="T11" fmla="*/ 214 h 36"/>
                <a:gd name="T12" fmla="*/ 121 w 37"/>
                <a:gd name="T13" fmla="*/ 179 h 36"/>
                <a:gd name="T14" fmla="*/ 131 w 37"/>
                <a:gd name="T15" fmla="*/ 96 h 36"/>
                <a:gd name="T16" fmla="*/ 180 w 37"/>
                <a:gd name="T17" fmla="*/ 59 h 36"/>
                <a:gd name="T18" fmla="*/ 190 w 37"/>
                <a:gd name="T19" fmla="*/ 10 h 36"/>
                <a:gd name="T20" fmla="*/ 204 w 37"/>
                <a:gd name="T21" fmla="*/ 0 h 36"/>
                <a:gd name="T22" fmla="*/ 443 w 37"/>
                <a:gd name="T23" fmla="*/ 0 h 36"/>
                <a:gd name="T24" fmla="*/ 443 w 37"/>
                <a:gd name="T25" fmla="*/ 10 h 36"/>
                <a:gd name="T26" fmla="*/ 443 w 37"/>
                <a:gd name="T27" fmla="*/ 107 h 36"/>
                <a:gd name="T28" fmla="*/ 277 w 37"/>
                <a:gd name="T29" fmla="*/ 107 h 36"/>
                <a:gd name="T30" fmla="*/ 277 w 37"/>
                <a:gd name="T31" fmla="*/ 272 h 36"/>
                <a:gd name="T32" fmla="*/ 253 w 37"/>
                <a:gd name="T33" fmla="*/ 272 h 36"/>
                <a:gd name="T34" fmla="*/ 228 w 37"/>
                <a:gd name="T35" fmla="*/ 286 h 36"/>
                <a:gd name="T36" fmla="*/ 204 w 37"/>
                <a:gd name="T37" fmla="*/ 320 h 36"/>
                <a:gd name="T38" fmla="*/ 214 w 37"/>
                <a:gd name="T39" fmla="*/ 393 h 36"/>
                <a:gd name="T40" fmla="*/ 204 w 37"/>
                <a:gd name="T41" fmla="*/ 403 h 36"/>
                <a:gd name="T42" fmla="*/ 24 w 37"/>
                <a:gd name="T43" fmla="*/ 403 h 36"/>
                <a:gd name="T44" fmla="*/ 10 w 37"/>
                <a:gd name="T45" fmla="*/ 427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36"/>
                <a:gd name="T71" fmla="*/ 37 w 37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36">
                  <a:moveTo>
                    <a:pt x="1" y="36"/>
                  </a:moveTo>
                  <a:cubicBezTo>
                    <a:pt x="1" y="34"/>
                    <a:pt x="0" y="33"/>
                    <a:pt x="1" y="31"/>
                  </a:cubicBezTo>
                  <a:cubicBezTo>
                    <a:pt x="1" y="30"/>
                    <a:pt x="1" y="29"/>
                    <a:pt x="2" y="29"/>
                  </a:cubicBezTo>
                  <a:cubicBezTo>
                    <a:pt x="2" y="27"/>
                    <a:pt x="3" y="26"/>
                    <a:pt x="4" y="25"/>
                  </a:cubicBezTo>
                  <a:cubicBezTo>
                    <a:pt x="4" y="24"/>
                    <a:pt x="5" y="22"/>
                    <a:pt x="6" y="21"/>
                  </a:cubicBezTo>
                  <a:cubicBezTo>
                    <a:pt x="6" y="20"/>
                    <a:pt x="7" y="19"/>
                    <a:pt x="7" y="18"/>
                  </a:cubicBezTo>
                  <a:cubicBezTo>
                    <a:pt x="8" y="17"/>
                    <a:pt x="10" y="16"/>
                    <a:pt x="10" y="15"/>
                  </a:cubicBezTo>
                  <a:cubicBezTo>
                    <a:pt x="11" y="13"/>
                    <a:pt x="10" y="10"/>
                    <a:pt x="11" y="8"/>
                  </a:cubicBezTo>
                  <a:cubicBezTo>
                    <a:pt x="12" y="7"/>
                    <a:pt x="14" y="7"/>
                    <a:pt x="15" y="5"/>
                  </a:cubicBezTo>
                  <a:cubicBezTo>
                    <a:pt x="16" y="4"/>
                    <a:pt x="16" y="2"/>
                    <a:pt x="16" y="1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19" y="24"/>
                  </a:cubicBezTo>
                  <a:cubicBezTo>
                    <a:pt x="18" y="25"/>
                    <a:pt x="18" y="26"/>
                    <a:pt x="17" y="27"/>
                  </a:cubicBezTo>
                  <a:cubicBezTo>
                    <a:pt x="17" y="29"/>
                    <a:pt x="18" y="31"/>
                    <a:pt x="18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2" y="34"/>
                    <a:pt x="2" y="34"/>
                    <a:pt x="2" y="34"/>
                  </a:cubicBezTo>
                  <a:lnTo>
                    <a:pt x="1" y="36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Freeform 22"/>
            <p:cNvSpPr>
              <a:spLocks/>
            </p:cNvSpPr>
            <p:nvPr/>
          </p:nvSpPr>
          <p:spPr bwMode="auto">
            <a:xfrm>
              <a:off x="3712" y="2283"/>
              <a:ext cx="197" cy="142"/>
            </a:xfrm>
            <a:custGeom>
              <a:avLst/>
              <a:gdLst>
                <a:gd name="T0" fmla="*/ 622 w 57"/>
                <a:gd name="T1" fmla="*/ 48 h 41"/>
                <a:gd name="T2" fmla="*/ 598 w 57"/>
                <a:gd name="T3" fmla="*/ 48 h 41"/>
                <a:gd name="T4" fmla="*/ 574 w 57"/>
                <a:gd name="T5" fmla="*/ 35 h 41"/>
                <a:gd name="T6" fmla="*/ 539 w 57"/>
                <a:gd name="T7" fmla="*/ 35 h 41"/>
                <a:gd name="T8" fmla="*/ 477 w 57"/>
                <a:gd name="T9" fmla="*/ 48 h 41"/>
                <a:gd name="T10" fmla="*/ 453 w 57"/>
                <a:gd name="T11" fmla="*/ 10 h 41"/>
                <a:gd name="T12" fmla="*/ 467 w 57"/>
                <a:gd name="T13" fmla="*/ 0 h 41"/>
                <a:gd name="T14" fmla="*/ 418 w 57"/>
                <a:gd name="T15" fmla="*/ 10 h 41"/>
                <a:gd name="T16" fmla="*/ 394 w 57"/>
                <a:gd name="T17" fmla="*/ 48 h 41"/>
                <a:gd name="T18" fmla="*/ 370 w 57"/>
                <a:gd name="T19" fmla="*/ 97 h 41"/>
                <a:gd name="T20" fmla="*/ 346 w 57"/>
                <a:gd name="T21" fmla="*/ 132 h 41"/>
                <a:gd name="T22" fmla="*/ 287 w 57"/>
                <a:gd name="T23" fmla="*/ 145 h 41"/>
                <a:gd name="T24" fmla="*/ 263 w 57"/>
                <a:gd name="T25" fmla="*/ 166 h 41"/>
                <a:gd name="T26" fmla="*/ 214 w 57"/>
                <a:gd name="T27" fmla="*/ 204 h 41"/>
                <a:gd name="T28" fmla="*/ 214 w 57"/>
                <a:gd name="T29" fmla="*/ 215 h 41"/>
                <a:gd name="T30" fmla="*/ 190 w 57"/>
                <a:gd name="T31" fmla="*/ 253 h 41"/>
                <a:gd name="T32" fmla="*/ 190 w 57"/>
                <a:gd name="T33" fmla="*/ 312 h 41"/>
                <a:gd name="T34" fmla="*/ 204 w 57"/>
                <a:gd name="T35" fmla="*/ 336 h 41"/>
                <a:gd name="T36" fmla="*/ 166 w 57"/>
                <a:gd name="T37" fmla="*/ 371 h 41"/>
                <a:gd name="T38" fmla="*/ 156 w 57"/>
                <a:gd name="T39" fmla="*/ 395 h 41"/>
                <a:gd name="T40" fmla="*/ 107 w 57"/>
                <a:gd name="T41" fmla="*/ 419 h 41"/>
                <a:gd name="T42" fmla="*/ 97 w 57"/>
                <a:gd name="T43" fmla="*/ 443 h 41"/>
                <a:gd name="T44" fmla="*/ 59 w 57"/>
                <a:gd name="T45" fmla="*/ 443 h 41"/>
                <a:gd name="T46" fmla="*/ 24 w 57"/>
                <a:gd name="T47" fmla="*/ 468 h 41"/>
                <a:gd name="T48" fmla="*/ 0 w 57"/>
                <a:gd name="T49" fmla="*/ 492 h 41"/>
                <a:gd name="T50" fmla="*/ 252 w 57"/>
                <a:gd name="T51" fmla="*/ 492 h 41"/>
                <a:gd name="T52" fmla="*/ 252 w 57"/>
                <a:gd name="T53" fmla="*/ 433 h 41"/>
                <a:gd name="T54" fmla="*/ 297 w 57"/>
                <a:gd name="T55" fmla="*/ 395 h 41"/>
                <a:gd name="T56" fmla="*/ 335 w 57"/>
                <a:gd name="T57" fmla="*/ 384 h 41"/>
                <a:gd name="T58" fmla="*/ 370 w 57"/>
                <a:gd name="T59" fmla="*/ 371 h 41"/>
                <a:gd name="T60" fmla="*/ 384 w 57"/>
                <a:gd name="T61" fmla="*/ 360 h 41"/>
                <a:gd name="T62" fmla="*/ 418 w 57"/>
                <a:gd name="T63" fmla="*/ 360 h 41"/>
                <a:gd name="T64" fmla="*/ 453 w 57"/>
                <a:gd name="T65" fmla="*/ 360 h 41"/>
                <a:gd name="T66" fmla="*/ 477 w 57"/>
                <a:gd name="T67" fmla="*/ 326 h 41"/>
                <a:gd name="T68" fmla="*/ 539 w 57"/>
                <a:gd name="T69" fmla="*/ 312 h 41"/>
                <a:gd name="T70" fmla="*/ 550 w 57"/>
                <a:gd name="T71" fmla="*/ 301 h 41"/>
                <a:gd name="T72" fmla="*/ 525 w 57"/>
                <a:gd name="T73" fmla="*/ 277 h 41"/>
                <a:gd name="T74" fmla="*/ 539 w 57"/>
                <a:gd name="T75" fmla="*/ 253 h 41"/>
                <a:gd name="T76" fmla="*/ 584 w 57"/>
                <a:gd name="T77" fmla="*/ 253 h 41"/>
                <a:gd name="T78" fmla="*/ 632 w 57"/>
                <a:gd name="T79" fmla="*/ 239 h 41"/>
                <a:gd name="T80" fmla="*/ 670 w 57"/>
                <a:gd name="T81" fmla="*/ 239 h 41"/>
                <a:gd name="T82" fmla="*/ 681 w 57"/>
                <a:gd name="T83" fmla="*/ 204 h 41"/>
                <a:gd name="T84" fmla="*/ 657 w 57"/>
                <a:gd name="T85" fmla="*/ 190 h 41"/>
                <a:gd name="T86" fmla="*/ 657 w 57"/>
                <a:gd name="T87" fmla="*/ 180 h 41"/>
                <a:gd name="T88" fmla="*/ 646 w 57"/>
                <a:gd name="T89" fmla="*/ 166 h 41"/>
                <a:gd name="T90" fmla="*/ 657 w 57"/>
                <a:gd name="T91" fmla="*/ 121 h 41"/>
                <a:gd name="T92" fmla="*/ 646 w 57"/>
                <a:gd name="T93" fmla="*/ 73 h 41"/>
                <a:gd name="T94" fmla="*/ 622 w 57"/>
                <a:gd name="T95" fmla="*/ 48 h 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41"/>
                <a:gd name="T146" fmla="*/ 57 w 57"/>
                <a:gd name="T147" fmla="*/ 41 h 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41">
                  <a:moveTo>
                    <a:pt x="52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8" y="3"/>
                    <a:pt x="48" y="3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4"/>
                    <a:pt x="42" y="4"/>
                    <a:pt x="40" y="4"/>
                  </a:cubicBezTo>
                  <a:cubicBezTo>
                    <a:pt x="39" y="3"/>
                    <a:pt x="39" y="2"/>
                    <a:pt x="38" y="1"/>
                  </a:cubicBezTo>
                  <a:cubicBezTo>
                    <a:pt x="38" y="1"/>
                    <a:pt x="39" y="0"/>
                    <a:pt x="39" y="0"/>
                  </a:cubicBezTo>
                  <a:cubicBezTo>
                    <a:pt x="37" y="0"/>
                    <a:pt x="36" y="0"/>
                    <a:pt x="35" y="1"/>
                  </a:cubicBezTo>
                  <a:cubicBezTo>
                    <a:pt x="34" y="1"/>
                    <a:pt x="34" y="3"/>
                    <a:pt x="33" y="4"/>
                  </a:cubicBezTo>
                  <a:cubicBezTo>
                    <a:pt x="32" y="5"/>
                    <a:pt x="32" y="6"/>
                    <a:pt x="31" y="8"/>
                  </a:cubicBezTo>
                  <a:cubicBezTo>
                    <a:pt x="30" y="9"/>
                    <a:pt x="30" y="10"/>
                    <a:pt x="29" y="11"/>
                  </a:cubicBezTo>
                  <a:cubicBezTo>
                    <a:pt x="28" y="12"/>
                    <a:pt x="26" y="12"/>
                    <a:pt x="24" y="12"/>
                  </a:cubicBezTo>
                  <a:cubicBezTo>
                    <a:pt x="23" y="13"/>
                    <a:pt x="23" y="13"/>
                    <a:pt x="22" y="14"/>
                  </a:cubicBezTo>
                  <a:cubicBezTo>
                    <a:pt x="21" y="15"/>
                    <a:pt x="19" y="16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8" y="19"/>
                    <a:pt x="16" y="20"/>
                    <a:pt x="16" y="21"/>
                  </a:cubicBezTo>
                  <a:cubicBezTo>
                    <a:pt x="15" y="23"/>
                    <a:pt x="15" y="25"/>
                    <a:pt x="16" y="26"/>
                  </a:cubicBezTo>
                  <a:cubicBezTo>
                    <a:pt x="16" y="27"/>
                    <a:pt x="17" y="27"/>
                    <a:pt x="17" y="28"/>
                  </a:cubicBezTo>
                  <a:cubicBezTo>
                    <a:pt x="16" y="29"/>
                    <a:pt x="15" y="30"/>
                    <a:pt x="14" y="31"/>
                  </a:cubicBezTo>
                  <a:cubicBezTo>
                    <a:pt x="14" y="31"/>
                    <a:pt x="14" y="32"/>
                    <a:pt x="13" y="33"/>
                  </a:cubicBezTo>
                  <a:cubicBezTo>
                    <a:pt x="12" y="34"/>
                    <a:pt x="10" y="34"/>
                    <a:pt x="9" y="35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7" y="38"/>
                    <a:pt x="6" y="37"/>
                    <a:pt x="5" y="37"/>
                  </a:cubicBezTo>
                  <a:cubicBezTo>
                    <a:pt x="4" y="38"/>
                    <a:pt x="3" y="38"/>
                    <a:pt x="2" y="39"/>
                  </a:cubicBezTo>
                  <a:cubicBezTo>
                    <a:pt x="1" y="39"/>
                    <a:pt x="0" y="40"/>
                    <a:pt x="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5"/>
                    <a:pt x="24" y="34"/>
                    <a:pt x="25" y="33"/>
                  </a:cubicBezTo>
                  <a:cubicBezTo>
                    <a:pt x="26" y="33"/>
                    <a:pt x="27" y="32"/>
                    <a:pt x="28" y="32"/>
                  </a:cubicBezTo>
                  <a:cubicBezTo>
                    <a:pt x="29" y="31"/>
                    <a:pt x="30" y="32"/>
                    <a:pt x="31" y="31"/>
                  </a:cubicBezTo>
                  <a:cubicBezTo>
                    <a:pt x="31" y="31"/>
                    <a:pt x="31" y="30"/>
                    <a:pt x="32" y="30"/>
                  </a:cubicBezTo>
                  <a:cubicBezTo>
                    <a:pt x="32" y="30"/>
                    <a:pt x="34" y="30"/>
                    <a:pt x="35" y="30"/>
                  </a:cubicBezTo>
                  <a:cubicBezTo>
                    <a:pt x="36" y="30"/>
                    <a:pt x="37" y="30"/>
                    <a:pt x="38" y="30"/>
                  </a:cubicBezTo>
                  <a:cubicBezTo>
                    <a:pt x="39" y="29"/>
                    <a:pt x="39" y="27"/>
                    <a:pt x="40" y="27"/>
                  </a:cubicBezTo>
                  <a:cubicBezTo>
                    <a:pt x="41" y="26"/>
                    <a:pt x="43" y="26"/>
                    <a:pt x="45" y="26"/>
                  </a:cubicBezTo>
                  <a:cubicBezTo>
                    <a:pt x="45" y="25"/>
                    <a:pt x="46" y="25"/>
                    <a:pt x="46" y="25"/>
                  </a:cubicBezTo>
                  <a:cubicBezTo>
                    <a:pt x="45" y="24"/>
                    <a:pt x="44" y="24"/>
                    <a:pt x="44" y="23"/>
                  </a:cubicBezTo>
                  <a:cubicBezTo>
                    <a:pt x="44" y="23"/>
                    <a:pt x="45" y="22"/>
                    <a:pt x="45" y="21"/>
                  </a:cubicBezTo>
                  <a:cubicBezTo>
                    <a:pt x="47" y="21"/>
                    <a:pt x="48" y="21"/>
                    <a:pt x="49" y="21"/>
                  </a:cubicBezTo>
                  <a:cubicBezTo>
                    <a:pt x="50" y="20"/>
                    <a:pt x="52" y="20"/>
                    <a:pt x="53" y="20"/>
                  </a:cubicBezTo>
                  <a:cubicBezTo>
                    <a:pt x="54" y="20"/>
                    <a:pt x="55" y="20"/>
                    <a:pt x="56" y="20"/>
                  </a:cubicBezTo>
                  <a:cubicBezTo>
                    <a:pt x="56" y="19"/>
                    <a:pt x="57" y="18"/>
                    <a:pt x="57" y="17"/>
                  </a:cubicBezTo>
                  <a:cubicBezTo>
                    <a:pt x="57" y="17"/>
                    <a:pt x="56" y="17"/>
                    <a:pt x="55" y="16"/>
                  </a:cubicBezTo>
                  <a:cubicBezTo>
                    <a:pt x="55" y="16"/>
                    <a:pt x="56" y="15"/>
                    <a:pt x="55" y="15"/>
                  </a:cubicBezTo>
                  <a:cubicBezTo>
                    <a:pt x="55" y="14"/>
                    <a:pt x="55" y="14"/>
                    <a:pt x="54" y="14"/>
                  </a:cubicBezTo>
                  <a:cubicBezTo>
                    <a:pt x="54" y="13"/>
                    <a:pt x="55" y="11"/>
                    <a:pt x="55" y="10"/>
                  </a:cubicBezTo>
                  <a:cubicBezTo>
                    <a:pt x="55" y="9"/>
                    <a:pt x="55" y="7"/>
                    <a:pt x="54" y="6"/>
                  </a:cubicBezTo>
                  <a:cubicBezTo>
                    <a:pt x="54" y="5"/>
                    <a:pt x="53" y="5"/>
                    <a:pt x="5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0" name="Freeform 23"/>
            <p:cNvSpPr>
              <a:spLocks/>
            </p:cNvSpPr>
            <p:nvPr/>
          </p:nvSpPr>
          <p:spPr bwMode="auto">
            <a:xfrm>
              <a:off x="3653" y="2439"/>
              <a:ext cx="201" cy="211"/>
            </a:xfrm>
            <a:custGeom>
              <a:avLst/>
              <a:gdLst>
                <a:gd name="T0" fmla="*/ 263 w 58"/>
                <a:gd name="T1" fmla="*/ 730 h 61"/>
                <a:gd name="T2" fmla="*/ 288 w 58"/>
                <a:gd name="T3" fmla="*/ 719 h 61"/>
                <a:gd name="T4" fmla="*/ 302 w 58"/>
                <a:gd name="T5" fmla="*/ 695 h 61"/>
                <a:gd name="T6" fmla="*/ 326 w 58"/>
                <a:gd name="T7" fmla="*/ 695 h 61"/>
                <a:gd name="T8" fmla="*/ 350 w 58"/>
                <a:gd name="T9" fmla="*/ 719 h 61"/>
                <a:gd name="T10" fmla="*/ 360 w 58"/>
                <a:gd name="T11" fmla="*/ 695 h 61"/>
                <a:gd name="T12" fmla="*/ 419 w 58"/>
                <a:gd name="T13" fmla="*/ 695 h 61"/>
                <a:gd name="T14" fmla="*/ 433 w 58"/>
                <a:gd name="T15" fmla="*/ 681 h 61"/>
                <a:gd name="T16" fmla="*/ 444 w 58"/>
                <a:gd name="T17" fmla="*/ 695 h 61"/>
                <a:gd name="T18" fmla="*/ 662 w 58"/>
                <a:gd name="T19" fmla="*/ 695 h 61"/>
                <a:gd name="T20" fmla="*/ 672 w 58"/>
                <a:gd name="T21" fmla="*/ 633 h 61"/>
                <a:gd name="T22" fmla="*/ 648 w 58"/>
                <a:gd name="T23" fmla="*/ 633 h 61"/>
                <a:gd name="T24" fmla="*/ 600 w 58"/>
                <a:gd name="T25" fmla="*/ 131 h 61"/>
                <a:gd name="T26" fmla="*/ 697 w 58"/>
                <a:gd name="T27" fmla="*/ 131 h 61"/>
                <a:gd name="T28" fmla="*/ 468 w 58"/>
                <a:gd name="T29" fmla="*/ 0 h 61"/>
                <a:gd name="T30" fmla="*/ 468 w 58"/>
                <a:gd name="T31" fmla="*/ 83 h 61"/>
                <a:gd name="T32" fmla="*/ 288 w 58"/>
                <a:gd name="T33" fmla="*/ 83 h 61"/>
                <a:gd name="T34" fmla="*/ 288 w 58"/>
                <a:gd name="T35" fmla="*/ 228 h 61"/>
                <a:gd name="T36" fmla="*/ 263 w 58"/>
                <a:gd name="T37" fmla="*/ 228 h 61"/>
                <a:gd name="T38" fmla="*/ 239 w 58"/>
                <a:gd name="T39" fmla="*/ 239 h 61"/>
                <a:gd name="T40" fmla="*/ 215 w 58"/>
                <a:gd name="T41" fmla="*/ 263 h 61"/>
                <a:gd name="T42" fmla="*/ 229 w 58"/>
                <a:gd name="T43" fmla="*/ 336 h 61"/>
                <a:gd name="T44" fmla="*/ 215 w 58"/>
                <a:gd name="T45" fmla="*/ 346 h 61"/>
                <a:gd name="T46" fmla="*/ 24 w 58"/>
                <a:gd name="T47" fmla="*/ 346 h 61"/>
                <a:gd name="T48" fmla="*/ 0 w 58"/>
                <a:gd name="T49" fmla="*/ 370 h 61"/>
                <a:gd name="T50" fmla="*/ 24 w 58"/>
                <a:gd name="T51" fmla="*/ 384 h 61"/>
                <a:gd name="T52" fmla="*/ 35 w 58"/>
                <a:gd name="T53" fmla="*/ 384 h 61"/>
                <a:gd name="T54" fmla="*/ 35 w 58"/>
                <a:gd name="T55" fmla="*/ 419 h 61"/>
                <a:gd name="T56" fmla="*/ 24 w 58"/>
                <a:gd name="T57" fmla="*/ 467 h 61"/>
                <a:gd name="T58" fmla="*/ 35 w 58"/>
                <a:gd name="T59" fmla="*/ 477 h 61"/>
                <a:gd name="T60" fmla="*/ 49 w 58"/>
                <a:gd name="T61" fmla="*/ 526 h 61"/>
                <a:gd name="T62" fmla="*/ 35 w 58"/>
                <a:gd name="T63" fmla="*/ 574 h 61"/>
                <a:gd name="T64" fmla="*/ 10 w 58"/>
                <a:gd name="T65" fmla="*/ 633 h 61"/>
                <a:gd name="T66" fmla="*/ 35 w 58"/>
                <a:gd name="T67" fmla="*/ 623 h 61"/>
                <a:gd name="T68" fmla="*/ 97 w 58"/>
                <a:gd name="T69" fmla="*/ 623 h 61"/>
                <a:gd name="T70" fmla="*/ 107 w 58"/>
                <a:gd name="T71" fmla="*/ 609 h 61"/>
                <a:gd name="T72" fmla="*/ 146 w 58"/>
                <a:gd name="T73" fmla="*/ 609 h 61"/>
                <a:gd name="T74" fmla="*/ 170 w 58"/>
                <a:gd name="T75" fmla="*/ 647 h 61"/>
                <a:gd name="T76" fmla="*/ 204 w 58"/>
                <a:gd name="T77" fmla="*/ 647 h 61"/>
                <a:gd name="T78" fmla="*/ 215 w 58"/>
                <a:gd name="T79" fmla="*/ 681 h 61"/>
                <a:gd name="T80" fmla="*/ 239 w 58"/>
                <a:gd name="T81" fmla="*/ 706 h 61"/>
                <a:gd name="T82" fmla="*/ 263 w 58"/>
                <a:gd name="T83" fmla="*/ 73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61"/>
                <a:gd name="T128" fmla="*/ 58 w 58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61">
                  <a:moveTo>
                    <a:pt x="22" y="61"/>
                  </a:moveTo>
                  <a:cubicBezTo>
                    <a:pt x="23" y="61"/>
                    <a:pt x="24" y="61"/>
                    <a:pt x="24" y="60"/>
                  </a:cubicBezTo>
                  <a:cubicBezTo>
                    <a:pt x="25" y="60"/>
                    <a:pt x="25" y="58"/>
                    <a:pt x="25" y="58"/>
                  </a:cubicBezTo>
                  <a:cubicBezTo>
                    <a:pt x="25" y="57"/>
                    <a:pt x="26" y="57"/>
                    <a:pt x="27" y="58"/>
                  </a:cubicBezTo>
                  <a:cubicBezTo>
                    <a:pt x="28" y="58"/>
                    <a:pt x="28" y="59"/>
                    <a:pt x="29" y="60"/>
                  </a:cubicBezTo>
                  <a:cubicBezTo>
                    <a:pt x="30" y="60"/>
                    <a:pt x="30" y="58"/>
                    <a:pt x="30" y="58"/>
                  </a:cubicBezTo>
                  <a:cubicBezTo>
                    <a:pt x="32" y="57"/>
                    <a:pt x="34" y="58"/>
                    <a:pt x="35" y="58"/>
                  </a:cubicBezTo>
                  <a:cubicBezTo>
                    <a:pt x="36" y="58"/>
                    <a:pt x="36" y="57"/>
                    <a:pt x="36" y="57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9"/>
                    <a:pt x="55" y="11"/>
                    <a:pt x="58" y="1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9"/>
                    <a:pt x="20" y="20"/>
                  </a:cubicBezTo>
                  <a:cubicBezTo>
                    <a:pt x="19" y="20"/>
                    <a:pt x="19" y="21"/>
                    <a:pt x="18" y="22"/>
                  </a:cubicBezTo>
                  <a:cubicBezTo>
                    <a:pt x="18" y="24"/>
                    <a:pt x="19" y="26"/>
                    <a:pt x="19" y="28"/>
                  </a:cubicBezTo>
                  <a:cubicBezTo>
                    <a:pt x="19" y="29"/>
                    <a:pt x="18" y="29"/>
                    <a:pt x="18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3"/>
                    <a:pt x="3" y="34"/>
                    <a:pt x="3" y="35"/>
                  </a:cubicBezTo>
                  <a:cubicBezTo>
                    <a:pt x="3" y="36"/>
                    <a:pt x="3" y="38"/>
                    <a:pt x="2" y="39"/>
                  </a:cubicBezTo>
                  <a:cubicBezTo>
                    <a:pt x="2" y="40"/>
                    <a:pt x="3" y="40"/>
                    <a:pt x="3" y="40"/>
                  </a:cubicBezTo>
                  <a:cubicBezTo>
                    <a:pt x="3" y="41"/>
                    <a:pt x="4" y="43"/>
                    <a:pt x="4" y="44"/>
                  </a:cubicBezTo>
                  <a:cubicBezTo>
                    <a:pt x="4" y="45"/>
                    <a:pt x="3" y="47"/>
                    <a:pt x="3" y="48"/>
                  </a:cubicBezTo>
                  <a:cubicBezTo>
                    <a:pt x="3" y="50"/>
                    <a:pt x="2" y="52"/>
                    <a:pt x="1" y="53"/>
                  </a:cubicBezTo>
                  <a:cubicBezTo>
                    <a:pt x="2" y="53"/>
                    <a:pt x="3" y="52"/>
                    <a:pt x="3" y="52"/>
                  </a:cubicBezTo>
                  <a:cubicBezTo>
                    <a:pt x="5" y="51"/>
                    <a:pt x="7" y="52"/>
                    <a:pt x="8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10" y="51"/>
                    <a:pt x="11" y="51"/>
                    <a:pt x="12" y="51"/>
                  </a:cubicBezTo>
                  <a:cubicBezTo>
                    <a:pt x="13" y="52"/>
                    <a:pt x="13" y="53"/>
                    <a:pt x="14" y="54"/>
                  </a:cubicBezTo>
                  <a:cubicBezTo>
                    <a:pt x="15" y="54"/>
                    <a:pt x="16" y="54"/>
                    <a:pt x="17" y="54"/>
                  </a:cubicBezTo>
                  <a:cubicBezTo>
                    <a:pt x="17" y="55"/>
                    <a:pt x="17" y="56"/>
                    <a:pt x="18" y="57"/>
                  </a:cubicBezTo>
                  <a:cubicBezTo>
                    <a:pt x="18" y="58"/>
                    <a:pt x="19" y="59"/>
                    <a:pt x="20" y="59"/>
                  </a:cubicBezTo>
                  <a:cubicBezTo>
                    <a:pt x="20" y="60"/>
                    <a:pt x="22" y="60"/>
                    <a:pt x="22" y="6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1" name="Freeform 24"/>
            <p:cNvSpPr>
              <a:spLocks/>
            </p:cNvSpPr>
            <p:nvPr/>
          </p:nvSpPr>
          <p:spPr bwMode="auto">
            <a:xfrm>
              <a:off x="3639" y="2622"/>
              <a:ext cx="101" cy="69"/>
            </a:xfrm>
            <a:custGeom>
              <a:avLst/>
              <a:gdLst>
                <a:gd name="T0" fmla="*/ 49 w 29"/>
                <a:gd name="T1" fmla="*/ 238 h 20"/>
                <a:gd name="T2" fmla="*/ 49 w 29"/>
                <a:gd name="T3" fmla="*/ 228 h 20"/>
                <a:gd name="T4" fmla="*/ 49 w 29"/>
                <a:gd name="T5" fmla="*/ 204 h 20"/>
                <a:gd name="T6" fmla="*/ 98 w 29"/>
                <a:gd name="T7" fmla="*/ 204 h 20"/>
                <a:gd name="T8" fmla="*/ 132 w 29"/>
                <a:gd name="T9" fmla="*/ 190 h 20"/>
                <a:gd name="T10" fmla="*/ 181 w 29"/>
                <a:gd name="T11" fmla="*/ 190 h 20"/>
                <a:gd name="T12" fmla="*/ 205 w 29"/>
                <a:gd name="T13" fmla="*/ 190 h 20"/>
                <a:gd name="T14" fmla="*/ 205 w 29"/>
                <a:gd name="T15" fmla="*/ 179 h 20"/>
                <a:gd name="T16" fmla="*/ 157 w 29"/>
                <a:gd name="T17" fmla="*/ 166 h 20"/>
                <a:gd name="T18" fmla="*/ 132 w 29"/>
                <a:gd name="T19" fmla="*/ 166 h 20"/>
                <a:gd name="T20" fmla="*/ 122 w 29"/>
                <a:gd name="T21" fmla="*/ 179 h 20"/>
                <a:gd name="T22" fmla="*/ 59 w 29"/>
                <a:gd name="T23" fmla="*/ 179 h 20"/>
                <a:gd name="T24" fmla="*/ 49 w 29"/>
                <a:gd name="T25" fmla="*/ 155 h 20"/>
                <a:gd name="T26" fmla="*/ 35 w 29"/>
                <a:gd name="T27" fmla="*/ 121 h 20"/>
                <a:gd name="T28" fmla="*/ 0 w 29"/>
                <a:gd name="T29" fmla="*/ 121 h 20"/>
                <a:gd name="T30" fmla="*/ 35 w 29"/>
                <a:gd name="T31" fmla="*/ 83 h 20"/>
                <a:gd name="T32" fmla="*/ 59 w 29"/>
                <a:gd name="T33" fmla="*/ 59 h 20"/>
                <a:gd name="T34" fmla="*/ 59 w 29"/>
                <a:gd name="T35" fmla="*/ 24 h 20"/>
                <a:gd name="T36" fmla="*/ 84 w 29"/>
                <a:gd name="T37" fmla="*/ 10 h 20"/>
                <a:gd name="T38" fmla="*/ 146 w 29"/>
                <a:gd name="T39" fmla="*/ 10 h 20"/>
                <a:gd name="T40" fmla="*/ 146 w 29"/>
                <a:gd name="T41" fmla="*/ 0 h 20"/>
                <a:gd name="T42" fmla="*/ 181 w 29"/>
                <a:gd name="T43" fmla="*/ 0 h 20"/>
                <a:gd name="T44" fmla="*/ 205 w 29"/>
                <a:gd name="T45" fmla="*/ 35 h 20"/>
                <a:gd name="T46" fmla="*/ 244 w 29"/>
                <a:gd name="T47" fmla="*/ 35 h 20"/>
                <a:gd name="T48" fmla="*/ 254 w 29"/>
                <a:gd name="T49" fmla="*/ 72 h 20"/>
                <a:gd name="T50" fmla="*/ 279 w 29"/>
                <a:gd name="T51" fmla="*/ 97 h 20"/>
                <a:gd name="T52" fmla="*/ 303 w 29"/>
                <a:gd name="T53" fmla="*/ 107 h 20"/>
                <a:gd name="T54" fmla="*/ 317 w 29"/>
                <a:gd name="T55" fmla="*/ 141 h 20"/>
                <a:gd name="T56" fmla="*/ 317 w 29"/>
                <a:gd name="T57" fmla="*/ 179 h 20"/>
                <a:gd name="T58" fmla="*/ 327 w 29"/>
                <a:gd name="T59" fmla="*/ 190 h 20"/>
                <a:gd name="T60" fmla="*/ 341 w 29"/>
                <a:gd name="T61" fmla="*/ 190 h 20"/>
                <a:gd name="T62" fmla="*/ 352 w 29"/>
                <a:gd name="T63" fmla="*/ 214 h 20"/>
                <a:gd name="T64" fmla="*/ 341 w 29"/>
                <a:gd name="T65" fmla="*/ 238 h 20"/>
                <a:gd name="T66" fmla="*/ 303 w 29"/>
                <a:gd name="T67" fmla="*/ 238 h 20"/>
                <a:gd name="T68" fmla="*/ 268 w 29"/>
                <a:gd name="T69" fmla="*/ 238 h 20"/>
                <a:gd name="T70" fmla="*/ 254 w 29"/>
                <a:gd name="T71" fmla="*/ 238 h 20"/>
                <a:gd name="T72" fmla="*/ 244 w 29"/>
                <a:gd name="T73" fmla="*/ 228 h 20"/>
                <a:gd name="T74" fmla="*/ 219 w 29"/>
                <a:gd name="T75" fmla="*/ 228 h 20"/>
                <a:gd name="T76" fmla="*/ 146 w 29"/>
                <a:gd name="T77" fmla="*/ 228 h 20"/>
                <a:gd name="T78" fmla="*/ 108 w 29"/>
                <a:gd name="T79" fmla="*/ 238 h 20"/>
                <a:gd name="T80" fmla="*/ 73 w 29"/>
                <a:gd name="T81" fmla="*/ 238 h 20"/>
                <a:gd name="T82" fmla="*/ 49 w 29"/>
                <a:gd name="T83" fmla="*/ 238 h 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20"/>
                <a:gd name="T128" fmla="*/ 29 w 29"/>
                <a:gd name="T129" fmla="*/ 20 h 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20">
                  <a:moveTo>
                    <a:pt x="4" y="20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5" y="17"/>
                    <a:pt x="6" y="17"/>
                    <a:pt x="8" y="17"/>
                  </a:cubicBezTo>
                  <a:cubicBezTo>
                    <a:pt x="9" y="17"/>
                    <a:pt x="10" y="16"/>
                    <a:pt x="11" y="16"/>
                  </a:cubicBezTo>
                  <a:cubicBezTo>
                    <a:pt x="12" y="16"/>
                    <a:pt x="13" y="16"/>
                    <a:pt x="15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8" y="15"/>
                    <a:pt x="17" y="15"/>
                  </a:cubicBezTo>
                  <a:cubicBezTo>
                    <a:pt x="16" y="14"/>
                    <a:pt x="15" y="14"/>
                    <a:pt x="13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5"/>
                    <a:pt x="7" y="15"/>
                    <a:pt x="5" y="15"/>
                  </a:cubicBezTo>
                  <a:cubicBezTo>
                    <a:pt x="5" y="14"/>
                    <a:pt x="5" y="13"/>
                    <a:pt x="4" y="13"/>
                  </a:cubicBezTo>
                  <a:cubicBezTo>
                    <a:pt x="4" y="12"/>
                    <a:pt x="4" y="11"/>
                    <a:pt x="3" y="10"/>
                  </a:cubicBezTo>
                  <a:cubicBezTo>
                    <a:pt x="2" y="10"/>
                    <a:pt x="0" y="11"/>
                    <a:pt x="0" y="10"/>
                  </a:cubicBezTo>
                  <a:cubicBezTo>
                    <a:pt x="0" y="8"/>
                    <a:pt x="2" y="8"/>
                    <a:pt x="3" y="7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1"/>
                    <a:pt x="7" y="1"/>
                  </a:cubicBezTo>
                  <a:cubicBezTo>
                    <a:pt x="8" y="0"/>
                    <a:pt x="10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0" y="4"/>
                    <a:pt x="20" y="5"/>
                    <a:pt x="21" y="6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6" y="20"/>
                    <a:pt x="25" y="20"/>
                  </a:cubicBezTo>
                  <a:cubicBezTo>
                    <a:pt x="24" y="20"/>
                    <a:pt x="23" y="20"/>
                    <a:pt x="22" y="20"/>
                  </a:cubicBezTo>
                  <a:cubicBezTo>
                    <a:pt x="22" y="20"/>
                    <a:pt x="22" y="20"/>
                    <a:pt x="21" y="20"/>
                  </a:cubicBezTo>
                  <a:cubicBezTo>
                    <a:pt x="21" y="20"/>
                    <a:pt x="21" y="19"/>
                    <a:pt x="20" y="19"/>
                  </a:cubicBezTo>
                  <a:cubicBezTo>
                    <a:pt x="20" y="19"/>
                    <a:pt x="19" y="19"/>
                    <a:pt x="18" y="19"/>
                  </a:cubicBezTo>
                  <a:cubicBezTo>
                    <a:pt x="16" y="19"/>
                    <a:pt x="14" y="19"/>
                    <a:pt x="12" y="19"/>
                  </a:cubicBezTo>
                  <a:cubicBezTo>
                    <a:pt x="11" y="19"/>
                    <a:pt x="11" y="20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Freeform 25"/>
            <p:cNvSpPr>
              <a:spLocks/>
            </p:cNvSpPr>
            <p:nvPr/>
          </p:nvSpPr>
          <p:spPr bwMode="auto">
            <a:xfrm>
              <a:off x="3653" y="2691"/>
              <a:ext cx="59" cy="28"/>
            </a:xfrm>
            <a:custGeom>
              <a:avLst/>
              <a:gdLst>
                <a:gd name="T0" fmla="*/ 108 w 17"/>
                <a:gd name="T1" fmla="*/ 98 h 8"/>
                <a:gd name="T2" fmla="*/ 121 w 17"/>
                <a:gd name="T3" fmla="*/ 73 h 8"/>
                <a:gd name="T4" fmla="*/ 156 w 17"/>
                <a:gd name="T5" fmla="*/ 59 h 8"/>
                <a:gd name="T6" fmla="*/ 194 w 17"/>
                <a:gd name="T7" fmla="*/ 49 h 8"/>
                <a:gd name="T8" fmla="*/ 180 w 17"/>
                <a:gd name="T9" fmla="*/ 35 h 8"/>
                <a:gd name="T10" fmla="*/ 194 w 17"/>
                <a:gd name="T11" fmla="*/ 24 h 8"/>
                <a:gd name="T12" fmla="*/ 180 w 17"/>
                <a:gd name="T13" fmla="*/ 14 h 8"/>
                <a:gd name="T14" fmla="*/ 108 w 17"/>
                <a:gd name="T15" fmla="*/ 0 h 8"/>
                <a:gd name="T16" fmla="*/ 73 w 17"/>
                <a:gd name="T17" fmla="*/ 24 h 8"/>
                <a:gd name="T18" fmla="*/ 35 w 17"/>
                <a:gd name="T19" fmla="*/ 14 h 8"/>
                <a:gd name="T20" fmla="*/ 0 w 17"/>
                <a:gd name="T21" fmla="*/ 24 h 8"/>
                <a:gd name="T22" fmla="*/ 24 w 17"/>
                <a:gd name="T23" fmla="*/ 49 h 8"/>
                <a:gd name="T24" fmla="*/ 108 w 17"/>
                <a:gd name="T25" fmla="*/ 49 h 8"/>
                <a:gd name="T26" fmla="*/ 73 w 17"/>
                <a:gd name="T27" fmla="*/ 59 h 8"/>
                <a:gd name="T28" fmla="*/ 83 w 17"/>
                <a:gd name="T29" fmla="*/ 73 h 8"/>
                <a:gd name="T30" fmla="*/ 108 w 17"/>
                <a:gd name="T31" fmla="*/ 98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8"/>
                <a:gd name="T50" fmla="*/ 17 w 17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8">
                  <a:moveTo>
                    <a:pt x="9" y="8"/>
                  </a:moveTo>
                  <a:cubicBezTo>
                    <a:pt x="9" y="7"/>
                    <a:pt x="9" y="6"/>
                    <a:pt x="10" y="6"/>
                  </a:cubicBezTo>
                  <a:cubicBezTo>
                    <a:pt x="11" y="5"/>
                    <a:pt x="12" y="5"/>
                    <a:pt x="13" y="5"/>
                  </a:cubicBezTo>
                  <a:cubicBezTo>
                    <a:pt x="14" y="5"/>
                    <a:pt x="16" y="5"/>
                    <a:pt x="16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5" y="4"/>
                    <a:pt x="7" y="3"/>
                    <a:pt x="9" y="4"/>
                  </a:cubicBezTo>
                  <a:cubicBezTo>
                    <a:pt x="10" y="4"/>
                    <a:pt x="6" y="4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8" y="7"/>
                    <a:pt x="9" y="7"/>
                    <a:pt x="9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3" name="Freeform 26"/>
            <p:cNvSpPr>
              <a:spLocks/>
            </p:cNvSpPr>
            <p:nvPr/>
          </p:nvSpPr>
          <p:spPr bwMode="auto">
            <a:xfrm>
              <a:off x="3653" y="2677"/>
              <a:ext cx="45" cy="0"/>
            </a:xfrm>
            <a:custGeom>
              <a:avLst/>
              <a:gdLst>
                <a:gd name="T0" fmla="*/ 0 w 13"/>
                <a:gd name="T1" fmla="*/ 59 w 13"/>
                <a:gd name="T2" fmla="*/ 24 w 13"/>
                <a:gd name="T3" fmla="*/ 73 w 13"/>
                <a:gd name="T4" fmla="*/ 83 w 13"/>
                <a:gd name="T5" fmla="*/ 107 w 13"/>
                <a:gd name="T6" fmla="*/ 145 w 13"/>
                <a:gd name="T7" fmla="*/ 145 w 13"/>
                <a:gd name="T8" fmla="*/ 121 w 13"/>
                <a:gd name="T9" fmla="*/ 83 w 13"/>
                <a:gd name="T10" fmla="*/ 48 w 13"/>
                <a:gd name="T11" fmla="*/ 0 w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13 w 13"/>
              </a:gdLst>
              <a:ahLst/>
              <a:cxnLst>
                <a:cxn ang="T12">
                  <a:pos x="T0" y="0"/>
                </a:cxn>
                <a:cxn ang="T13">
                  <a:pos x="T1" y="0"/>
                </a:cxn>
                <a:cxn ang="T14">
                  <a:pos x="T2" y="0"/>
                </a:cxn>
                <a:cxn ang="T15">
                  <a:pos x="T3" y="0"/>
                </a:cxn>
                <a:cxn ang="T16">
                  <a:pos x="T4" y="0"/>
                </a:cxn>
                <a:cxn ang="T17">
                  <a:pos x="T5" y="0"/>
                </a:cxn>
                <a:cxn ang="T18">
                  <a:pos x="T6" y="0"/>
                </a:cxn>
                <a:cxn ang="T19">
                  <a:pos x="T7" y="0"/>
                </a:cxn>
                <a:cxn ang="T20">
                  <a:pos x="T8" y="0"/>
                </a:cxn>
                <a:cxn ang="T21">
                  <a:pos x="T9" y="0"/>
                </a:cxn>
                <a:cxn ang="T22">
                  <a:pos x="T10" y="0"/>
                </a:cxn>
                <a:cxn ang="T23">
                  <a:pos x="T11" y="0"/>
                </a:cxn>
              </a:cxnLst>
              <a:rect l="T24" t="0" r="T25" b="0"/>
              <a:pathLst>
                <a:path w="13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4" name="Freeform 27"/>
            <p:cNvSpPr>
              <a:spLocks/>
            </p:cNvSpPr>
            <p:nvPr/>
          </p:nvSpPr>
          <p:spPr bwMode="auto">
            <a:xfrm>
              <a:off x="3684" y="2691"/>
              <a:ext cx="125" cy="101"/>
            </a:xfrm>
            <a:custGeom>
              <a:avLst/>
              <a:gdLst>
                <a:gd name="T0" fmla="*/ 385 w 36"/>
                <a:gd name="T1" fmla="*/ 132 h 29"/>
                <a:gd name="T2" fmla="*/ 361 w 36"/>
                <a:gd name="T3" fmla="*/ 122 h 29"/>
                <a:gd name="T4" fmla="*/ 361 w 36"/>
                <a:gd name="T5" fmla="*/ 59 h 29"/>
                <a:gd name="T6" fmla="*/ 326 w 36"/>
                <a:gd name="T7" fmla="*/ 24 h 29"/>
                <a:gd name="T8" fmla="*/ 302 w 36"/>
                <a:gd name="T9" fmla="*/ 35 h 29"/>
                <a:gd name="T10" fmla="*/ 253 w 36"/>
                <a:gd name="T11" fmla="*/ 49 h 29"/>
                <a:gd name="T12" fmla="*/ 219 w 36"/>
                <a:gd name="T13" fmla="*/ 35 h 29"/>
                <a:gd name="T14" fmla="*/ 194 w 36"/>
                <a:gd name="T15" fmla="*/ 10 h 29"/>
                <a:gd name="T16" fmla="*/ 122 w 36"/>
                <a:gd name="T17" fmla="*/ 10 h 29"/>
                <a:gd name="T18" fmla="*/ 97 w 36"/>
                <a:gd name="T19" fmla="*/ 0 h 29"/>
                <a:gd name="T20" fmla="*/ 73 w 36"/>
                <a:gd name="T21" fmla="*/ 24 h 29"/>
                <a:gd name="T22" fmla="*/ 73 w 36"/>
                <a:gd name="T23" fmla="*/ 59 h 29"/>
                <a:gd name="T24" fmla="*/ 10 w 36"/>
                <a:gd name="T25" fmla="*/ 73 h 29"/>
                <a:gd name="T26" fmla="*/ 24 w 36"/>
                <a:gd name="T27" fmla="*/ 108 h 29"/>
                <a:gd name="T28" fmla="*/ 49 w 36"/>
                <a:gd name="T29" fmla="*/ 157 h 29"/>
                <a:gd name="T30" fmla="*/ 97 w 36"/>
                <a:gd name="T31" fmla="*/ 205 h 29"/>
                <a:gd name="T32" fmla="*/ 122 w 36"/>
                <a:gd name="T33" fmla="*/ 205 h 29"/>
                <a:gd name="T34" fmla="*/ 170 w 36"/>
                <a:gd name="T35" fmla="*/ 181 h 29"/>
                <a:gd name="T36" fmla="*/ 219 w 36"/>
                <a:gd name="T37" fmla="*/ 171 h 29"/>
                <a:gd name="T38" fmla="*/ 229 w 36"/>
                <a:gd name="T39" fmla="*/ 195 h 29"/>
                <a:gd name="T40" fmla="*/ 253 w 36"/>
                <a:gd name="T41" fmla="*/ 230 h 29"/>
                <a:gd name="T42" fmla="*/ 253 w 36"/>
                <a:gd name="T43" fmla="*/ 268 h 29"/>
                <a:gd name="T44" fmla="*/ 278 w 36"/>
                <a:gd name="T45" fmla="*/ 268 h 29"/>
                <a:gd name="T46" fmla="*/ 302 w 36"/>
                <a:gd name="T47" fmla="*/ 268 h 29"/>
                <a:gd name="T48" fmla="*/ 326 w 36"/>
                <a:gd name="T49" fmla="*/ 293 h 29"/>
                <a:gd name="T50" fmla="*/ 326 w 36"/>
                <a:gd name="T51" fmla="*/ 317 h 29"/>
                <a:gd name="T52" fmla="*/ 337 w 36"/>
                <a:gd name="T53" fmla="*/ 352 h 29"/>
                <a:gd name="T54" fmla="*/ 375 w 36"/>
                <a:gd name="T55" fmla="*/ 317 h 29"/>
                <a:gd name="T56" fmla="*/ 399 w 36"/>
                <a:gd name="T57" fmla="*/ 327 h 29"/>
                <a:gd name="T58" fmla="*/ 410 w 36"/>
                <a:gd name="T59" fmla="*/ 293 h 29"/>
                <a:gd name="T60" fmla="*/ 434 w 36"/>
                <a:gd name="T61" fmla="*/ 268 h 29"/>
                <a:gd name="T62" fmla="*/ 424 w 36"/>
                <a:gd name="T63" fmla="*/ 244 h 29"/>
                <a:gd name="T64" fmla="*/ 399 w 36"/>
                <a:gd name="T65" fmla="*/ 181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29"/>
                <a:gd name="T101" fmla="*/ 36 w 36"/>
                <a:gd name="T102" fmla="*/ 29 h 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29">
                  <a:moveTo>
                    <a:pt x="35" y="14"/>
                  </a:moveTo>
                  <a:cubicBezTo>
                    <a:pt x="34" y="13"/>
                    <a:pt x="32" y="12"/>
                    <a:pt x="32" y="11"/>
                  </a:cubicBezTo>
                  <a:cubicBezTo>
                    <a:pt x="32" y="11"/>
                    <a:pt x="32" y="10"/>
                    <a:pt x="32" y="9"/>
                  </a:cubicBezTo>
                  <a:cubicBezTo>
                    <a:pt x="32" y="9"/>
                    <a:pt x="30" y="10"/>
                    <a:pt x="30" y="10"/>
                  </a:cubicBezTo>
                  <a:cubicBezTo>
                    <a:pt x="30" y="9"/>
                    <a:pt x="32" y="8"/>
                    <a:pt x="32" y="7"/>
                  </a:cubicBezTo>
                  <a:cubicBezTo>
                    <a:pt x="32" y="6"/>
                    <a:pt x="31" y="6"/>
                    <a:pt x="30" y="5"/>
                  </a:cubicBezTo>
                  <a:cubicBezTo>
                    <a:pt x="30" y="5"/>
                    <a:pt x="30" y="3"/>
                    <a:pt x="30" y="3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6" y="2"/>
                    <a:pt x="27" y="3"/>
                    <a:pt x="27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3"/>
                    <a:pt x="17" y="4"/>
                    <a:pt x="17" y="3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10" y="1"/>
                    <a:pt x="9" y="2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4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3" y="5"/>
                    <a:pt x="1" y="5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3" y="12"/>
                    <a:pt x="4" y="12"/>
                    <a:pt x="4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6" y="16"/>
                    <a:pt x="7" y="16"/>
                    <a:pt x="8" y="17"/>
                  </a:cubicBezTo>
                  <a:cubicBezTo>
                    <a:pt x="8" y="17"/>
                    <a:pt x="9" y="18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5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4"/>
                    <a:pt x="19" y="15"/>
                    <a:pt x="19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9"/>
                  </a:cubicBezTo>
                  <a:cubicBezTo>
                    <a:pt x="21" y="20"/>
                    <a:pt x="22" y="20"/>
                    <a:pt x="22" y="21"/>
                  </a:cubicBezTo>
                  <a:cubicBezTo>
                    <a:pt x="22" y="21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24" y="22"/>
                    <a:pt x="24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23"/>
                    <a:pt x="26" y="23"/>
                    <a:pt x="27" y="24"/>
                  </a:cubicBezTo>
                  <a:cubicBezTo>
                    <a:pt x="27" y="24"/>
                    <a:pt x="28" y="25"/>
                    <a:pt x="28" y="26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6" y="27"/>
                    <a:pt x="26" y="28"/>
                    <a:pt x="26" y="28"/>
                  </a:cubicBezTo>
                  <a:cubicBezTo>
                    <a:pt x="27" y="29"/>
                    <a:pt x="27" y="29"/>
                    <a:pt x="28" y="29"/>
                  </a:cubicBezTo>
                  <a:cubicBezTo>
                    <a:pt x="29" y="29"/>
                    <a:pt x="29" y="28"/>
                    <a:pt x="29" y="28"/>
                  </a:cubicBezTo>
                  <a:cubicBezTo>
                    <a:pt x="30" y="28"/>
                    <a:pt x="30" y="26"/>
                    <a:pt x="31" y="26"/>
                  </a:cubicBezTo>
                  <a:cubicBezTo>
                    <a:pt x="31" y="26"/>
                    <a:pt x="32" y="27"/>
                    <a:pt x="32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3" y="25"/>
                    <a:pt x="34" y="24"/>
                    <a:pt x="34" y="24"/>
                  </a:cubicBezTo>
                  <a:cubicBezTo>
                    <a:pt x="34" y="23"/>
                    <a:pt x="32" y="23"/>
                    <a:pt x="32" y="23"/>
                  </a:cubicBezTo>
                  <a:cubicBezTo>
                    <a:pt x="33" y="22"/>
                    <a:pt x="35" y="23"/>
                    <a:pt x="36" y="22"/>
                  </a:cubicBezTo>
                  <a:cubicBezTo>
                    <a:pt x="36" y="21"/>
                    <a:pt x="34" y="21"/>
                    <a:pt x="34" y="21"/>
                  </a:cubicBezTo>
                  <a:cubicBezTo>
                    <a:pt x="34" y="20"/>
                    <a:pt x="35" y="20"/>
                    <a:pt x="35" y="20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7"/>
                    <a:pt x="34" y="16"/>
                    <a:pt x="33" y="15"/>
                  </a:cubicBezTo>
                  <a:cubicBezTo>
                    <a:pt x="33" y="15"/>
                    <a:pt x="34" y="14"/>
                    <a:pt x="35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Freeform 28"/>
            <p:cNvSpPr>
              <a:spLocks/>
            </p:cNvSpPr>
            <p:nvPr/>
          </p:nvSpPr>
          <p:spPr bwMode="auto">
            <a:xfrm>
              <a:off x="3712" y="2733"/>
              <a:ext cx="41" cy="59"/>
            </a:xfrm>
            <a:custGeom>
              <a:avLst/>
              <a:gdLst>
                <a:gd name="T0" fmla="*/ 130 w 12"/>
                <a:gd name="T1" fmla="*/ 121 h 17"/>
                <a:gd name="T2" fmla="*/ 140 w 12"/>
                <a:gd name="T3" fmla="*/ 146 h 17"/>
                <a:gd name="T4" fmla="*/ 106 w 12"/>
                <a:gd name="T5" fmla="*/ 170 h 17"/>
                <a:gd name="T6" fmla="*/ 106 w 12"/>
                <a:gd name="T7" fmla="*/ 180 h 17"/>
                <a:gd name="T8" fmla="*/ 92 w 12"/>
                <a:gd name="T9" fmla="*/ 205 h 17"/>
                <a:gd name="T10" fmla="*/ 34 w 12"/>
                <a:gd name="T11" fmla="*/ 180 h 17"/>
                <a:gd name="T12" fmla="*/ 34 w 12"/>
                <a:gd name="T13" fmla="*/ 156 h 17"/>
                <a:gd name="T14" fmla="*/ 10 w 12"/>
                <a:gd name="T15" fmla="*/ 146 h 17"/>
                <a:gd name="T16" fmla="*/ 10 w 12"/>
                <a:gd name="T17" fmla="*/ 121 h 17"/>
                <a:gd name="T18" fmla="*/ 0 w 12"/>
                <a:gd name="T19" fmla="*/ 108 h 17"/>
                <a:gd name="T20" fmla="*/ 0 w 12"/>
                <a:gd name="T21" fmla="*/ 73 h 17"/>
                <a:gd name="T22" fmla="*/ 0 w 12"/>
                <a:gd name="T23" fmla="*/ 59 h 17"/>
                <a:gd name="T24" fmla="*/ 10 w 12"/>
                <a:gd name="T25" fmla="*/ 49 h 17"/>
                <a:gd name="T26" fmla="*/ 34 w 12"/>
                <a:gd name="T27" fmla="*/ 10 h 17"/>
                <a:gd name="T28" fmla="*/ 58 w 12"/>
                <a:gd name="T29" fmla="*/ 10 h 17"/>
                <a:gd name="T30" fmla="*/ 72 w 12"/>
                <a:gd name="T31" fmla="*/ 10 h 17"/>
                <a:gd name="T32" fmla="*/ 92 w 12"/>
                <a:gd name="T33" fmla="*/ 10 h 17"/>
                <a:gd name="T34" fmla="*/ 106 w 12"/>
                <a:gd name="T35" fmla="*/ 10 h 17"/>
                <a:gd name="T36" fmla="*/ 116 w 12"/>
                <a:gd name="T37" fmla="*/ 35 h 17"/>
                <a:gd name="T38" fmla="*/ 130 w 12"/>
                <a:gd name="T39" fmla="*/ 49 h 17"/>
                <a:gd name="T40" fmla="*/ 130 w 12"/>
                <a:gd name="T41" fmla="*/ 59 h 17"/>
                <a:gd name="T42" fmla="*/ 140 w 12"/>
                <a:gd name="T43" fmla="*/ 83 h 17"/>
                <a:gd name="T44" fmla="*/ 130 w 12"/>
                <a:gd name="T45" fmla="*/ 108 h 17"/>
                <a:gd name="T46" fmla="*/ 130 w 12"/>
                <a:gd name="T47" fmla="*/ 121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17"/>
                <a:gd name="T74" fmla="*/ 12 w 12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17">
                  <a:moveTo>
                    <a:pt x="11" y="10"/>
                  </a:moveTo>
                  <a:cubicBezTo>
                    <a:pt x="11" y="11"/>
                    <a:pt x="12" y="11"/>
                    <a:pt x="12" y="12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6" y="16"/>
                    <a:pt x="5" y="16"/>
                    <a:pt x="3" y="15"/>
                  </a:cubicBezTo>
                  <a:cubicBezTo>
                    <a:pt x="3" y="14"/>
                    <a:pt x="4" y="13"/>
                    <a:pt x="3" y="13"/>
                  </a:cubicBezTo>
                  <a:cubicBezTo>
                    <a:pt x="3" y="12"/>
                    <a:pt x="2" y="12"/>
                    <a:pt x="1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6"/>
                    <a:pt x="12" y="7"/>
                    <a:pt x="12" y="7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6" name="Freeform 29"/>
            <p:cNvSpPr>
              <a:spLocks/>
            </p:cNvSpPr>
            <p:nvPr/>
          </p:nvSpPr>
          <p:spPr bwMode="auto">
            <a:xfrm>
              <a:off x="3740" y="2764"/>
              <a:ext cx="69" cy="69"/>
            </a:xfrm>
            <a:custGeom>
              <a:avLst/>
              <a:gdLst>
                <a:gd name="T0" fmla="*/ 228 w 20"/>
                <a:gd name="T1" fmla="*/ 238 h 20"/>
                <a:gd name="T2" fmla="*/ 204 w 20"/>
                <a:gd name="T3" fmla="*/ 228 h 20"/>
                <a:gd name="T4" fmla="*/ 166 w 20"/>
                <a:gd name="T5" fmla="*/ 204 h 20"/>
                <a:gd name="T6" fmla="*/ 121 w 20"/>
                <a:gd name="T7" fmla="*/ 179 h 20"/>
                <a:gd name="T8" fmla="*/ 72 w 20"/>
                <a:gd name="T9" fmla="*/ 141 h 20"/>
                <a:gd name="T10" fmla="*/ 35 w 20"/>
                <a:gd name="T11" fmla="*/ 121 h 20"/>
                <a:gd name="T12" fmla="*/ 0 w 20"/>
                <a:gd name="T13" fmla="*/ 107 h 20"/>
                <a:gd name="T14" fmla="*/ 0 w 20"/>
                <a:gd name="T15" fmla="*/ 83 h 20"/>
                <a:gd name="T16" fmla="*/ 10 w 20"/>
                <a:gd name="T17" fmla="*/ 72 h 20"/>
                <a:gd name="T18" fmla="*/ 24 w 20"/>
                <a:gd name="T19" fmla="*/ 59 h 20"/>
                <a:gd name="T20" fmla="*/ 59 w 20"/>
                <a:gd name="T21" fmla="*/ 35 h 20"/>
                <a:gd name="T22" fmla="*/ 48 w 20"/>
                <a:gd name="T23" fmla="*/ 10 h 20"/>
                <a:gd name="T24" fmla="*/ 72 w 20"/>
                <a:gd name="T25" fmla="*/ 0 h 20"/>
                <a:gd name="T26" fmla="*/ 97 w 20"/>
                <a:gd name="T27" fmla="*/ 0 h 20"/>
                <a:gd name="T28" fmla="*/ 97 w 20"/>
                <a:gd name="T29" fmla="*/ 0 h 20"/>
                <a:gd name="T30" fmla="*/ 121 w 20"/>
                <a:gd name="T31" fmla="*/ 0 h 20"/>
                <a:gd name="T32" fmla="*/ 121 w 20"/>
                <a:gd name="T33" fmla="*/ 10 h 20"/>
                <a:gd name="T34" fmla="*/ 131 w 20"/>
                <a:gd name="T35" fmla="*/ 35 h 20"/>
                <a:gd name="T36" fmla="*/ 121 w 20"/>
                <a:gd name="T37" fmla="*/ 48 h 20"/>
                <a:gd name="T38" fmla="*/ 107 w 20"/>
                <a:gd name="T39" fmla="*/ 72 h 20"/>
                <a:gd name="T40" fmla="*/ 131 w 20"/>
                <a:gd name="T41" fmla="*/ 72 h 20"/>
                <a:gd name="T42" fmla="*/ 141 w 20"/>
                <a:gd name="T43" fmla="*/ 59 h 20"/>
                <a:gd name="T44" fmla="*/ 166 w 20"/>
                <a:gd name="T45" fmla="*/ 48 h 20"/>
                <a:gd name="T46" fmla="*/ 190 w 20"/>
                <a:gd name="T47" fmla="*/ 59 h 20"/>
                <a:gd name="T48" fmla="*/ 190 w 20"/>
                <a:gd name="T49" fmla="*/ 83 h 20"/>
                <a:gd name="T50" fmla="*/ 166 w 20"/>
                <a:gd name="T51" fmla="*/ 107 h 20"/>
                <a:gd name="T52" fmla="*/ 190 w 20"/>
                <a:gd name="T53" fmla="*/ 121 h 20"/>
                <a:gd name="T54" fmla="*/ 214 w 20"/>
                <a:gd name="T55" fmla="*/ 131 h 20"/>
                <a:gd name="T56" fmla="*/ 214 w 20"/>
                <a:gd name="T57" fmla="*/ 141 h 20"/>
                <a:gd name="T58" fmla="*/ 238 w 20"/>
                <a:gd name="T59" fmla="*/ 141 h 20"/>
                <a:gd name="T60" fmla="*/ 238 w 20"/>
                <a:gd name="T61" fmla="*/ 179 h 20"/>
                <a:gd name="T62" fmla="*/ 228 w 20"/>
                <a:gd name="T63" fmla="*/ 190 h 20"/>
                <a:gd name="T64" fmla="*/ 228 w 20"/>
                <a:gd name="T65" fmla="*/ 238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20"/>
                <a:gd name="T101" fmla="*/ 20 w 20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20">
                  <a:moveTo>
                    <a:pt x="19" y="20"/>
                  </a:moveTo>
                  <a:cubicBezTo>
                    <a:pt x="18" y="20"/>
                    <a:pt x="18" y="19"/>
                    <a:pt x="17" y="19"/>
                  </a:cubicBezTo>
                  <a:cubicBezTo>
                    <a:pt x="16" y="18"/>
                    <a:pt x="15" y="18"/>
                    <a:pt x="14" y="17"/>
                  </a:cubicBezTo>
                  <a:cubicBezTo>
                    <a:pt x="12" y="17"/>
                    <a:pt x="11" y="16"/>
                    <a:pt x="10" y="15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5" y="11"/>
                    <a:pt x="4" y="10"/>
                    <a:pt x="3" y="10"/>
                  </a:cubicBezTo>
                  <a:cubicBezTo>
                    <a:pt x="2" y="9"/>
                    <a:pt x="1" y="9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9" y="1"/>
                    <a:pt x="10" y="1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4"/>
                    <a:pt x="10" y="3"/>
                    <a:pt x="10" y="4"/>
                  </a:cubicBezTo>
                  <a:cubicBezTo>
                    <a:pt x="9" y="4"/>
                    <a:pt x="9" y="5"/>
                    <a:pt x="9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4" y="4"/>
                    <a:pt x="15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7" y="11"/>
                    <a:pt x="18" y="10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0" y="13"/>
                    <a:pt x="20" y="14"/>
                    <a:pt x="20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19" y="17"/>
                    <a:pt x="19" y="19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7" name="Freeform 30"/>
            <p:cNvSpPr>
              <a:spLocks/>
            </p:cNvSpPr>
            <p:nvPr/>
          </p:nvSpPr>
          <p:spPr bwMode="auto">
            <a:xfrm>
              <a:off x="3795" y="2719"/>
              <a:ext cx="100" cy="114"/>
            </a:xfrm>
            <a:custGeom>
              <a:avLst/>
              <a:gdLst>
                <a:gd name="T0" fmla="*/ 321 w 29"/>
                <a:gd name="T1" fmla="*/ 345 h 33"/>
                <a:gd name="T2" fmla="*/ 272 w 29"/>
                <a:gd name="T3" fmla="*/ 335 h 33"/>
                <a:gd name="T4" fmla="*/ 262 w 29"/>
                <a:gd name="T5" fmla="*/ 345 h 33"/>
                <a:gd name="T6" fmla="*/ 238 w 29"/>
                <a:gd name="T7" fmla="*/ 335 h 33"/>
                <a:gd name="T8" fmla="*/ 166 w 29"/>
                <a:gd name="T9" fmla="*/ 345 h 33"/>
                <a:gd name="T10" fmla="*/ 107 w 29"/>
                <a:gd name="T11" fmla="*/ 359 h 33"/>
                <a:gd name="T12" fmla="*/ 59 w 29"/>
                <a:gd name="T13" fmla="*/ 394 h 33"/>
                <a:gd name="T14" fmla="*/ 48 w 29"/>
                <a:gd name="T15" fmla="*/ 345 h 33"/>
                <a:gd name="T16" fmla="*/ 59 w 29"/>
                <a:gd name="T17" fmla="*/ 321 h 33"/>
                <a:gd name="T18" fmla="*/ 59 w 29"/>
                <a:gd name="T19" fmla="*/ 297 h 33"/>
                <a:gd name="T20" fmla="*/ 48 w 29"/>
                <a:gd name="T21" fmla="*/ 287 h 33"/>
                <a:gd name="T22" fmla="*/ 48 w 29"/>
                <a:gd name="T23" fmla="*/ 273 h 33"/>
                <a:gd name="T24" fmla="*/ 24 w 29"/>
                <a:gd name="T25" fmla="*/ 273 h 33"/>
                <a:gd name="T26" fmla="*/ 0 w 29"/>
                <a:gd name="T27" fmla="*/ 252 h 33"/>
                <a:gd name="T28" fmla="*/ 24 w 29"/>
                <a:gd name="T29" fmla="*/ 228 h 33"/>
                <a:gd name="T30" fmla="*/ 10 w 29"/>
                <a:gd name="T31" fmla="*/ 204 h 33"/>
                <a:gd name="T32" fmla="*/ 24 w 29"/>
                <a:gd name="T33" fmla="*/ 190 h 33"/>
                <a:gd name="T34" fmla="*/ 24 w 29"/>
                <a:gd name="T35" fmla="*/ 180 h 33"/>
                <a:gd name="T36" fmla="*/ 34 w 29"/>
                <a:gd name="T37" fmla="*/ 155 h 33"/>
                <a:gd name="T38" fmla="*/ 10 w 29"/>
                <a:gd name="T39" fmla="*/ 142 h 33"/>
                <a:gd name="T40" fmla="*/ 59 w 29"/>
                <a:gd name="T41" fmla="*/ 131 h 33"/>
                <a:gd name="T42" fmla="*/ 34 w 29"/>
                <a:gd name="T43" fmla="*/ 121 h 33"/>
                <a:gd name="T44" fmla="*/ 48 w 29"/>
                <a:gd name="T45" fmla="*/ 107 h 33"/>
                <a:gd name="T46" fmla="*/ 48 w 29"/>
                <a:gd name="T47" fmla="*/ 83 h 33"/>
                <a:gd name="T48" fmla="*/ 24 w 29"/>
                <a:gd name="T49" fmla="*/ 59 h 33"/>
                <a:gd name="T50" fmla="*/ 48 w 29"/>
                <a:gd name="T51" fmla="*/ 35 h 33"/>
                <a:gd name="T52" fmla="*/ 48 w 29"/>
                <a:gd name="T53" fmla="*/ 10 h 33"/>
                <a:gd name="T54" fmla="*/ 72 w 29"/>
                <a:gd name="T55" fmla="*/ 24 h 33"/>
                <a:gd name="T56" fmla="*/ 97 w 29"/>
                <a:gd name="T57" fmla="*/ 24 h 33"/>
                <a:gd name="T58" fmla="*/ 97 w 29"/>
                <a:gd name="T59" fmla="*/ 0 h 33"/>
                <a:gd name="T60" fmla="*/ 117 w 29"/>
                <a:gd name="T61" fmla="*/ 10 h 33"/>
                <a:gd name="T62" fmla="*/ 131 w 29"/>
                <a:gd name="T63" fmla="*/ 0 h 33"/>
                <a:gd name="T64" fmla="*/ 131 w 29"/>
                <a:gd name="T65" fmla="*/ 24 h 33"/>
                <a:gd name="T66" fmla="*/ 155 w 29"/>
                <a:gd name="T67" fmla="*/ 24 h 33"/>
                <a:gd name="T68" fmla="*/ 190 w 29"/>
                <a:gd name="T69" fmla="*/ 10 h 33"/>
                <a:gd name="T70" fmla="*/ 190 w 29"/>
                <a:gd name="T71" fmla="*/ 35 h 33"/>
                <a:gd name="T72" fmla="*/ 203 w 29"/>
                <a:gd name="T73" fmla="*/ 35 h 33"/>
                <a:gd name="T74" fmla="*/ 203 w 29"/>
                <a:gd name="T75" fmla="*/ 59 h 33"/>
                <a:gd name="T76" fmla="*/ 214 w 29"/>
                <a:gd name="T77" fmla="*/ 59 h 33"/>
                <a:gd name="T78" fmla="*/ 228 w 29"/>
                <a:gd name="T79" fmla="*/ 59 h 33"/>
                <a:gd name="T80" fmla="*/ 248 w 29"/>
                <a:gd name="T81" fmla="*/ 59 h 33"/>
                <a:gd name="T82" fmla="*/ 286 w 29"/>
                <a:gd name="T83" fmla="*/ 48 h 33"/>
                <a:gd name="T84" fmla="*/ 310 w 29"/>
                <a:gd name="T85" fmla="*/ 59 h 33"/>
                <a:gd name="T86" fmla="*/ 321 w 29"/>
                <a:gd name="T87" fmla="*/ 73 h 33"/>
                <a:gd name="T88" fmla="*/ 334 w 29"/>
                <a:gd name="T89" fmla="*/ 97 h 33"/>
                <a:gd name="T90" fmla="*/ 334 w 29"/>
                <a:gd name="T91" fmla="*/ 107 h 33"/>
                <a:gd name="T92" fmla="*/ 334 w 29"/>
                <a:gd name="T93" fmla="*/ 131 h 33"/>
                <a:gd name="T94" fmla="*/ 334 w 29"/>
                <a:gd name="T95" fmla="*/ 155 h 33"/>
                <a:gd name="T96" fmla="*/ 334 w 29"/>
                <a:gd name="T97" fmla="*/ 166 h 33"/>
                <a:gd name="T98" fmla="*/ 321 w 29"/>
                <a:gd name="T99" fmla="*/ 214 h 33"/>
                <a:gd name="T100" fmla="*/ 310 w 29"/>
                <a:gd name="T101" fmla="*/ 238 h 33"/>
                <a:gd name="T102" fmla="*/ 310 w 29"/>
                <a:gd name="T103" fmla="*/ 273 h 33"/>
                <a:gd name="T104" fmla="*/ 310 w 29"/>
                <a:gd name="T105" fmla="*/ 297 h 33"/>
                <a:gd name="T106" fmla="*/ 334 w 29"/>
                <a:gd name="T107" fmla="*/ 311 h 33"/>
                <a:gd name="T108" fmla="*/ 334 w 29"/>
                <a:gd name="T109" fmla="*/ 335 h 33"/>
                <a:gd name="T110" fmla="*/ 321 w 29"/>
                <a:gd name="T111" fmla="*/ 345 h 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"/>
                <a:gd name="T169" fmla="*/ 0 h 33"/>
                <a:gd name="T170" fmla="*/ 29 w 29"/>
                <a:gd name="T171" fmla="*/ 33 h 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" h="33">
                  <a:moveTo>
                    <a:pt x="27" y="29"/>
                  </a:moveTo>
                  <a:cubicBezTo>
                    <a:pt x="26" y="29"/>
                    <a:pt x="24" y="28"/>
                    <a:pt x="23" y="28"/>
                  </a:cubicBezTo>
                  <a:cubicBezTo>
                    <a:pt x="22" y="28"/>
                    <a:pt x="22" y="29"/>
                    <a:pt x="22" y="29"/>
                  </a:cubicBezTo>
                  <a:cubicBezTo>
                    <a:pt x="21" y="29"/>
                    <a:pt x="20" y="28"/>
                    <a:pt x="20" y="28"/>
                  </a:cubicBezTo>
                  <a:cubicBezTo>
                    <a:pt x="18" y="28"/>
                    <a:pt x="16" y="28"/>
                    <a:pt x="14" y="29"/>
                  </a:cubicBezTo>
                  <a:cubicBezTo>
                    <a:pt x="12" y="29"/>
                    <a:pt x="11" y="30"/>
                    <a:pt x="9" y="30"/>
                  </a:cubicBezTo>
                  <a:cubicBezTo>
                    <a:pt x="7" y="31"/>
                    <a:pt x="6" y="32"/>
                    <a:pt x="5" y="33"/>
                  </a:cubicBezTo>
                  <a:cubicBezTo>
                    <a:pt x="5" y="32"/>
                    <a:pt x="4" y="30"/>
                    <a:pt x="4" y="29"/>
                  </a:cubicBezTo>
                  <a:cubicBezTo>
                    <a:pt x="4" y="28"/>
                    <a:pt x="5" y="28"/>
                    <a:pt x="5" y="27"/>
                  </a:cubicBezTo>
                  <a:cubicBezTo>
                    <a:pt x="5" y="27"/>
                    <a:pt x="6" y="25"/>
                    <a:pt x="5" y="25"/>
                  </a:cubicBezTo>
                  <a:cubicBezTo>
                    <a:pt x="5" y="24"/>
                    <a:pt x="4" y="25"/>
                    <a:pt x="4" y="24"/>
                  </a:cubicBezTo>
                  <a:cubicBezTo>
                    <a:pt x="3" y="24"/>
                    <a:pt x="4" y="23"/>
                    <a:pt x="4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1" y="22"/>
                    <a:pt x="0" y="22"/>
                    <a:pt x="0" y="21"/>
                  </a:cubicBezTo>
                  <a:cubicBezTo>
                    <a:pt x="0" y="20"/>
                    <a:pt x="1" y="20"/>
                    <a:pt x="2" y="19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3" y="13"/>
                    <a:pt x="1" y="13"/>
                    <a:pt x="1" y="12"/>
                  </a:cubicBezTo>
                  <a:cubicBezTo>
                    <a:pt x="2" y="11"/>
                    <a:pt x="4" y="12"/>
                    <a:pt x="5" y="11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6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9" y="0"/>
                    <a:pt x="9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3"/>
                    <a:pt x="12" y="2"/>
                    <a:pt x="13" y="2"/>
                  </a:cubicBezTo>
                  <a:cubicBezTo>
                    <a:pt x="14" y="2"/>
                    <a:pt x="15" y="2"/>
                    <a:pt x="16" y="1"/>
                  </a:cubicBezTo>
                  <a:cubicBezTo>
                    <a:pt x="16" y="2"/>
                    <a:pt x="15" y="2"/>
                    <a:pt x="16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3"/>
                    <a:pt x="16" y="4"/>
                    <a:pt x="17" y="5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8" y="5"/>
                    <a:pt x="19" y="6"/>
                    <a:pt x="19" y="5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2" y="4"/>
                    <a:pt x="23" y="4"/>
                    <a:pt x="24" y="4"/>
                  </a:cubicBezTo>
                  <a:cubicBezTo>
                    <a:pt x="25" y="4"/>
                    <a:pt x="26" y="4"/>
                    <a:pt x="26" y="5"/>
                  </a:cubicBezTo>
                  <a:cubicBezTo>
                    <a:pt x="26" y="5"/>
                    <a:pt x="27" y="5"/>
                    <a:pt x="27" y="6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8" y="8"/>
                    <a:pt x="28" y="8"/>
                    <a:pt x="28" y="9"/>
                  </a:cubicBezTo>
                  <a:cubicBezTo>
                    <a:pt x="28" y="10"/>
                    <a:pt x="28" y="10"/>
                    <a:pt x="28" y="11"/>
                  </a:cubicBezTo>
                  <a:cubicBezTo>
                    <a:pt x="29" y="12"/>
                    <a:pt x="29" y="12"/>
                    <a:pt x="28" y="13"/>
                  </a:cubicBezTo>
                  <a:cubicBezTo>
                    <a:pt x="28" y="13"/>
                    <a:pt x="28" y="14"/>
                    <a:pt x="28" y="14"/>
                  </a:cubicBezTo>
                  <a:cubicBezTo>
                    <a:pt x="27" y="16"/>
                    <a:pt x="28" y="17"/>
                    <a:pt x="27" y="18"/>
                  </a:cubicBezTo>
                  <a:cubicBezTo>
                    <a:pt x="27" y="18"/>
                    <a:pt x="26" y="19"/>
                    <a:pt x="26" y="20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7" y="25"/>
                    <a:pt x="28" y="26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8"/>
                    <a:pt x="27" y="29"/>
                    <a:pt x="27" y="2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8" name="Freeform 31"/>
            <p:cNvSpPr>
              <a:spLocks/>
            </p:cNvSpPr>
            <p:nvPr/>
          </p:nvSpPr>
          <p:spPr bwMode="auto">
            <a:xfrm>
              <a:off x="3726" y="2466"/>
              <a:ext cx="280" cy="267"/>
            </a:xfrm>
            <a:custGeom>
              <a:avLst/>
              <a:gdLst>
                <a:gd name="T0" fmla="*/ 370 w 81"/>
                <a:gd name="T1" fmla="*/ 926 h 77"/>
                <a:gd name="T2" fmla="*/ 360 w 81"/>
                <a:gd name="T3" fmla="*/ 902 h 77"/>
                <a:gd name="T4" fmla="*/ 321 w 81"/>
                <a:gd name="T5" fmla="*/ 902 h 77"/>
                <a:gd name="T6" fmla="*/ 287 w 81"/>
                <a:gd name="T7" fmla="*/ 915 h 77"/>
                <a:gd name="T8" fmla="*/ 263 w 81"/>
                <a:gd name="T9" fmla="*/ 926 h 77"/>
                <a:gd name="T10" fmla="*/ 228 w 81"/>
                <a:gd name="T11" fmla="*/ 877 h 77"/>
                <a:gd name="T12" fmla="*/ 228 w 81"/>
                <a:gd name="T13" fmla="*/ 853 h 77"/>
                <a:gd name="T14" fmla="*/ 204 w 81"/>
                <a:gd name="T15" fmla="*/ 804 h 77"/>
                <a:gd name="T16" fmla="*/ 166 w 81"/>
                <a:gd name="T17" fmla="*/ 804 h 77"/>
                <a:gd name="T18" fmla="*/ 121 w 81"/>
                <a:gd name="T19" fmla="*/ 804 h 77"/>
                <a:gd name="T20" fmla="*/ 73 w 81"/>
                <a:gd name="T21" fmla="*/ 794 h 77"/>
                <a:gd name="T22" fmla="*/ 35 w 81"/>
                <a:gd name="T23" fmla="*/ 804 h 77"/>
                <a:gd name="T24" fmla="*/ 48 w 81"/>
                <a:gd name="T25" fmla="*/ 756 h 77"/>
                <a:gd name="T26" fmla="*/ 10 w 81"/>
                <a:gd name="T27" fmla="*/ 735 h 77"/>
                <a:gd name="T28" fmla="*/ 10 w 81"/>
                <a:gd name="T29" fmla="*/ 687 h 77"/>
                <a:gd name="T30" fmla="*/ 24 w 81"/>
                <a:gd name="T31" fmla="*/ 648 h 77"/>
                <a:gd name="T32" fmla="*/ 48 w 81"/>
                <a:gd name="T33" fmla="*/ 614 h 77"/>
                <a:gd name="T34" fmla="*/ 97 w 81"/>
                <a:gd name="T35" fmla="*/ 614 h 77"/>
                <a:gd name="T36" fmla="*/ 166 w 81"/>
                <a:gd name="T37" fmla="*/ 600 h 77"/>
                <a:gd name="T38" fmla="*/ 408 w 81"/>
                <a:gd name="T39" fmla="*/ 614 h 77"/>
                <a:gd name="T40" fmla="*/ 394 w 81"/>
                <a:gd name="T41" fmla="*/ 555 h 77"/>
                <a:gd name="T42" fmla="*/ 429 w 81"/>
                <a:gd name="T43" fmla="*/ 24 h 77"/>
                <a:gd name="T44" fmla="*/ 788 w 81"/>
                <a:gd name="T45" fmla="*/ 302 h 77"/>
                <a:gd name="T46" fmla="*/ 837 w 81"/>
                <a:gd name="T47" fmla="*/ 326 h 77"/>
                <a:gd name="T48" fmla="*/ 909 w 81"/>
                <a:gd name="T49" fmla="*/ 350 h 77"/>
                <a:gd name="T50" fmla="*/ 920 w 81"/>
                <a:gd name="T51" fmla="*/ 395 h 77"/>
                <a:gd name="T52" fmla="*/ 968 w 81"/>
                <a:gd name="T53" fmla="*/ 576 h 77"/>
                <a:gd name="T54" fmla="*/ 944 w 81"/>
                <a:gd name="T55" fmla="*/ 589 h 77"/>
                <a:gd name="T56" fmla="*/ 920 w 81"/>
                <a:gd name="T57" fmla="*/ 614 h 77"/>
                <a:gd name="T58" fmla="*/ 778 w 81"/>
                <a:gd name="T59" fmla="*/ 648 h 77"/>
                <a:gd name="T60" fmla="*/ 681 w 81"/>
                <a:gd name="T61" fmla="*/ 638 h 77"/>
                <a:gd name="T62" fmla="*/ 598 w 81"/>
                <a:gd name="T63" fmla="*/ 687 h 77"/>
                <a:gd name="T64" fmla="*/ 560 w 81"/>
                <a:gd name="T65" fmla="*/ 697 h 77"/>
                <a:gd name="T66" fmla="*/ 539 w 81"/>
                <a:gd name="T67" fmla="*/ 721 h 77"/>
                <a:gd name="T68" fmla="*/ 515 w 81"/>
                <a:gd name="T69" fmla="*/ 746 h 77"/>
                <a:gd name="T70" fmla="*/ 467 w 81"/>
                <a:gd name="T71" fmla="*/ 746 h 77"/>
                <a:gd name="T72" fmla="*/ 467 w 81"/>
                <a:gd name="T73" fmla="*/ 780 h 77"/>
                <a:gd name="T74" fmla="*/ 453 w 81"/>
                <a:gd name="T75" fmla="*/ 794 h 77"/>
                <a:gd name="T76" fmla="*/ 408 w 81"/>
                <a:gd name="T77" fmla="*/ 818 h 77"/>
                <a:gd name="T78" fmla="*/ 408 w 81"/>
                <a:gd name="T79" fmla="*/ 877 h 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"/>
                <a:gd name="T121" fmla="*/ 0 h 77"/>
                <a:gd name="T122" fmla="*/ 81 w 81"/>
                <a:gd name="T123" fmla="*/ 77 h 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" h="77">
                  <a:moveTo>
                    <a:pt x="34" y="76"/>
                  </a:moveTo>
                  <a:cubicBezTo>
                    <a:pt x="34" y="76"/>
                    <a:pt x="32" y="76"/>
                    <a:pt x="31" y="77"/>
                  </a:cubicBezTo>
                  <a:cubicBezTo>
                    <a:pt x="31" y="77"/>
                    <a:pt x="30" y="77"/>
                    <a:pt x="30" y="77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29" y="75"/>
                    <a:pt x="29" y="76"/>
                    <a:pt x="28" y="76"/>
                  </a:cubicBezTo>
                  <a:cubicBezTo>
                    <a:pt x="28" y="76"/>
                    <a:pt x="27" y="75"/>
                    <a:pt x="27" y="75"/>
                  </a:cubicBezTo>
                  <a:cubicBezTo>
                    <a:pt x="26" y="75"/>
                    <a:pt x="27" y="76"/>
                    <a:pt x="26" y="77"/>
                  </a:cubicBezTo>
                  <a:cubicBezTo>
                    <a:pt x="26" y="77"/>
                    <a:pt x="25" y="77"/>
                    <a:pt x="24" y="76"/>
                  </a:cubicBezTo>
                  <a:cubicBezTo>
                    <a:pt x="24" y="76"/>
                    <a:pt x="23" y="76"/>
                    <a:pt x="23" y="76"/>
                  </a:cubicBezTo>
                  <a:cubicBezTo>
                    <a:pt x="22" y="76"/>
                    <a:pt x="22" y="77"/>
                    <a:pt x="22" y="77"/>
                  </a:cubicBezTo>
                  <a:cubicBezTo>
                    <a:pt x="21" y="77"/>
                    <a:pt x="19" y="76"/>
                    <a:pt x="19" y="75"/>
                  </a:cubicBezTo>
                  <a:cubicBezTo>
                    <a:pt x="19" y="75"/>
                    <a:pt x="19" y="74"/>
                    <a:pt x="19" y="73"/>
                  </a:cubicBezTo>
                  <a:cubicBezTo>
                    <a:pt x="19" y="73"/>
                    <a:pt x="17" y="74"/>
                    <a:pt x="17" y="74"/>
                  </a:cubicBezTo>
                  <a:cubicBezTo>
                    <a:pt x="17" y="73"/>
                    <a:pt x="19" y="72"/>
                    <a:pt x="19" y="71"/>
                  </a:cubicBezTo>
                  <a:cubicBezTo>
                    <a:pt x="19" y="70"/>
                    <a:pt x="17" y="70"/>
                    <a:pt x="17" y="69"/>
                  </a:cubicBezTo>
                  <a:cubicBezTo>
                    <a:pt x="17" y="69"/>
                    <a:pt x="17" y="67"/>
                    <a:pt x="17" y="67"/>
                  </a:cubicBezTo>
                  <a:cubicBezTo>
                    <a:pt x="16" y="66"/>
                    <a:pt x="15" y="66"/>
                    <a:pt x="14" y="66"/>
                  </a:cubicBezTo>
                  <a:cubicBezTo>
                    <a:pt x="13" y="66"/>
                    <a:pt x="14" y="67"/>
                    <a:pt x="14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2" y="67"/>
                    <a:pt x="11" y="67"/>
                    <a:pt x="10" y="67"/>
                  </a:cubicBezTo>
                  <a:cubicBezTo>
                    <a:pt x="9" y="67"/>
                    <a:pt x="8" y="68"/>
                    <a:pt x="8" y="68"/>
                  </a:cubicBezTo>
                  <a:cubicBezTo>
                    <a:pt x="7" y="68"/>
                    <a:pt x="7" y="67"/>
                    <a:pt x="6" y="66"/>
                  </a:cubicBezTo>
                  <a:cubicBezTo>
                    <a:pt x="6" y="66"/>
                    <a:pt x="5" y="67"/>
                    <a:pt x="5" y="67"/>
                  </a:cubicBezTo>
                  <a:cubicBezTo>
                    <a:pt x="4" y="67"/>
                    <a:pt x="4" y="68"/>
                    <a:pt x="3" y="67"/>
                  </a:cubicBezTo>
                  <a:cubicBezTo>
                    <a:pt x="3" y="67"/>
                    <a:pt x="3" y="66"/>
                    <a:pt x="3" y="6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3" y="53"/>
                    <a:pt x="2" y="51"/>
                    <a:pt x="3" y="51"/>
                  </a:cubicBezTo>
                  <a:cubicBezTo>
                    <a:pt x="3" y="50"/>
                    <a:pt x="4" y="50"/>
                    <a:pt x="4" y="51"/>
                  </a:cubicBezTo>
                  <a:cubicBezTo>
                    <a:pt x="5" y="51"/>
                    <a:pt x="5" y="53"/>
                    <a:pt x="6" y="53"/>
                  </a:cubicBezTo>
                  <a:cubicBezTo>
                    <a:pt x="7" y="53"/>
                    <a:pt x="7" y="51"/>
                    <a:pt x="8" y="51"/>
                  </a:cubicBezTo>
                  <a:cubicBezTo>
                    <a:pt x="10" y="50"/>
                    <a:pt x="12" y="51"/>
                    <a:pt x="13" y="51"/>
                  </a:cubicBezTo>
                  <a:cubicBezTo>
                    <a:pt x="14" y="51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34" y="2"/>
                    <a:pt x="36" y="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3"/>
                    <a:pt x="66" y="24"/>
                    <a:pt x="66" y="25"/>
                  </a:cubicBezTo>
                  <a:cubicBezTo>
                    <a:pt x="66" y="25"/>
                    <a:pt x="68" y="25"/>
                    <a:pt x="68" y="25"/>
                  </a:cubicBezTo>
                  <a:cubicBezTo>
                    <a:pt x="69" y="26"/>
                    <a:pt x="69" y="27"/>
                    <a:pt x="70" y="27"/>
                  </a:cubicBezTo>
                  <a:cubicBezTo>
                    <a:pt x="71" y="27"/>
                    <a:pt x="72" y="27"/>
                    <a:pt x="72" y="27"/>
                  </a:cubicBezTo>
                  <a:cubicBezTo>
                    <a:pt x="74" y="28"/>
                    <a:pt x="75" y="28"/>
                    <a:pt x="76" y="29"/>
                  </a:cubicBezTo>
                  <a:cubicBezTo>
                    <a:pt x="76" y="30"/>
                    <a:pt x="75" y="32"/>
                    <a:pt x="76" y="33"/>
                  </a:cubicBezTo>
                  <a:cubicBezTo>
                    <a:pt x="76" y="33"/>
                    <a:pt x="76" y="33"/>
                    <a:pt x="77" y="33"/>
                  </a:cubicBezTo>
                  <a:cubicBezTo>
                    <a:pt x="79" y="33"/>
                    <a:pt x="80" y="33"/>
                    <a:pt x="81" y="32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0" y="48"/>
                    <a:pt x="80" y="48"/>
                  </a:cubicBezTo>
                  <a:cubicBezTo>
                    <a:pt x="79" y="48"/>
                    <a:pt x="79" y="49"/>
                    <a:pt x="79" y="49"/>
                  </a:cubicBezTo>
                  <a:cubicBezTo>
                    <a:pt x="79" y="50"/>
                    <a:pt x="78" y="49"/>
                    <a:pt x="77" y="50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5" y="54"/>
                    <a:pt x="65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0" y="53"/>
                    <a:pt x="59" y="52"/>
                    <a:pt x="57" y="53"/>
                  </a:cubicBezTo>
                  <a:cubicBezTo>
                    <a:pt x="55" y="53"/>
                    <a:pt x="53" y="55"/>
                    <a:pt x="51" y="56"/>
                  </a:cubicBezTo>
                  <a:cubicBezTo>
                    <a:pt x="51" y="56"/>
                    <a:pt x="51" y="57"/>
                    <a:pt x="50" y="57"/>
                  </a:cubicBezTo>
                  <a:cubicBezTo>
                    <a:pt x="50" y="58"/>
                    <a:pt x="50" y="57"/>
                    <a:pt x="49" y="57"/>
                  </a:cubicBezTo>
                  <a:cubicBezTo>
                    <a:pt x="48" y="57"/>
                    <a:pt x="47" y="58"/>
                    <a:pt x="47" y="58"/>
                  </a:cubicBezTo>
                  <a:cubicBezTo>
                    <a:pt x="46" y="59"/>
                    <a:pt x="48" y="60"/>
                    <a:pt x="47" y="60"/>
                  </a:cubicBezTo>
                  <a:cubicBezTo>
                    <a:pt x="46" y="60"/>
                    <a:pt x="46" y="59"/>
                    <a:pt x="45" y="60"/>
                  </a:cubicBezTo>
                  <a:cubicBezTo>
                    <a:pt x="45" y="60"/>
                    <a:pt x="45" y="61"/>
                    <a:pt x="45" y="61"/>
                  </a:cubicBezTo>
                  <a:cubicBezTo>
                    <a:pt x="45" y="62"/>
                    <a:pt x="44" y="62"/>
                    <a:pt x="43" y="62"/>
                  </a:cubicBezTo>
                  <a:cubicBezTo>
                    <a:pt x="42" y="62"/>
                    <a:pt x="42" y="61"/>
                    <a:pt x="41" y="61"/>
                  </a:cubicBezTo>
                  <a:cubicBezTo>
                    <a:pt x="40" y="61"/>
                    <a:pt x="40" y="61"/>
                    <a:pt x="39" y="62"/>
                  </a:cubicBezTo>
                  <a:cubicBezTo>
                    <a:pt x="39" y="62"/>
                    <a:pt x="38" y="62"/>
                    <a:pt x="38" y="63"/>
                  </a:cubicBezTo>
                  <a:cubicBezTo>
                    <a:pt x="37" y="63"/>
                    <a:pt x="39" y="64"/>
                    <a:pt x="39" y="65"/>
                  </a:cubicBezTo>
                  <a:cubicBezTo>
                    <a:pt x="39" y="65"/>
                    <a:pt x="38" y="65"/>
                    <a:pt x="37" y="65"/>
                  </a:cubicBezTo>
                  <a:cubicBezTo>
                    <a:pt x="37" y="65"/>
                    <a:pt x="39" y="66"/>
                    <a:pt x="38" y="66"/>
                  </a:cubicBezTo>
                  <a:cubicBezTo>
                    <a:pt x="38" y="67"/>
                    <a:pt x="37" y="68"/>
                    <a:pt x="36" y="68"/>
                  </a:cubicBezTo>
                  <a:cubicBezTo>
                    <a:pt x="35" y="69"/>
                    <a:pt x="34" y="68"/>
                    <a:pt x="34" y="68"/>
                  </a:cubicBezTo>
                  <a:cubicBezTo>
                    <a:pt x="33" y="69"/>
                    <a:pt x="35" y="69"/>
                    <a:pt x="35" y="70"/>
                  </a:cubicBezTo>
                  <a:cubicBezTo>
                    <a:pt x="35" y="71"/>
                    <a:pt x="34" y="72"/>
                    <a:pt x="34" y="73"/>
                  </a:cubicBezTo>
                  <a:cubicBezTo>
                    <a:pt x="34" y="74"/>
                    <a:pt x="34" y="75"/>
                    <a:pt x="34" y="7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9" name="Freeform 32"/>
            <p:cNvSpPr>
              <a:spLocks/>
            </p:cNvSpPr>
            <p:nvPr/>
          </p:nvSpPr>
          <p:spPr bwMode="auto">
            <a:xfrm>
              <a:off x="3836" y="2650"/>
              <a:ext cx="128" cy="97"/>
            </a:xfrm>
            <a:custGeom>
              <a:avLst/>
              <a:gdLst>
                <a:gd name="T0" fmla="*/ 156 w 37"/>
                <a:gd name="T1" fmla="*/ 336 h 28"/>
                <a:gd name="T2" fmla="*/ 145 w 37"/>
                <a:gd name="T3" fmla="*/ 326 h 28"/>
                <a:gd name="T4" fmla="*/ 121 w 37"/>
                <a:gd name="T5" fmla="*/ 326 h 28"/>
                <a:gd name="T6" fmla="*/ 83 w 37"/>
                <a:gd name="T7" fmla="*/ 326 h 28"/>
                <a:gd name="T8" fmla="*/ 59 w 37"/>
                <a:gd name="T9" fmla="*/ 336 h 28"/>
                <a:gd name="T10" fmla="*/ 48 w 37"/>
                <a:gd name="T11" fmla="*/ 336 h 28"/>
                <a:gd name="T12" fmla="*/ 35 w 37"/>
                <a:gd name="T13" fmla="*/ 326 h 28"/>
                <a:gd name="T14" fmla="*/ 35 w 37"/>
                <a:gd name="T15" fmla="*/ 312 h 28"/>
                <a:gd name="T16" fmla="*/ 24 w 37"/>
                <a:gd name="T17" fmla="*/ 312 h 28"/>
                <a:gd name="T18" fmla="*/ 24 w 37"/>
                <a:gd name="T19" fmla="*/ 288 h 28"/>
                <a:gd name="T20" fmla="*/ 10 w 37"/>
                <a:gd name="T21" fmla="*/ 253 h 28"/>
                <a:gd name="T22" fmla="*/ 24 w 37"/>
                <a:gd name="T23" fmla="*/ 229 h 28"/>
                <a:gd name="T24" fmla="*/ 10 w 37"/>
                <a:gd name="T25" fmla="*/ 191 h 28"/>
                <a:gd name="T26" fmla="*/ 35 w 37"/>
                <a:gd name="T27" fmla="*/ 191 h 28"/>
                <a:gd name="T28" fmla="*/ 59 w 37"/>
                <a:gd name="T29" fmla="*/ 170 h 28"/>
                <a:gd name="T30" fmla="*/ 59 w 37"/>
                <a:gd name="T31" fmla="*/ 156 h 28"/>
                <a:gd name="T32" fmla="*/ 73 w 37"/>
                <a:gd name="T33" fmla="*/ 156 h 28"/>
                <a:gd name="T34" fmla="*/ 59 w 37"/>
                <a:gd name="T35" fmla="*/ 121 h 28"/>
                <a:gd name="T36" fmla="*/ 73 w 37"/>
                <a:gd name="T37" fmla="*/ 121 h 28"/>
                <a:gd name="T38" fmla="*/ 97 w 37"/>
                <a:gd name="T39" fmla="*/ 107 h 28"/>
                <a:gd name="T40" fmla="*/ 121 w 37"/>
                <a:gd name="T41" fmla="*/ 121 h 28"/>
                <a:gd name="T42" fmla="*/ 145 w 37"/>
                <a:gd name="T43" fmla="*/ 107 h 28"/>
                <a:gd name="T44" fmla="*/ 145 w 37"/>
                <a:gd name="T45" fmla="*/ 97 h 28"/>
                <a:gd name="T46" fmla="*/ 156 w 37"/>
                <a:gd name="T47" fmla="*/ 97 h 28"/>
                <a:gd name="T48" fmla="*/ 156 w 37"/>
                <a:gd name="T49" fmla="*/ 73 h 28"/>
                <a:gd name="T50" fmla="*/ 190 w 37"/>
                <a:gd name="T51" fmla="*/ 59 h 28"/>
                <a:gd name="T52" fmla="*/ 204 w 37"/>
                <a:gd name="T53" fmla="*/ 59 h 28"/>
                <a:gd name="T54" fmla="*/ 204 w 37"/>
                <a:gd name="T55" fmla="*/ 35 h 28"/>
                <a:gd name="T56" fmla="*/ 277 w 37"/>
                <a:gd name="T57" fmla="*/ 0 h 28"/>
                <a:gd name="T58" fmla="*/ 322 w 37"/>
                <a:gd name="T59" fmla="*/ 10 h 28"/>
                <a:gd name="T60" fmla="*/ 311 w 37"/>
                <a:gd name="T61" fmla="*/ 49 h 28"/>
                <a:gd name="T62" fmla="*/ 322 w 37"/>
                <a:gd name="T63" fmla="*/ 83 h 28"/>
                <a:gd name="T64" fmla="*/ 346 w 37"/>
                <a:gd name="T65" fmla="*/ 97 h 28"/>
                <a:gd name="T66" fmla="*/ 360 w 37"/>
                <a:gd name="T67" fmla="*/ 107 h 28"/>
                <a:gd name="T68" fmla="*/ 346 w 37"/>
                <a:gd name="T69" fmla="*/ 132 h 28"/>
                <a:gd name="T70" fmla="*/ 408 w 37"/>
                <a:gd name="T71" fmla="*/ 156 h 28"/>
                <a:gd name="T72" fmla="*/ 419 w 37"/>
                <a:gd name="T73" fmla="*/ 156 h 28"/>
                <a:gd name="T74" fmla="*/ 443 w 37"/>
                <a:gd name="T75" fmla="*/ 170 h 28"/>
                <a:gd name="T76" fmla="*/ 432 w 37"/>
                <a:gd name="T77" fmla="*/ 180 h 28"/>
                <a:gd name="T78" fmla="*/ 432 w 37"/>
                <a:gd name="T79" fmla="*/ 204 h 28"/>
                <a:gd name="T80" fmla="*/ 443 w 37"/>
                <a:gd name="T81" fmla="*/ 204 h 28"/>
                <a:gd name="T82" fmla="*/ 443 w 37"/>
                <a:gd name="T83" fmla="*/ 229 h 28"/>
                <a:gd name="T84" fmla="*/ 419 w 37"/>
                <a:gd name="T85" fmla="*/ 229 h 28"/>
                <a:gd name="T86" fmla="*/ 394 w 37"/>
                <a:gd name="T87" fmla="*/ 229 h 28"/>
                <a:gd name="T88" fmla="*/ 370 w 37"/>
                <a:gd name="T89" fmla="*/ 239 h 28"/>
                <a:gd name="T90" fmla="*/ 370 w 37"/>
                <a:gd name="T91" fmla="*/ 253 h 28"/>
                <a:gd name="T92" fmla="*/ 360 w 37"/>
                <a:gd name="T93" fmla="*/ 253 h 28"/>
                <a:gd name="T94" fmla="*/ 360 w 37"/>
                <a:gd name="T95" fmla="*/ 263 h 28"/>
                <a:gd name="T96" fmla="*/ 336 w 37"/>
                <a:gd name="T97" fmla="*/ 263 h 28"/>
                <a:gd name="T98" fmla="*/ 311 w 37"/>
                <a:gd name="T99" fmla="*/ 253 h 28"/>
                <a:gd name="T100" fmla="*/ 298 w 37"/>
                <a:gd name="T101" fmla="*/ 253 h 28"/>
                <a:gd name="T102" fmla="*/ 277 w 37"/>
                <a:gd name="T103" fmla="*/ 253 h 28"/>
                <a:gd name="T104" fmla="*/ 204 w 37"/>
                <a:gd name="T105" fmla="*/ 253 h 28"/>
                <a:gd name="T106" fmla="*/ 156 w 37"/>
                <a:gd name="T107" fmla="*/ 253 h 28"/>
                <a:gd name="T108" fmla="*/ 145 w 37"/>
                <a:gd name="T109" fmla="*/ 277 h 28"/>
                <a:gd name="T110" fmla="*/ 156 w 37"/>
                <a:gd name="T111" fmla="*/ 288 h 28"/>
                <a:gd name="T112" fmla="*/ 156 w 37"/>
                <a:gd name="T113" fmla="*/ 301 h 28"/>
                <a:gd name="T114" fmla="*/ 156 w 37"/>
                <a:gd name="T115" fmla="*/ 301 h 28"/>
                <a:gd name="T116" fmla="*/ 156 w 37"/>
                <a:gd name="T117" fmla="*/ 312 h 28"/>
                <a:gd name="T118" fmla="*/ 156 w 37"/>
                <a:gd name="T119" fmla="*/ 336 h 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"/>
                <a:gd name="T181" fmla="*/ 0 h 28"/>
                <a:gd name="T182" fmla="*/ 37 w 37"/>
                <a:gd name="T183" fmla="*/ 28 h 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" h="28">
                  <a:moveTo>
                    <a:pt x="13" y="28"/>
                  </a:moveTo>
                  <a:cubicBezTo>
                    <a:pt x="13" y="28"/>
                    <a:pt x="12" y="28"/>
                    <a:pt x="12" y="27"/>
                  </a:cubicBezTo>
                  <a:cubicBezTo>
                    <a:pt x="12" y="27"/>
                    <a:pt x="11" y="27"/>
                    <a:pt x="10" y="27"/>
                  </a:cubicBezTo>
                  <a:cubicBezTo>
                    <a:pt x="9" y="27"/>
                    <a:pt x="8" y="27"/>
                    <a:pt x="7" y="27"/>
                  </a:cubicBezTo>
                  <a:cubicBezTo>
                    <a:pt x="6" y="27"/>
                    <a:pt x="6" y="28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3" y="27"/>
                    <a:pt x="3" y="28"/>
                    <a:pt x="3" y="27"/>
                  </a:cubicBezTo>
                  <a:cubicBezTo>
                    <a:pt x="2" y="27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2" y="25"/>
                    <a:pt x="2" y="24"/>
                  </a:cubicBezTo>
                  <a:cubicBezTo>
                    <a:pt x="2" y="23"/>
                    <a:pt x="1" y="22"/>
                    <a:pt x="1" y="21"/>
                  </a:cubicBezTo>
                  <a:cubicBezTo>
                    <a:pt x="1" y="20"/>
                    <a:pt x="2" y="19"/>
                    <a:pt x="2" y="19"/>
                  </a:cubicBezTo>
                  <a:cubicBezTo>
                    <a:pt x="2" y="17"/>
                    <a:pt x="0" y="17"/>
                    <a:pt x="1" y="16"/>
                  </a:cubicBezTo>
                  <a:cubicBezTo>
                    <a:pt x="1" y="16"/>
                    <a:pt x="3" y="17"/>
                    <a:pt x="3" y="16"/>
                  </a:cubicBezTo>
                  <a:cubicBezTo>
                    <a:pt x="4" y="16"/>
                    <a:pt x="5" y="15"/>
                    <a:pt x="5" y="14"/>
                  </a:cubicBezTo>
                  <a:cubicBezTo>
                    <a:pt x="6" y="14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2"/>
                    <a:pt x="5" y="11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1" y="10"/>
                    <a:pt x="12" y="9"/>
                  </a:cubicBezTo>
                  <a:cubicBezTo>
                    <a:pt x="12" y="9"/>
                    <a:pt x="11" y="8"/>
                    <a:pt x="12" y="8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8"/>
                    <a:pt x="13" y="7"/>
                    <a:pt x="13" y="6"/>
                  </a:cubicBezTo>
                  <a:cubicBezTo>
                    <a:pt x="14" y="6"/>
                    <a:pt x="15" y="5"/>
                    <a:pt x="16" y="5"/>
                  </a:cubicBezTo>
                  <a:cubicBezTo>
                    <a:pt x="16" y="4"/>
                    <a:pt x="16" y="6"/>
                    <a:pt x="17" y="5"/>
                  </a:cubicBezTo>
                  <a:cubicBezTo>
                    <a:pt x="17" y="5"/>
                    <a:pt x="17" y="4"/>
                    <a:pt x="17" y="3"/>
                  </a:cubicBezTo>
                  <a:cubicBezTo>
                    <a:pt x="19" y="2"/>
                    <a:pt x="21" y="1"/>
                    <a:pt x="23" y="0"/>
                  </a:cubicBezTo>
                  <a:cubicBezTo>
                    <a:pt x="25" y="0"/>
                    <a:pt x="26" y="1"/>
                    <a:pt x="27" y="1"/>
                  </a:cubicBezTo>
                  <a:cubicBezTo>
                    <a:pt x="26" y="2"/>
                    <a:pt x="26" y="3"/>
                    <a:pt x="26" y="4"/>
                  </a:cubicBezTo>
                  <a:cubicBezTo>
                    <a:pt x="26" y="5"/>
                    <a:pt x="27" y="6"/>
                    <a:pt x="27" y="7"/>
                  </a:cubicBezTo>
                  <a:cubicBezTo>
                    <a:pt x="28" y="7"/>
                    <a:pt x="29" y="8"/>
                    <a:pt x="29" y="8"/>
                  </a:cubicBezTo>
                  <a:cubicBezTo>
                    <a:pt x="30" y="9"/>
                    <a:pt x="30" y="8"/>
                    <a:pt x="30" y="9"/>
                  </a:cubicBezTo>
                  <a:cubicBezTo>
                    <a:pt x="31" y="10"/>
                    <a:pt x="29" y="10"/>
                    <a:pt x="29" y="11"/>
                  </a:cubicBezTo>
                  <a:cubicBezTo>
                    <a:pt x="30" y="13"/>
                    <a:pt x="32" y="13"/>
                    <a:pt x="34" y="13"/>
                  </a:cubicBezTo>
                  <a:cubicBezTo>
                    <a:pt x="34" y="13"/>
                    <a:pt x="35" y="12"/>
                    <a:pt x="35" y="13"/>
                  </a:cubicBezTo>
                  <a:cubicBezTo>
                    <a:pt x="36" y="13"/>
                    <a:pt x="36" y="13"/>
                    <a:pt x="37" y="14"/>
                  </a:cubicBezTo>
                  <a:cubicBezTo>
                    <a:pt x="37" y="14"/>
                    <a:pt x="36" y="14"/>
                    <a:pt x="36" y="15"/>
                  </a:cubicBezTo>
                  <a:cubicBezTo>
                    <a:pt x="36" y="15"/>
                    <a:pt x="36" y="16"/>
                    <a:pt x="36" y="17"/>
                  </a:cubicBezTo>
                  <a:cubicBezTo>
                    <a:pt x="36" y="17"/>
                    <a:pt x="37" y="17"/>
                    <a:pt x="37" y="17"/>
                  </a:cubicBezTo>
                  <a:cubicBezTo>
                    <a:pt x="37" y="17"/>
                    <a:pt x="37" y="18"/>
                    <a:pt x="37" y="19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4" y="19"/>
                    <a:pt x="33" y="19"/>
                    <a:pt x="33" y="19"/>
                  </a:cubicBezTo>
                  <a:cubicBezTo>
                    <a:pt x="32" y="19"/>
                    <a:pt x="32" y="19"/>
                    <a:pt x="31" y="20"/>
                  </a:cubicBezTo>
                  <a:cubicBezTo>
                    <a:pt x="31" y="20"/>
                    <a:pt x="32" y="21"/>
                    <a:pt x="31" y="21"/>
                  </a:cubicBezTo>
                  <a:cubicBezTo>
                    <a:pt x="31" y="22"/>
                    <a:pt x="30" y="21"/>
                    <a:pt x="30" y="21"/>
                  </a:cubicBezTo>
                  <a:cubicBezTo>
                    <a:pt x="30" y="21"/>
                    <a:pt x="30" y="22"/>
                    <a:pt x="30" y="22"/>
                  </a:cubicBezTo>
                  <a:cubicBezTo>
                    <a:pt x="29" y="22"/>
                    <a:pt x="29" y="22"/>
                    <a:pt x="28" y="22"/>
                  </a:cubicBezTo>
                  <a:cubicBezTo>
                    <a:pt x="27" y="22"/>
                    <a:pt x="27" y="22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1" y="22"/>
                    <a:pt x="19" y="21"/>
                    <a:pt x="17" y="21"/>
                  </a:cubicBezTo>
                  <a:cubicBezTo>
                    <a:pt x="16" y="21"/>
                    <a:pt x="14" y="21"/>
                    <a:pt x="13" y="21"/>
                  </a:cubicBezTo>
                  <a:cubicBezTo>
                    <a:pt x="13" y="21"/>
                    <a:pt x="12" y="22"/>
                    <a:pt x="12" y="23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3" y="24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0" name="Freeform 33"/>
            <p:cNvSpPr>
              <a:spLocks/>
            </p:cNvSpPr>
            <p:nvPr/>
          </p:nvSpPr>
          <p:spPr bwMode="auto">
            <a:xfrm>
              <a:off x="3881" y="2719"/>
              <a:ext cx="70" cy="114"/>
            </a:xfrm>
            <a:custGeom>
              <a:avLst/>
              <a:gdLst>
                <a:gd name="T0" fmla="*/ 14 w 20"/>
                <a:gd name="T1" fmla="*/ 383 h 33"/>
                <a:gd name="T2" fmla="*/ 73 w 20"/>
                <a:gd name="T3" fmla="*/ 394 h 33"/>
                <a:gd name="T4" fmla="*/ 84 w 20"/>
                <a:gd name="T5" fmla="*/ 383 h 33"/>
                <a:gd name="T6" fmla="*/ 123 w 20"/>
                <a:gd name="T7" fmla="*/ 383 h 33"/>
                <a:gd name="T8" fmla="*/ 147 w 20"/>
                <a:gd name="T9" fmla="*/ 359 h 33"/>
                <a:gd name="T10" fmla="*/ 157 w 20"/>
                <a:gd name="T11" fmla="*/ 345 h 33"/>
                <a:gd name="T12" fmla="*/ 196 w 20"/>
                <a:gd name="T13" fmla="*/ 335 h 33"/>
                <a:gd name="T14" fmla="*/ 220 w 20"/>
                <a:gd name="T15" fmla="*/ 321 h 33"/>
                <a:gd name="T16" fmla="*/ 245 w 20"/>
                <a:gd name="T17" fmla="*/ 321 h 33"/>
                <a:gd name="T18" fmla="*/ 210 w 20"/>
                <a:gd name="T19" fmla="*/ 297 h 33"/>
                <a:gd name="T20" fmla="*/ 196 w 20"/>
                <a:gd name="T21" fmla="*/ 273 h 33"/>
                <a:gd name="T22" fmla="*/ 210 w 20"/>
                <a:gd name="T23" fmla="*/ 252 h 33"/>
                <a:gd name="T24" fmla="*/ 196 w 20"/>
                <a:gd name="T25" fmla="*/ 228 h 33"/>
                <a:gd name="T26" fmla="*/ 210 w 20"/>
                <a:gd name="T27" fmla="*/ 204 h 33"/>
                <a:gd name="T28" fmla="*/ 210 w 20"/>
                <a:gd name="T29" fmla="*/ 180 h 33"/>
                <a:gd name="T30" fmla="*/ 196 w 20"/>
                <a:gd name="T31" fmla="*/ 155 h 33"/>
                <a:gd name="T32" fmla="*/ 196 w 20"/>
                <a:gd name="T33" fmla="*/ 107 h 33"/>
                <a:gd name="T34" fmla="*/ 182 w 20"/>
                <a:gd name="T35" fmla="*/ 97 h 33"/>
                <a:gd name="T36" fmla="*/ 196 w 20"/>
                <a:gd name="T37" fmla="*/ 59 h 33"/>
                <a:gd name="T38" fmla="*/ 171 w 20"/>
                <a:gd name="T39" fmla="*/ 59 h 33"/>
                <a:gd name="T40" fmla="*/ 171 w 20"/>
                <a:gd name="T41" fmla="*/ 35 h 33"/>
                <a:gd name="T42" fmla="*/ 157 w 20"/>
                <a:gd name="T43" fmla="*/ 24 h 33"/>
                <a:gd name="T44" fmla="*/ 171 w 20"/>
                <a:gd name="T45" fmla="*/ 10 h 33"/>
                <a:gd name="T46" fmla="*/ 147 w 20"/>
                <a:gd name="T47" fmla="*/ 0 h 33"/>
                <a:gd name="T48" fmla="*/ 133 w 20"/>
                <a:gd name="T49" fmla="*/ 10 h 33"/>
                <a:gd name="T50" fmla="*/ 63 w 20"/>
                <a:gd name="T51" fmla="*/ 10 h 33"/>
                <a:gd name="T52" fmla="*/ 14 w 20"/>
                <a:gd name="T53" fmla="*/ 10 h 33"/>
                <a:gd name="T54" fmla="*/ 14 w 20"/>
                <a:gd name="T55" fmla="*/ 24 h 33"/>
                <a:gd name="T56" fmla="*/ 14 w 20"/>
                <a:gd name="T57" fmla="*/ 35 h 33"/>
                <a:gd name="T58" fmla="*/ 14 w 20"/>
                <a:gd name="T59" fmla="*/ 48 h 33"/>
                <a:gd name="T60" fmla="*/ 24 w 20"/>
                <a:gd name="T61" fmla="*/ 59 h 33"/>
                <a:gd name="T62" fmla="*/ 14 w 20"/>
                <a:gd name="T63" fmla="*/ 59 h 33"/>
                <a:gd name="T64" fmla="*/ 14 w 20"/>
                <a:gd name="T65" fmla="*/ 97 h 33"/>
                <a:gd name="T66" fmla="*/ 24 w 20"/>
                <a:gd name="T67" fmla="*/ 121 h 33"/>
                <a:gd name="T68" fmla="*/ 24 w 20"/>
                <a:gd name="T69" fmla="*/ 142 h 33"/>
                <a:gd name="T70" fmla="*/ 24 w 20"/>
                <a:gd name="T71" fmla="*/ 155 h 33"/>
                <a:gd name="T72" fmla="*/ 24 w 20"/>
                <a:gd name="T73" fmla="*/ 180 h 33"/>
                <a:gd name="T74" fmla="*/ 24 w 20"/>
                <a:gd name="T75" fmla="*/ 204 h 33"/>
                <a:gd name="T76" fmla="*/ 14 w 20"/>
                <a:gd name="T77" fmla="*/ 238 h 33"/>
                <a:gd name="T78" fmla="*/ 0 w 20"/>
                <a:gd name="T79" fmla="*/ 263 h 33"/>
                <a:gd name="T80" fmla="*/ 14 w 20"/>
                <a:gd name="T81" fmla="*/ 297 h 33"/>
                <a:gd name="T82" fmla="*/ 0 w 20"/>
                <a:gd name="T83" fmla="*/ 335 h 33"/>
                <a:gd name="T84" fmla="*/ 24 w 20"/>
                <a:gd name="T85" fmla="*/ 345 h 33"/>
                <a:gd name="T86" fmla="*/ 24 w 20"/>
                <a:gd name="T87" fmla="*/ 370 h 33"/>
                <a:gd name="T88" fmla="*/ 14 w 20"/>
                <a:gd name="T89" fmla="*/ 383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"/>
                <a:gd name="T136" fmla="*/ 0 h 33"/>
                <a:gd name="T137" fmla="*/ 20 w 20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" h="33">
                  <a:moveTo>
                    <a:pt x="1" y="32"/>
                  </a:moveTo>
                  <a:cubicBezTo>
                    <a:pt x="3" y="32"/>
                    <a:pt x="4" y="33"/>
                    <a:pt x="6" y="33"/>
                  </a:cubicBezTo>
                  <a:cubicBezTo>
                    <a:pt x="6" y="33"/>
                    <a:pt x="6" y="32"/>
                    <a:pt x="7" y="32"/>
                  </a:cubicBezTo>
                  <a:cubicBezTo>
                    <a:pt x="8" y="31"/>
                    <a:pt x="9" y="32"/>
                    <a:pt x="10" y="32"/>
                  </a:cubicBezTo>
                  <a:cubicBezTo>
                    <a:pt x="11" y="31"/>
                    <a:pt x="11" y="31"/>
                    <a:pt x="12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4" y="29"/>
                    <a:pt x="15" y="29"/>
                    <a:pt x="16" y="28"/>
                  </a:cubicBezTo>
                  <a:cubicBezTo>
                    <a:pt x="17" y="28"/>
                    <a:pt x="18" y="28"/>
                    <a:pt x="18" y="27"/>
                  </a:cubicBezTo>
                  <a:cubicBezTo>
                    <a:pt x="19" y="27"/>
                    <a:pt x="19" y="27"/>
                    <a:pt x="20" y="27"/>
                  </a:cubicBezTo>
                  <a:cubicBezTo>
                    <a:pt x="19" y="26"/>
                    <a:pt x="18" y="25"/>
                    <a:pt x="17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22"/>
                    <a:pt x="17" y="22"/>
                    <a:pt x="17" y="21"/>
                  </a:cubicBezTo>
                  <a:cubicBezTo>
                    <a:pt x="17" y="20"/>
                    <a:pt x="16" y="20"/>
                    <a:pt x="16" y="19"/>
                  </a:cubicBezTo>
                  <a:cubicBezTo>
                    <a:pt x="16" y="18"/>
                    <a:pt x="16" y="17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4"/>
                    <a:pt x="16" y="14"/>
                    <a:pt x="16" y="13"/>
                  </a:cubicBezTo>
                  <a:cubicBezTo>
                    <a:pt x="16" y="12"/>
                    <a:pt x="17" y="11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5" y="7"/>
                    <a:pt x="16" y="6"/>
                    <a:pt x="16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3"/>
                    <a:pt x="13" y="2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9" y="1"/>
                    <a:pt x="7" y="1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3" y="14"/>
                    <a:pt x="3" y="15"/>
                    <a:pt x="2" y="15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1" y="18"/>
                    <a:pt x="2" y="19"/>
                    <a:pt x="1" y="20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1" y="24"/>
                    <a:pt x="1" y="25"/>
                  </a:cubicBezTo>
                  <a:cubicBezTo>
                    <a:pt x="1" y="26"/>
                    <a:pt x="0" y="27"/>
                    <a:pt x="0" y="28"/>
                  </a:cubicBezTo>
                  <a:cubicBezTo>
                    <a:pt x="1" y="28"/>
                    <a:pt x="1" y="28"/>
                    <a:pt x="2" y="29"/>
                  </a:cubicBezTo>
                  <a:cubicBezTo>
                    <a:pt x="2" y="29"/>
                    <a:pt x="2" y="30"/>
                    <a:pt x="2" y="31"/>
                  </a:cubicBezTo>
                  <a:cubicBezTo>
                    <a:pt x="2" y="31"/>
                    <a:pt x="1" y="31"/>
                    <a:pt x="1" y="3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Freeform 34"/>
            <p:cNvSpPr>
              <a:spLocks/>
            </p:cNvSpPr>
            <p:nvPr/>
          </p:nvSpPr>
          <p:spPr bwMode="auto">
            <a:xfrm>
              <a:off x="3923" y="2719"/>
              <a:ext cx="41" cy="86"/>
            </a:xfrm>
            <a:custGeom>
              <a:avLst/>
              <a:gdLst>
                <a:gd name="T0" fmla="*/ 116 w 12"/>
                <a:gd name="T1" fmla="*/ 296 h 25"/>
                <a:gd name="T2" fmla="*/ 58 w 12"/>
                <a:gd name="T3" fmla="*/ 272 h 25"/>
                <a:gd name="T4" fmla="*/ 34 w 12"/>
                <a:gd name="T5" fmla="*/ 261 h 25"/>
                <a:gd name="T6" fmla="*/ 58 w 12"/>
                <a:gd name="T7" fmla="*/ 224 h 25"/>
                <a:gd name="T8" fmla="*/ 48 w 12"/>
                <a:gd name="T9" fmla="*/ 213 h 25"/>
                <a:gd name="T10" fmla="*/ 58 w 12"/>
                <a:gd name="T11" fmla="*/ 179 h 25"/>
                <a:gd name="T12" fmla="*/ 58 w 12"/>
                <a:gd name="T13" fmla="*/ 165 h 25"/>
                <a:gd name="T14" fmla="*/ 48 w 12"/>
                <a:gd name="T15" fmla="*/ 141 h 25"/>
                <a:gd name="T16" fmla="*/ 48 w 12"/>
                <a:gd name="T17" fmla="*/ 96 h 25"/>
                <a:gd name="T18" fmla="*/ 24 w 12"/>
                <a:gd name="T19" fmla="*/ 83 h 25"/>
                <a:gd name="T20" fmla="*/ 34 w 12"/>
                <a:gd name="T21" fmla="*/ 48 h 25"/>
                <a:gd name="T22" fmla="*/ 10 w 12"/>
                <a:gd name="T23" fmla="*/ 48 h 25"/>
                <a:gd name="T24" fmla="*/ 10 w 12"/>
                <a:gd name="T25" fmla="*/ 34 h 25"/>
                <a:gd name="T26" fmla="*/ 0 w 12"/>
                <a:gd name="T27" fmla="*/ 24 h 25"/>
                <a:gd name="T28" fmla="*/ 0 w 12"/>
                <a:gd name="T29" fmla="*/ 0 h 25"/>
                <a:gd name="T30" fmla="*/ 34 w 12"/>
                <a:gd name="T31" fmla="*/ 10 h 25"/>
                <a:gd name="T32" fmla="*/ 72 w 12"/>
                <a:gd name="T33" fmla="*/ 10 h 25"/>
                <a:gd name="T34" fmla="*/ 72 w 12"/>
                <a:gd name="T35" fmla="*/ 34 h 25"/>
                <a:gd name="T36" fmla="*/ 106 w 12"/>
                <a:gd name="T37" fmla="*/ 58 h 25"/>
                <a:gd name="T38" fmla="*/ 106 w 12"/>
                <a:gd name="T39" fmla="*/ 96 h 25"/>
                <a:gd name="T40" fmla="*/ 130 w 12"/>
                <a:gd name="T41" fmla="*/ 117 h 25"/>
                <a:gd name="T42" fmla="*/ 130 w 12"/>
                <a:gd name="T43" fmla="*/ 248 h 25"/>
                <a:gd name="T44" fmla="*/ 140 w 12"/>
                <a:gd name="T45" fmla="*/ 286 h 25"/>
                <a:gd name="T46" fmla="*/ 116 w 12"/>
                <a:gd name="T47" fmla="*/ 296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25"/>
                <a:gd name="T74" fmla="*/ 12 w 12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25">
                  <a:moveTo>
                    <a:pt x="10" y="25"/>
                  </a:moveTo>
                  <a:cubicBezTo>
                    <a:pt x="8" y="24"/>
                    <a:pt x="6" y="24"/>
                    <a:pt x="5" y="23"/>
                  </a:cubicBezTo>
                  <a:cubicBezTo>
                    <a:pt x="4" y="23"/>
                    <a:pt x="3" y="22"/>
                    <a:pt x="3" y="22"/>
                  </a:cubicBezTo>
                  <a:cubicBezTo>
                    <a:pt x="3" y="21"/>
                    <a:pt x="5" y="20"/>
                    <a:pt x="5" y="19"/>
                  </a:cubicBez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4" y="16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4" y="13"/>
                    <a:pt x="4" y="12"/>
                  </a:cubicBezTo>
                  <a:cubicBezTo>
                    <a:pt x="3" y="11"/>
                    <a:pt x="5" y="10"/>
                    <a:pt x="4" y="8"/>
                  </a:cubicBezTo>
                  <a:cubicBezTo>
                    <a:pt x="4" y="8"/>
                    <a:pt x="3" y="8"/>
                    <a:pt x="2" y="7"/>
                  </a:cubicBezTo>
                  <a:cubicBezTo>
                    <a:pt x="2" y="6"/>
                    <a:pt x="3" y="5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9" y="9"/>
                    <a:pt x="11" y="9"/>
                    <a:pt x="11" y="10"/>
                  </a:cubicBezTo>
                  <a:cubicBezTo>
                    <a:pt x="11" y="14"/>
                    <a:pt x="10" y="18"/>
                    <a:pt x="11" y="21"/>
                  </a:cubicBezTo>
                  <a:cubicBezTo>
                    <a:pt x="11" y="22"/>
                    <a:pt x="12" y="23"/>
                    <a:pt x="12" y="24"/>
                  </a:cubicBezTo>
                  <a:cubicBezTo>
                    <a:pt x="11" y="24"/>
                    <a:pt x="10" y="24"/>
                    <a:pt x="10" y="2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2" name="Freeform 35"/>
            <p:cNvSpPr>
              <a:spLocks/>
            </p:cNvSpPr>
            <p:nvPr/>
          </p:nvSpPr>
          <p:spPr bwMode="auto">
            <a:xfrm>
              <a:off x="3937" y="2691"/>
              <a:ext cx="55" cy="114"/>
            </a:xfrm>
            <a:custGeom>
              <a:avLst/>
              <a:gdLst>
                <a:gd name="T0" fmla="*/ 58 w 16"/>
                <a:gd name="T1" fmla="*/ 394 h 33"/>
                <a:gd name="T2" fmla="*/ 96 w 16"/>
                <a:gd name="T3" fmla="*/ 383 h 33"/>
                <a:gd name="T4" fmla="*/ 131 w 16"/>
                <a:gd name="T5" fmla="*/ 383 h 33"/>
                <a:gd name="T6" fmla="*/ 117 w 16"/>
                <a:gd name="T7" fmla="*/ 311 h 33"/>
                <a:gd name="T8" fmla="*/ 117 w 16"/>
                <a:gd name="T9" fmla="*/ 273 h 33"/>
                <a:gd name="T10" fmla="*/ 131 w 16"/>
                <a:gd name="T11" fmla="*/ 214 h 33"/>
                <a:gd name="T12" fmla="*/ 155 w 16"/>
                <a:gd name="T13" fmla="*/ 214 h 33"/>
                <a:gd name="T14" fmla="*/ 165 w 16"/>
                <a:gd name="T15" fmla="*/ 180 h 33"/>
                <a:gd name="T16" fmla="*/ 179 w 16"/>
                <a:gd name="T17" fmla="*/ 155 h 33"/>
                <a:gd name="T18" fmla="*/ 179 w 16"/>
                <a:gd name="T19" fmla="*/ 131 h 33"/>
                <a:gd name="T20" fmla="*/ 189 w 16"/>
                <a:gd name="T21" fmla="*/ 131 h 33"/>
                <a:gd name="T22" fmla="*/ 179 w 16"/>
                <a:gd name="T23" fmla="*/ 107 h 33"/>
                <a:gd name="T24" fmla="*/ 165 w 16"/>
                <a:gd name="T25" fmla="*/ 73 h 33"/>
                <a:gd name="T26" fmla="*/ 179 w 16"/>
                <a:gd name="T27" fmla="*/ 48 h 33"/>
                <a:gd name="T28" fmla="*/ 165 w 16"/>
                <a:gd name="T29" fmla="*/ 35 h 33"/>
                <a:gd name="T30" fmla="*/ 131 w 16"/>
                <a:gd name="T31" fmla="*/ 0 h 33"/>
                <a:gd name="T32" fmla="*/ 107 w 16"/>
                <a:gd name="T33" fmla="*/ 10 h 33"/>
                <a:gd name="T34" fmla="*/ 107 w 16"/>
                <a:gd name="T35" fmla="*/ 35 h 33"/>
                <a:gd name="T36" fmla="*/ 96 w 16"/>
                <a:gd name="T37" fmla="*/ 48 h 33"/>
                <a:gd name="T38" fmla="*/ 96 w 16"/>
                <a:gd name="T39" fmla="*/ 59 h 33"/>
                <a:gd name="T40" fmla="*/ 72 w 16"/>
                <a:gd name="T41" fmla="*/ 73 h 33"/>
                <a:gd name="T42" fmla="*/ 34 w 16"/>
                <a:gd name="T43" fmla="*/ 73 h 33"/>
                <a:gd name="T44" fmla="*/ 24 w 16"/>
                <a:gd name="T45" fmla="*/ 73 h 33"/>
                <a:gd name="T46" fmla="*/ 24 w 16"/>
                <a:gd name="T47" fmla="*/ 97 h 33"/>
                <a:gd name="T48" fmla="*/ 0 w 16"/>
                <a:gd name="T49" fmla="*/ 97 h 33"/>
                <a:gd name="T50" fmla="*/ 0 w 16"/>
                <a:gd name="T51" fmla="*/ 107 h 33"/>
                <a:gd name="T52" fmla="*/ 0 w 16"/>
                <a:gd name="T53" fmla="*/ 131 h 33"/>
                <a:gd name="T54" fmla="*/ 34 w 16"/>
                <a:gd name="T55" fmla="*/ 155 h 33"/>
                <a:gd name="T56" fmla="*/ 34 w 16"/>
                <a:gd name="T57" fmla="*/ 204 h 33"/>
                <a:gd name="T58" fmla="*/ 48 w 16"/>
                <a:gd name="T59" fmla="*/ 214 h 33"/>
                <a:gd name="T60" fmla="*/ 48 w 16"/>
                <a:gd name="T61" fmla="*/ 359 h 33"/>
                <a:gd name="T62" fmla="*/ 58 w 16"/>
                <a:gd name="T63" fmla="*/ 394 h 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33"/>
                <a:gd name="T98" fmla="*/ 16 w 16"/>
                <a:gd name="T99" fmla="*/ 33 h 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33">
                  <a:moveTo>
                    <a:pt x="5" y="33"/>
                  </a:moveTo>
                  <a:cubicBezTo>
                    <a:pt x="6" y="33"/>
                    <a:pt x="7" y="32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0" y="30"/>
                    <a:pt x="10" y="28"/>
                    <a:pt x="10" y="26"/>
                  </a:cubicBezTo>
                  <a:cubicBezTo>
                    <a:pt x="10" y="25"/>
                    <a:pt x="10" y="24"/>
                    <a:pt x="10" y="23"/>
                  </a:cubicBezTo>
                  <a:cubicBezTo>
                    <a:pt x="10" y="21"/>
                    <a:pt x="10" y="19"/>
                    <a:pt x="11" y="18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7"/>
                    <a:pt x="13" y="16"/>
                    <a:pt x="14" y="15"/>
                  </a:cubicBezTo>
                  <a:cubicBezTo>
                    <a:pt x="14" y="14"/>
                    <a:pt x="15" y="14"/>
                    <a:pt x="15" y="13"/>
                  </a:cubicBezTo>
                  <a:cubicBezTo>
                    <a:pt x="16" y="12"/>
                    <a:pt x="14" y="12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6" y="10"/>
                    <a:pt x="15" y="9"/>
                    <a:pt x="15" y="9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4" y="5"/>
                    <a:pt x="15" y="5"/>
                    <a:pt x="15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3" y="3"/>
                    <a:pt x="12" y="1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3" y="14"/>
                    <a:pt x="3" y="16"/>
                    <a:pt x="3" y="17"/>
                  </a:cubicBezTo>
                  <a:cubicBezTo>
                    <a:pt x="3" y="17"/>
                    <a:pt x="4" y="18"/>
                    <a:pt x="4" y="18"/>
                  </a:cubicBezTo>
                  <a:cubicBezTo>
                    <a:pt x="5" y="22"/>
                    <a:pt x="4" y="26"/>
                    <a:pt x="4" y="30"/>
                  </a:cubicBezTo>
                  <a:cubicBezTo>
                    <a:pt x="4" y="31"/>
                    <a:pt x="5" y="32"/>
                    <a:pt x="5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3" name="Freeform 36"/>
            <p:cNvSpPr>
              <a:spLocks/>
            </p:cNvSpPr>
            <p:nvPr/>
          </p:nvSpPr>
          <p:spPr bwMode="auto">
            <a:xfrm>
              <a:off x="3978" y="2677"/>
              <a:ext cx="197" cy="156"/>
            </a:xfrm>
            <a:custGeom>
              <a:avLst/>
              <a:gdLst>
                <a:gd name="T0" fmla="*/ 346 w 57"/>
                <a:gd name="T1" fmla="*/ 492 h 45"/>
                <a:gd name="T2" fmla="*/ 359 w 57"/>
                <a:gd name="T3" fmla="*/ 419 h 45"/>
                <a:gd name="T4" fmla="*/ 418 w 57"/>
                <a:gd name="T5" fmla="*/ 385 h 45"/>
                <a:gd name="T6" fmla="*/ 453 w 57"/>
                <a:gd name="T7" fmla="*/ 385 h 45"/>
                <a:gd name="T8" fmla="*/ 477 w 57"/>
                <a:gd name="T9" fmla="*/ 409 h 45"/>
                <a:gd name="T10" fmla="*/ 525 w 57"/>
                <a:gd name="T11" fmla="*/ 371 h 45"/>
                <a:gd name="T12" fmla="*/ 539 w 57"/>
                <a:gd name="T13" fmla="*/ 312 h 45"/>
                <a:gd name="T14" fmla="*/ 584 w 57"/>
                <a:gd name="T15" fmla="*/ 253 h 45"/>
                <a:gd name="T16" fmla="*/ 598 w 57"/>
                <a:gd name="T17" fmla="*/ 215 h 45"/>
                <a:gd name="T18" fmla="*/ 632 w 57"/>
                <a:gd name="T19" fmla="*/ 146 h 45"/>
                <a:gd name="T20" fmla="*/ 670 w 57"/>
                <a:gd name="T21" fmla="*/ 97 h 45"/>
                <a:gd name="T22" fmla="*/ 657 w 57"/>
                <a:gd name="T23" fmla="*/ 59 h 45"/>
                <a:gd name="T24" fmla="*/ 622 w 57"/>
                <a:gd name="T25" fmla="*/ 10 h 45"/>
                <a:gd name="T26" fmla="*/ 560 w 57"/>
                <a:gd name="T27" fmla="*/ 24 h 45"/>
                <a:gd name="T28" fmla="*/ 477 w 57"/>
                <a:gd name="T29" fmla="*/ 24 h 45"/>
                <a:gd name="T30" fmla="*/ 394 w 57"/>
                <a:gd name="T31" fmla="*/ 59 h 45"/>
                <a:gd name="T32" fmla="*/ 335 w 57"/>
                <a:gd name="T33" fmla="*/ 35 h 45"/>
                <a:gd name="T34" fmla="*/ 252 w 57"/>
                <a:gd name="T35" fmla="*/ 35 h 45"/>
                <a:gd name="T36" fmla="*/ 142 w 57"/>
                <a:gd name="T37" fmla="*/ 0 h 45"/>
                <a:gd name="T38" fmla="*/ 73 w 57"/>
                <a:gd name="T39" fmla="*/ 49 h 45"/>
                <a:gd name="T40" fmla="*/ 59 w 57"/>
                <a:gd name="T41" fmla="*/ 107 h 45"/>
                <a:gd name="T42" fmla="*/ 59 w 57"/>
                <a:gd name="T43" fmla="*/ 170 h 45"/>
                <a:gd name="T44" fmla="*/ 48 w 57"/>
                <a:gd name="T45" fmla="*/ 191 h 45"/>
                <a:gd name="T46" fmla="*/ 48 w 57"/>
                <a:gd name="T47" fmla="*/ 229 h 45"/>
                <a:gd name="T48" fmla="*/ 10 w 57"/>
                <a:gd name="T49" fmla="*/ 263 h 45"/>
                <a:gd name="T50" fmla="*/ 0 w 57"/>
                <a:gd name="T51" fmla="*/ 361 h 45"/>
                <a:gd name="T52" fmla="*/ 59 w 57"/>
                <a:gd name="T53" fmla="*/ 419 h 45"/>
                <a:gd name="T54" fmla="*/ 131 w 57"/>
                <a:gd name="T55" fmla="*/ 444 h 45"/>
                <a:gd name="T56" fmla="*/ 166 w 57"/>
                <a:gd name="T57" fmla="*/ 482 h 45"/>
                <a:gd name="T58" fmla="*/ 166 w 57"/>
                <a:gd name="T59" fmla="*/ 530 h 45"/>
                <a:gd name="T60" fmla="*/ 252 w 57"/>
                <a:gd name="T61" fmla="*/ 541 h 45"/>
                <a:gd name="T62" fmla="*/ 311 w 57"/>
                <a:gd name="T63" fmla="*/ 506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45"/>
                <a:gd name="T98" fmla="*/ 57 w 57"/>
                <a:gd name="T99" fmla="*/ 45 h 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45">
                  <a:moveTo>
                    <a:pt x="28" y="43"/>
                  </a:moveTo>
                  <a:cubicBezTo>
                    <a:pt x="28" y="42"/>
                    <a:pt x="29" y="41"/>
                    <a:pt x="29" y="41"/>
                  </a:cubicBezTo>
                  <a:cubicBezTo>
                    <a:pt x="29" y="40"/>
                    <a:pt x="29" y="38"/>
                    <a:pt x="29" y="37"/>
                  </a:cubicBezTo>
                  <a:cubicBezTo>
                    <a:pt x="29" y="37"/>
                    <a:pt x="30" y="36"/>
                    <a:pt x="30" y="35"/>
                  </a:cubicBezTo>
                  <a:cubicBezTo>
                    <a:pt x="31" y="35"/>
                    <a:pt x="32" y="34"/>
                    <a:pt x="33" y="34"/>
                  </a:cubicBezTo>
                  <a:cubicBezTo>
                    <a:pt x="34" y="33"/>
                    <a:pt x="34" y="32"/>
                    <a:pt x="35" y="32"/>
                  </a:cubicBezTo>
                  <a:cubicBezTo>
                    <a:pt x="36" y="32"/>
                    <a:pt x="36" y="32"/>
                    <a:pt x="37" y="33"/>
                  </a:cubicBezTo>
                  <a:cubicBezTo>
                    <a:pt x="37" y="33"/>
                    <a:pt x="38" y="33"/>
                    <a:pt x="38" y="32"/>
                  </a:cubicBezTo>
                  <a:cubicBezTo>
                    <a:pt x="38" y="32"/>
                    <a:pt x="38" y="31"/>
                    <a:pt x="38" y="32"/>
                  </a:cubicBezTo>
                  <a:cubicBezTo>
                    <a:pt x="39" y="32"/>
                    <a:pt x="39" y="33"/>
                    <a:pt x="40" y="34"/>
                  </a:cubicBezTo>
                  <a:cubicBezTo>
                    <a:pt x="41" y="34"/>
                    <a:pt x="42" y="35"/>
                    <a:pt x="42" y="34"/>
                  </a:cubicBezTo>
                  <a:cubicBezTo>
                    <a:pt x="43" y="34"/>
                    <a:pt x="44" y="32"/>
                    <a:pt x="44" y="31"/>
                  </a:cubicBezTo>
                  <a:cubicBezTo>
                    <a:pt x="45" y="30"/>
                    <a:pt x="45" y="29"/>
                    <a:pt x="45" y="28"/>
                  </a:cubicBezTo>
                  <a:cubicBezTo>
                    <a:pt x="45" y="28"/>
                    <a:pt x="45" y="27"/>
                    <a:pt x="45" y="26"/>
                  </a:cubicBezTo>
                  <a:cubicBezTo>
                    <a:pt x="46" y="25"/>
                    <a:pt x="47" y="25"/>
                    <a:pt x="48" y="24"/>
                  </a:cubicBezTo>
                  <a:cubicBezTo>
                    <a:pt x="48" y="23"/>
                    <a:pt x="48" y="22"/>
                    <a:pt x="49" y="21"/>
                  </a:cubicBezTo>
                  <a:cubicBezTo>
                    <a:pt x="49" y="20"/>
                    <a:pt x="50" y="20"/>
                    <a:pt x="50" y="19"/>
                  </a:cubicBezTo>
                  <a:cubicBezTo>
                    <a:pt x="51" y="19"/>
                    <a:pt x="50" y="18"/>
                    <a:pt x="50" y="18"/>
                  </a:cubicBezTo>
                  <a:cubicBezTo>
                    <a:pt x="50" y="17"/>
                    <a:pt x="51" y="16"/>
                    <a:pt x="51" y="16"/>
                  </a:cubicBezTo>
                  <a:cubicBezTo>
                    <a:pt x="52" y="14"/>
                    <a:pt x="52" y="13"/>
                    <a:pt x="53" y="12"/>
                  </a:cubicBezTo>
                  <a:cubicBezTo>
                    <a:pt x="54" y="11"/>
                    <a:pt x="56" y="12"/>
                    <a:pt x="57" y="11"/>
                  </a:cubicBezTo>
                  <a:cubicBezTo>
                    <a:pt x="57" y="10"/>
                    <a:pt x="57" y="9"/>
                    <a:pt x="56" y="8"/>
                  </a:cubicBezTo>
                  <a:cubicBezTo>
                    <a:pt x="56" y="7"/>
                    <a:pt x="54" y="7"/>
                    <a:pt x="54" y="7"/>
                  </a:cubicBezTo>
                  <a:cubicBezTo>
                    <a:pt x="54" y="6"/>
                    <a:pt x="54" y="5"/>
                    <a:pt x="55" y="5"/>
                  </a:cubicBezTo>
                  <a:cubicBezTo>
                    <a:pt x="54" y="4"/>
                    <a:pt x="54" y="4"/>
                    <a:pt x="54" y="3"/>
                  </a:cubicBezTo>
                  <a:cubicBezTo>
                    <a:pt x="53" y="3"/>
                    <a:pt x="53" y="1"/>
                    <a:pt x="52" y="1"/>
                  </a:cubicBezTo>
                  <a:cubicBezTo>
                    <a:pt x="51" y="1"/>
                    <a:pt x="50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3" y="3"/>
                    <a:pt x="42" y="2"/>
                    <a:pt x="40" y="2"/>
                  </a:cubicBezTo>
                  <a:cubicBezTo>
                    <a:pt x="39" y="2"/>
                    <a:pt x="37" y="2"/>
                    <a:pt x="36" y="3"/>
                  </a:cubicBezTo>
                  <a:cubicBezTo>
                    <a:pt x="35" y="3"/>
                    <a:pt x="34" y="4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29" y="4"/>
                    <a:pt x="29" y="3"/>
                    <a:pt x="28" y="3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3" y="2"/>
                    <a:pt x="22" y="3"/>
                    <a:pt x="21" y="3"/>
                  </a:cubicBezTo>
                  <a:cubicBezTo>
                    <a:pt x="20" y="3"/>
                    <a:pt x="19" y="2"/>
                    <a:pt x="18" y="2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1" y="0"/>
                    <a:pt x="9" y="0"/>
                    <a:pt x="7" y="1"/>
                  </a:cubicBezTo>
                  <a:cubicBezTo>
                    <a:pt x="7" y="1"/>
                    <a:pt x="7" y="3"/>
                    <a:pt x="6" y="4"/>
                  </a:cubicBezTo>
                  <a:cubicBezTo>
                    <a:pt x="6" y="5"/>
                    <a:pt x="5" y="5"/>
                    <a:pt x="5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4" y="13"/>
                    <a:pt x="5" y="14"/>
                  </a:cubicBezTo>
                  <a:cubicBezTo>
                    <a:pt x="5" y="14"/>
                    <a:pt x="6" y="15"/>
                    <a:pt x="6" y="15"/>
                  </a:cubicBezTo>
                  <a:cubicBezTo>
                    <a:pt x="6" y="16"/>
                    <a:pt x="4" y="15"/>
                    <a:pt x="4" y="16"/>
                  </a:cubicBezTo>
                  <a:cubicBezTo>
                    <a:pt x="4" y="17"/>
                    <a:pt x="5" y="17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3" y="20"/>
                    <a:pt x="3" y="21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0" y="24"/>
                    <a:pt x="1" y="25"/>
                    <a:pt x="1" y="27"/>
                  </a:cubicBezTo>
                  <a:cubicBezTo>
                    <a:pt x="1" y="28"/>
                    <a:pt x="0" y="29"/>
                    <a:pt x="0" y="30"/>
                  </a:cubicBezTo>
                  <a:cubicBezTo>
                    <a:pt x="1" y="32"/>
                    <a:pt x="1" y="33"/>
                    <a:pt x="1" y="35"/>
                  </a:cubicBezTo>
                  <a:cubicBezTo>
                    <a:pt x="2" y="35"/>
                    <a:pt x="3" y="35"/>
                    <a:pt x="5" y="35"/>
                  </a:cubicBezTo>
                  <a:cubicBezTo>
                    <a:pt x="6" y="35"/>
                    <a:pt x="7" y="35"/>
                    <a:pt x="8" y="35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2" y="38"/>
                    <a:pt x="12" y="39"/>
                    <a:pt x="13" y="40"/>
                  </a:cubicBezTo>
                  <a:cubicBezTo>
                    <a:pt x="13" y="40"/>
                    <a:pt x="14" y="40"/>
                    <a:pt x="14" y="40"/>
                  </a:cubicBezTo>
                  <a:cubicBezTo>
                    <a:pt x="14" y="40"/>
                    <a:pt x="13" y="41"/>
                    <a:pt x="13" y="41"/>
                  </a:cubicBezTo>
                  <a:cubicBezTo>
                    <a:pt x="13" y="42"/>
                    <a:pt x="13" y="43"/>
                    <a:pt x="14" y="44"/>
                  </a:cubicBezTo>
                  <a:cubicBezTo>
                    <a:pt x="15" y="45"/>
                    <a:pt x="16" y="45"/>
                    <a:pt x="17" y="45"/>
                  </a:cubicBezTo>
                  <a:cubicBezTo>
                    <a:pt x="18" y="45"/>
                    <a:pt x="20" y="45"/>
                    <a:pt x="21" y="45"/>
                  </a:cubicBezTo>
                  <a:cubicBezTo>
                    <a:pt x="23" y="45"/>
                    <a:pt x="25" y="45"/>
                    <a:pt x="27" y="44"/>
                  </a:cubicBezTo>
                  <a:cubicBezTo>
                    <a:pt x="27" y="43"/>
                    <a:pt x="26" y="42"/>
                    <a:pt x="26" y="42"/>
                  </a:cubicBezTo>
                  <a:cubicBezTo>
                    <a:pt x="26" y="42"/>
                    <a:pt x="27" y="42"/>
                    <a:pt x="28" y="4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4" name="Freeform 37"/>
            <p:cNvSpPr>
              <a:spLocks/>
            </p:cNvSpPr>
            <p:nvPr/>
          </p:nvSpPr>
          <p:spPr bwMode="auto">
            <a:xfrm>
              <a:off x="3937" y="2508"/>
              <a:ext cx="252" cy="197"/>
            </a:xfrm>
            <a:custGeom>
              <a:avLst/>
              <a:gdLst>
                <a:gd name="T0" fmla="*/ 749 w 73"/>
                <a:gd name="T1" fmla="*/ 584 h 57"/>
                <a:gd name="T2" fmla="*/ 749 w 73"/>
                <a:gd name="T3" fmla="*/ 525 h 57"/>
                <a:gd name="T4" fmla="*/ 846 w 73"/>
                <a:gd name="T5" fmla="*/ 408 h 57"/>
                <a:gd name="T6" fmla="*/ 846 w 73"/>
                <a:gd name="T7" fmla="*/ 321 h 57"/>
                <a:gd name="T8" fmla="*/ 846 w 73"/>
                <a:gd name="T9" fmla="*/ 238 h 57"/>
                <a:gd name="T10" fmla="*/ 870 w 73"/>
                <a:gd name="T11" fmla="*/ 180 h 57"/>
                <a:gd name="T12" fmla="*/ 846 w 73"/>
                <a:gd name="T13" fmla="*/ 166 h 57"/>
                <a:gd name="T14" fmla="*/ 846 w 73"/>
                <a:gd name="T15" fmla="*/ 142 h 57"/>
                <a:gd name="T16" fmla="*/ 835 w 73"/>
                <a:gd name="T17" fmla="*/ 121 h 57"/>
                <a:gd name="T18" fmla="*/ 835 w 73"/>
                <a:gd name="T19" fmla="*/ 83 h 57"/>
                <a:gd name="T20" fmla="*/ 822 w 73"/>
                <a:gd name="T21" fmla="*/ 35 h 57"/>
                <a:gd name="T22" fmla="*/ 763 w 73"/>
                <a:gd name="T23" fmla="*/ 59 h 57"/>
                <a:gd name="T24" fmla="*/ 728 w 73"/>
                <a:gd name="T25" fmla="*/ 24 h 57"/>
                <a:gd name="T26" fmla="*/ 680 w 73"/>
                <a:gd name="T27" fmla="*/ 24 h 57"/>
                <a:gd name="T28" fmla="*/ 642 w 73"/>
                <a:gd name="T29" fmla="*/ 0 h 57"/>
                <a:gd name="T30" fmla="*/ 297 w 73"/>
                <a:gd name="T31" fmla="*/ 238 h 57"/>
                <a:gd name="T32" fmla="*/ 228 w 73"/>
                <a:gd name="T33" fmla="*/ 263 h 57"/>
                <a:gd name="T34" fmla="*/ 228 w 73"/>
                <a:gd name="T35" fmla="*/ 442 h 57"/>
                <a:gd name="T36" fmla="*/ 214 w 73"/>
                <a:gd name="T37" fmla="*/ 442 h 57"/>
                <a:gd name="T38" fmla="*/ 204 w 73"/>
                <a:gd name="T39" fmla="*/ 453 h 57"/>
                <a:gd name="T40" fmla="*/ 190 w 73"/>
                <a:gd name="T41" fmla="*/ 467 h 57"/>
                <a:gd name="T42" fmla="*/ 180 w 73"/>
                <a:gd name="T43" fmla="*/ 477 h 57"/>
                <a:gd name="T44" fmla="*/ 59 w 73"/>
                <a:gd name="T45" fmla="*/ 491 h 57"/>
                <a:gd name="T46" fmla="*/ 48 w 73"/>
                <a:gd name="T47" fmla="*/ 501 h 57"/>
                <a:gd name="T48" fmla="*/ 0 w 73"/>
                <a:gd name="T49" fmla="*/ 501 h 57"/>
                <a:gd name="T50" fmla="*/ 0 w 73"/>
                <a:gd name="T51" fmla="*/ 539 h 57"/>
                <a:gd name="T52" fmla="*/ 10 w 73"/>
                <a:gd name="T53" fmla="*/ 560 h 57"/>
                <a:gd name="T54" fmla="*/ 35 w 73"/>
                <a:gd name="T55" fmla="*/ 584 h 57"/>
                <a:gd name="T56" fmla="*/ 48 w 73"/>
                <a:gd name="T57" fmla="*/ 584 h 57"/>
                <a:gd name="T58" fmla="*/ 35 w 73"/>
                <a:gd name="T59" fmla="*/ 622 h 57"/>
                <a:gd name="T60" fmla="*/ 83 w 73"/>
                <a:gd name="T61" fmla="*/ 632 h 57"/>
                <a:gd name="T62" fmla="*/ 107 w 73"/>
                <a:gd name="T63" fmla="*/ 632 h 57"/>
                <a:gd name="T64" fmla="*/ 121 w 73"/>
                <a:gd name="T65" fmla="*/ 646 h 57"/>
                <a:gd name="T66" fmla="*/ 121 w 73"/>
                <a:gd name="T67" fmla="*/ 657 h 57"/>
                <a:gd name="T68" fmla="*/ 121 w 73"/>
                <a:gd name="T69" fmla="*/ 681 h 57"/>
                <a:gd name="T70" fmla="*/ 131 w 73"/>
                <a:gd name="T71" fmla="*/ 681 h 57"/>
                <a:gd name="T72" fmla="*/ 131 w 73"/>
                <a:gd name="T73" fmla="*/ 681 h 57"/>
                <a:gd name="T74" fmla="*/ 131 w 73"/>
                <a:gd name="T75" fmla="*/ 657 h 57"/>
                <a:gd name="T76" fmla="*/ 155 w 73"/>
                <a:gd name="T77" fmla="*/ 646 h 57"/>
                <a:gd name="T78" fmla="*/ 180 w 73"/>
                <a:gd name="T79" fmla="*/ 681 h 57"/>
                <a:gd name="T80" fmla="*/ 204 w 73"/>
                <a:gd name="T81" fmla="*/ 681 h 57"/>
                <a:gd name="T82" fmla="*/ 204 w 73"/>
                <a:gd name="T83" fmla="*/ 646 h 57"/>
                <a:gd name="T84" fmla="*/ 214 w 73"/>
                <a:gd name="T85" fmla="*/ 622 h 57"/>
                <a:gd name="T86" fmla="*/ 228 w 73"/>
                <a:gd name="T87" fmla="*/ 584 h 57"/>
                <a:gd name="T88" fmla="*/ 287 w 73"/>
                <a:gd name="T89" fmla="*/ 574 h 57"/>
                <a:gd name="T90" fmla="*/ 359 w 73"/>
                <a:gd name="T91" fmla="*/ 598 h 57"/>
                <a:gd name="T92" fmla="*/ 394 w 73"/>
                <a:gd name="T93" fmla="*/ 608 h 57"/>
                <a:gd name="T94" fmla="*/ 418 w 73"/>
                <a:gd name="T95" fmla="*/ 598 h 57"/>
                <a:gd name="T96" fmla="*/ 466 w 73"/>
                <a:gd name="T97" fmla="*/ 608 h 57"/>
                <a:gd name="T98" fmla="*/ 501 w 73"/>
                <a:gd name="T99" fmla="*/ 632 h 57"/>
                <a:gd name="T100" fmla="*/ 525 w 73"/>
                <a:gd name="T101" fmla="*/ 632 h 57"/>
                <a:gd name="T102" fmla="*/ 559 w 73"/>
                <a:gd name="T103" fmla="*/ 608 h 57"/>
                <a:gd name="T104" fmla="*/ 608 w 73"/>
                <a:gd name="T105" fmla="*/ 598 h 57"/>
                <a:gd name="T106" fmla="*/ 666 w 73"/>
                <a:gd name="T107" fmla="*/ 608 h 57"/>
                <a:gd name="T108" fmla="*/ 690 w 73"/>
                <a:gd name="T109" fmla="*/ 598 h 57"/>
                <a:gd name="T110" fmla="*/ 715 w 73"/>
                <a:gd name="T111" fmla="*/ 584 h 57"/>
                <a:gd name="T112" fmla="*/ 749 w 73"/>
                <a:gd name="T113" fmla="*/ 584 h 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"/>
                <a:gd name="T172" fmla="*/ 0 h 57"/>
                <a:gd name="T173" fmla="*/ 73 w 73"/>
                <a:gd name="T174" fmla="*/ 57 h 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" h="57">
                  <a:moveTo>
                    <a:pt x="63" y="49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7" y="4"/>
                    <a:pt x="65" y="5"/>
                    <a:pt x="64" y="5"/>
                  </a:cubicBezTo>
                  <a:cubicBezTo>
                    <a:pt x="63" y="4"/>
                    <a:pt x="63" y="3"/>
                    <a:pt x="61" y="2"/>
                  </a:cubicBezTo>
                  <a:cubicBezTo>
                    <a:pt x="60" y="1"/>
                    <a:pt x="58" y="2"/>
                    <a:pt x="57" y="2"/>
                  </a:cubicBezTo>
                  <a:cubicBezTo>
                    <a:pt x="56" y="2"/>
                    <a:pt x="55" y="1"/>
                    <a:pt x="54" y="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8" y="37"/>
                    <a:pt x="18" y="37"/>
                  </a:cubicBezTo>
                  <a:cubicBezTo>
                    <a:pt x="18" y="37"/>
                    <a:pt x="18" y="38"/>
                    <a:pt x="17" y="38"/>
                  </a:cubicBezTo>
                  <a:cubicBezTo>
                    <a:pt x="17" y="39"/>
                    <a:pt x="16" y="38"/>
                    <a:pt x="16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4" y="42"/>
                    <a:pt x="4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0" y="47"/>
                    <a:pt x="1" y="47"/>
                  </a:cubicBezTo>
                  <a:cubicBezTo>
                    <a:pt x="1" y="48"/>
                    <a:pt x="2" y="48"/>
                    <a:pt x="3" y="49"/>
                  </a:cubicBezTo>
                  <a:cubicBezTo>
                    <a:pt x="3" y="49"/>
                    <a:pt x="4" y="49"/>
                    <a:pt x="4" y="49"/>
                  </a:cubicBezTo>
                  <a:cubicBezTo>
                    <a:pt x="4" y="50"/>
                    <a:pt x="3" y="51"/>
                    <a:pt x="3" y="52"/>
                  </a:cubicBezTo>
                  <a:cubicBezTo>
                    <a:pt x="4" y="53"/>
                    <a:pt x="6" y="53"/>
                    <a:pt x="7" y="53"/>
                  </a:cubicBezTo>
                  <a:cubicBezTo>
                    <a:pt x="8" y="54"/>
                    <a:pt x="8" y="53"/>
                    <a:pt x="9" y="53"/>
                  </a:cubicBezTo>
                  <a:cubicBezTo>
                    <a:pt x="10" y="53"/>
                    <a:pt x="10" y="54"/>
                    <a:pt x="10" y="54"/>
                  </a:cubicBezTo>
                  <a:cubicBezTo>
                    <a:pt x="10" y="54"/>
                    <a:pt x="10" y="55"/>
                    <a:pt x="10" y="55"/>
                  </a:cubicBezTo>
                  <a:cubicBezTo>
                    <a:pt x="10" y="56"/>
                    <a:pt x="10" y="56"/>
                    <a:pt x="10" y="57"/>
                  </a:cubicBezTo>
                  <a:cubicBezTo>
                    <a:pt x="10" y="57"/>
                    <a:pt x="10" y="57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6"/>
                    <a:pt x="11" y="55"/>
                    <a:pt x="11" y="55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4" y="55"/>
                    <a:pt x="14" y="56"/>
                    <a:pt x="15" y="57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56"/>
                    <a:pt x="16" y="55"/>
                    <a:pt x="17" y="54"/>
                  </a:cubicBezTo>
                  <a:cubicBezTo>
                    <a:pt x="17" y="53"/>
                    <a:pt x="18" y="53"/>
                    <a:pt x="18" y="52"/>
                  </a:cubicBezTo>
                  <a:cubicBezTo>
                    <a:pt x="19" y="51"/>
                    <a:pt x="18" y="49"/>
                    <a:pt x="19" y="49"/>
                  </a:cubicBezTo>
                  <a:cubicBezTo>
                    <a:pt x="21" y="48"/>
                    <a:pt x="22" y="48"/>
                    <a:pt x="24" y="48"/>
                  </a:cubicBezTo>
                  <a:cubicBezTo>
                    <a:pt x="26" y="48"/>
                    <a:pt x="28" y="49"/>
                    <a:pt x="30" y="50"/>
                  </a:cubicBezTo>
                  <a:cubicBezTo>
                    <a:pt x="31" y="50"/>
                    <a:pt x="32" y="51"/>
                    <a:pt x="33" y="51"/>
                  </a:cubicBezTo>
                  <a:cubicBezTo>
                    <a:pt x="33" y="51"/>
                    <a:pt x="34" y="50"/>
                    <a:pt x="35" y="50"/>
                  </a:cubicBezTo>
                  <a:cubicBezTo>
                    <a:pt x="36" y="50"/>
                    <a:pt x="38" y="50"/>
                    <a:pt x="39" y="51"/>
                  </a:cubicBezTo>
                  <a:cubicBezTo>
                    <a:pt x="40" y="51"/>
                    <a:pt x="41" y="52"/>
                    <a:pt x="42" y="53"/>
                  </a:cubicBezTo>
                  <a:cubicBezTo>
                    <a:pt x="43" y="53"/>
                    <a:pt x="43" y="53"/>
                    <a:pt x="44" y="53"/>
                  </a:cubicBezTo>
                  <a:cubicBezTo>
                    <a:pt x="45" y="52"/>
                    <a:pt x="46" y="51"/>
                    <a:pt x="47" y="51"/>
                  </a:cubicBezTo>
                  <a:cubicBezTo>
                    <a:pt x="48" y="50"/>
                    <a:pt x="50" y="50"/>
                    <a:pt x="51" y="50"/>
                  </a:cubicBezTo>
                  <a:cubicBezTo>
                    <a:pt x="53" y="50"/>
                    <a:pt x="54" y="51"/>
                    <a:pt x="56" y="51"/>
                  </a:cubicBezTo>
                  <a:cubicBezTo>
                    <a:pt x="57" y="51"/>
                    <a:pt x="58" y="51"/>
                    <a:pt x="58" y="50"/>
                  </a:cubicBezTo>
                  <a:cubicBezTo>
                    <a:pt x="59" y="50"/>
                    <a:pt x="60" y="49"/>
                    <a:pt x="60" y="49"/>
                  </a:cubicBezTo>
                  <a:cubicBezTo>
                    <a:pt x="61" y="49"/>
                    <a:pt x="62" y="49"/>
                    <a:pt x="63" y="4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5" name="Freeform 38"/>
            <p:cNvSpPr>
              <a:spLocks/>
            </p:cNvSpPr>
            <p:nvPr/>
          </p:nvSpPr>
          <p:spPr bwMode="auto">
            <a:xfrm>
              <a:off x="3781" y="2255"/>
              <a:ext cx="339" cy="322"/>
            </a:xfrm>
            <a:custGeom>
              <a:avLst/>
              <a:gdLst>
                <a:gd name="T0" fmla="*/ 813 w 98"/>
                <a:gd name="T1" fmla="*/ 1080 h 93"/>
                <a:gd name="T2" fmla="*/ 681 w 98"/>
                <a:gd name="T3" fmla="*/ 1115 h 93"/>
                <a:gd name="T4" fmla="*/ 681 w 98"/>
                <a:gd name="T5" fmla="*/ 1066 h 93"/>
                <a:gd name="T6" fmla="*/ 609 w 98"/>
                <a:gd name="T7" fmla="*/ 1042 h 93"/>
                <a:gd name="T8" fmla="*/ 564 w 98"/>
                <a:gd name="T9" fmla="*/ 1018 h 93"/>
                <a:gd name="T10" fmla="*/ 214 w 98"/>
                <a:gd name="T11" fmla="*/ 755 h 93"/>
                <a:gd name="T12" fmla="*/ 0 w 98"/>
                <a:gd name="T13" fmla="*/ 589 h 93"/>
                <a:gd name="T14" fmla="*/ 48 w 98"/>
                <a:gd name="T15" fmla="*/ 492 h 93"/>
                <a:gd name="T16" fmla="*/ 121 w 98"/>
                <a:gd name="T17" fmla="*/ 467 h 93"/>
                <a:gd name="T18" fmla="*/ 166 w 98"/>
                <a:gd name="T19" fmla="*/ 457 h 93"/>
                <a:gd name="T20" fmla="*/ 228 w 98"/>
                <a:gd name="T21" fmla="*/ 409 h 93"/>
                <a:gd name="T22" fmla="*/ 297 w 98"/>
                <a:gd name="T23" fmla="*/ 384 h 93"/>
                <a:gd name="T24" fmla="*/ 287 w 98"/>
                <a:gd name="T25" fmla="*/ 346 h 93"/>
                <a:gd name="T26" fmla="*/ 384 w 98"/>
                <a:gd name="T27" fmla="*/ 322 h 93"/>
                <a:gd name="T28" fmla="*/ 432 w 98"/>
                <a:gd name="T29" fmla="*/ 287 h 93"/>
                <a:gd name="T30" fmla="*/ 408 w 98"/>
                <a:gd name="T31" fmla="*/ 263 h 93"/>
                <a:gd name="T32" fmla="*/ 408 w 98"/>
                <a:gd name="T33" fmla="*/ 190 h 93"/>
                <a:gd name="T34" fmla="*/ 370 w 98"/>
                <a:gd name="T35" fmla="*/ 121 h 93"/>
                <a:gd name="T36" fmla="*/ 419 w 98"/>
                <a:gd name="T37" fmla="*/ 83 h 93"/>
                <a:gd name="T38" fmla="*/ 491 w 98"/>
                <a:gd name="T39" fmla="*/ 73 h 93"/>
                <a:gd name="T40" fmla="*/ 574 w 98"/>
                <a:gd name="T41" fmla="*/ 24 h 93"/>
                <a:gd name="T42" fmla="*/ 681 w 98"/>
                <a:gd name="T43" fmla="*/ 10 h 93"/>
                <a:gd name="T44" fmla="*/ 778 w 98"/>
                <a:gd name="T45" fmla="*/ 10 h 93"/>
                <a:gd name="T46" fmla="*/ 813 w 98"/>
                <a:gd name="T47" fmla="*/ 10 h 93"/>
                <a:gd name="T48" fmla="*/ 875 w 98"/>
                <a:gd name="T49" fmla="*/ 0 h 93"/>
                <a:gd name="T50" fmla="*/ 910 w 98"/>
                <a:gd name="T51" fmla="*/ 0 h 93"/>
                <a:gd name="T52" fmla="*/ 969 w 98"/>
                <a:gd name="T53" fmla="*/ 0 h 93"/>
                <a:gd name="T54" fmla="*/ 958 w 98"/>
                <a:gd name="T55" fmla="*/ 24 h 93"/>
                <a:gd name="T56" fmla="*/ 969 w 98"/>
                <a:gd name="T57" fmla="*/ 48 h 93"/>
                <a:gd name="T58" fmla="*/ 969 w 98"/>
                <a:gd name="T59" fmla="*/ 107 h 93"/>
                <a:gd name="T60" fmla="*/ 934 w 98"/>
                <a:gd name="T61" fmla="*/ 166 h 93"/>
                <a:gd name="T62" fmla="*/ 910 w 98"/>
                <a:gd name="T63" fmla="*/ 204 h 93"/>
                <a:gd name="T64" fmla="*/ 958 w 98"/>
                <a:gd name="T65" fmla="*/ 263 h 93"/>
                <a:gd name="T66" fmla="*/ 982 w 98"/>
                <a:gd name="T67" fmla="*/ 301 h 93"/>
                <a:gd name="T68" fmla="*/ 1027 w 98"/>
                <a:gd name="T69" fmla="*/ 433 h 93"/>
                <a:gd name="T70" fmla="*/ 1052 w 98"/>
                <a:gd name="T71" fmla="*/ 516 h 93"/>
                <a:gd name="T72" fmla="*/ 1065 w 98"/>
                <a:gd name="T73" fmla="*/ 658 h 93"/>
                <a:gd name="T74" fmla="*/ 1065 w 98"/>
                <a:gd name="T75" fmla="*/ 755 h 93"/>
                <a:gd name="T76" fmla="*/ 1114 w 98"/>
                <a:gd name="T77" fmla="*/ 793 h 93"/>
                <a:gd name="T78" fmla="*/ 1138 w 98"/>
                <a:gd name="T79" fmla="*/ 828 h 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8"/>
                <a:gd name="T121" fmla="*/ 0 h 93"/>
                <a:gd name="T122" fmla="*/ 98 w 98"/>
                <a:gd name="T123" fmla="*/ 93 h 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8" h="93">
                  <a:moveTo>
                    <a:pt x="98" y="70"/>
                  </a:moveTo>
                  <a:cubicBezTo>
                    <a:pt x="68" y="90"/>
                    <a:pt x="68" y="90"/>
                    <a:pt x="68" y="90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0" y="93"/>
                    <a:pt x="59" y="93"/>
                    <a:pt x="57" y="93"/>
                  </a:cubicBezTo>
                  <a:cubicBezTo>
                    <a:pt x="57" y="93"/>
                    <a:pt x="56" y="93"/>
                    <a:pt x="56" y="93"/>
                  </a:cubicBezTo>
                  <a:cubicBezTo>
                    <a:pt x="56" y="92"/>
                    <a:pt x="57" y="90"/>
                    <a:pt x="57" y="89"/>
                  </a:cubicBezTo>
                  <a:cubicBezTo>
                    <a:pt x="56" y="88"/>
                    <a:pt x="54" y="88"/>
                    <a:pt x="53" y="88"/>
                  </a:cubicBezTo>
                  <a:cubicBezTo>
                    <a:pt x="52" y="87"/>
                    <a:pt x="52" y="88"/>
                    <a:pt x="51" y="87"/>
                  </a:cubicBezTo>
                  <a:cubicBezTo>
                    <a:pt x="50" y="87"/>
                    <a:pt x="50" y="86"/>
                    <a:pt x="49" y="86"/>
                  </a:cubicBezTo>
                  <a:cubicBezTo>
                    <a:pt x="49" y="85"/>
                    <a:pt x="48" y="86"/>
                    <a:pt x="47" y="85"/>
                  </a:cubicBezTo>
                  <a:cubicBezTo>
                    <a:pt x="47" y="84"/>
                    <a:pt x="47" y="84"/>
                    <a:pt x="47" y="8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3" y="42"/>
                    <a:pt x="4" y="41"/>
                  </a:cubicBezTo>
                  <a:cubicBezTo>
                    <a:pt x="5" y="41"/>
                    <a:pt x="6" y="40"/>
                    <a:pt x="7" y="40"/>
                  </a:cubicBezTo>
                  <a:cubicBezTo>
                    <a:pt x="8" y="39"/>
                    <a:pt x="9" y="40"/>
                    <a:pt x="10" y="39"/>
                  </a:cubicBezTo>
                  <a:cubicBezTo>
                    <a:pt x="10" y="39"/>
                    <a:pt x="10" y="38"/>
                    <a:pt x="11" y="38"/>
                  </a:cubicBezTo>
                  <a:cubicBezTo>
                    <a:pt x="11" y="38"/>
                    <a:pt x="13" y="38"/>
                    <a:pt x="14" y="38"/>
                  </a:cubicBezTo>
                  <a:cubicBezTo>
                    <a:pt x="15" y="38"/>
                    <a:pt x="16" y="38"/>
                    <a:pt x="17" y="37"/>
                  </a:cubicBezTo>
                  <a:cubicBezTo>
                    <a:pt x="18" y="36"/>
                    <a:pt x="18" y="35"/>
                    <a:pt x="19" y="34"/>
                  </a:cubicBezTo>
                  <a:cubicBezTo>
                    <a:pt x="20" y="33"/>
                    <a:pt x="22" y="34"/>
                    <a:pt x="24" y="33"/>
                  </a:cubicBezTo>
                  <a:cubicBezTo>
                    <a:pt x="24" y="33"/>
                    <a:pt x="25" y="32"/>
                    <a:pt x="25" y="32"/>
                  </a:cubicBezTo>
                  <a:cubicBezTo>
                    <a:pt x="24" y="31"/>
                    <a:pt x="23" y="31"/>
                    <a:pt x="23" y="31"/>
                  </a:cubicBezTo>
                  <a:cubicBezTo>
                    <a:pt x="23" y="30"/>
                    <a:pt x="24" y="29"/>
                    <a:pt x="24" y="29"/>
                  </a:cubicBezTo>
                  <a:cubicBezTo>
                    <a:pt x="26" y="28"/>
                    <a:pt x="27" y="28"/>
                    <a:pt x="28" y="28"/>
                  </a:cubicBezTo>
                  <a:cubicBezTo>
                    <a:pt x="29" y="28"/>
                    <a:pt x="31" y="27"/>
                    <a:pt x="32" y="27"/>
                  </a:cubicBezTo>
                  <a:cubicBezTo>
                    <a:pt x="33" y="27"/>
                    <a:pt x="34" y="27"/>
                    <a:pt x="35" y="27"/>
                  </a:cubicBezTo>
                  <a:cubicBezTo>
                    <a:pt x="35" y="26"/>
                    <a:pt x="36" y="25"/>
                    <a:pt x="36" y="24"/>
                  </a:cubicBezTo>
                  <a:cubicBezTo>
                    <a:pt x="36" y="24"/>
                    <a:pt x="35" y="24"/>
                    <a:pt x="34" y="23"/>
                  </a:cubicBezTo>
                  <a:cubicBezTo>
                    <a:pt x="34" y="23"/>
                    <a:pt x="35" y="22"/>
                    <a:pt x="34" y="22"/>
                  </a:cubicBezTo>
                  <a:cubicBezTo>
                    <a:pt x="34" y="21"/>
                    <a:pt x="34" y="21"/>
                    <a:pt x="33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4" y="15"/>
                    <a:pt x="34" y="13"/>
                    <a:pt x="33" y="12"/>
                  </a:cubicBezTo>
                  <a:cubicBezTo>
                    <a:pt x="33" y="11"/>
                    <a:pt x="32" y="11"/>
                    <a:pt x="31" y="10"/>
                  </a:cubicBezTo>
                  <a:cubicBezTo>
                    <a:pt x="32" y="10"/>
                    <a:pt x="33" y="10"/>
                    <a:pt x="34" y="9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6" y="7"/>
                    <a:pt x="37" y="6"/>
                    <a:pt x="38" y="6"/>
                  </a:cubicBezTo>
                  <a:cubicBezTo>
                    <a:pt x="39" y="6"/>
                    <a:pt x="40" y="6"/>
                    <a:pt x="41" y="6"/>
                  </a:cubicBezTo>
                  <a:cubicBezTo>
                    <a:pt x="42" y="5"/>
                    <a:pt x="42" y="4"/>
                    <a:pt x="43" y="3"/>
                  </a:cubicBezTo>
                  <a:cubicBezTo>
                    <a:pt x="45" y="3"/>
                    <a:pt x="46" y="2"/>
                    <a:pt x="48" y="2"/>
                  </a:cubicBezTo>
                  <a:cubicBezTo>
                    <a:pt x="49" y="2"/>
                    <a:pt x="50" y="2"/>
                    <a:pt x="51" y="1"/>
                  </a:cubicBezTo>
                  <a:cubicBezTo>
                    <a:pt x="53" y="1"/>
                    <a:pt x="55" y="1"/>
                    <a:pt x="57" y="1"/>
                  </a:cubicBezTo>
                  <a:cubicBezTo>
                    <a:pt x="59" y="1"/>
                    <a:pt x="61" y="0"/>
                    <a:pt x="63" y="0"/>
                  </a:cubicBezTo>
                  <a:cubicBezTo>
                    <a:pt x="64" y="0"/>
                    <a:pt x="64" y="1"/>
                    <a:pt x="65" y="1"/>
                  </a:cubicBezTo>
                  <a:cubicBezTo>
                    <a:pt x="66" y="1"/>
                    <a:pt x="66" y="2"/>
                    <a:pt x="67" y="2"/>
                  </a:cubicBezTo>
                  <a:cubicBezTo>
                    <a:pt x="67" y="2"/>
                    <a:pt x="68" y="1"/>
                    <a:pt x="68" y="1"/>
                  </a:cubicBezTo>
                  <a:cubicBezTo>
                    <a:pt x="69" y="0"/>
                    <a:pt x="70" y="0"/>
                    <a:pt x="71" y="0"/>
                  </a:cubicBezTo>
                  <a:cubicBezTo>
                    <a:pt x="72" y="0"/>
                    <a:pt x="72" y="0"/>
                    <a:pt x="73" y="0"/>
                  </a:cubicBezTo>
                  <a:cubicBezTo>
                    <a:pt x="73" y="0"/>
                    <a:pt x="74" y="0"/>
                    <a:pt x="74" y="0"/>
                  </a:cubicBezTo>
                  <a:cubicBezTo>
                    <a:pt x="75" y="0"/>
                    <a:pt x="75" y="0"/>
                    <a:pt x="76" y="0"/>
                  </a:cubicBezTo>
                  <a:cubicBezTo>
                    <a:pt x="77" y="0"/>
                    <a:pt x="78" y="1"/>
                    <a:pt x="7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1"/>
                    <a:pt x="81" y="1"/>
                  </a:cubicBezTo>
                  <a:cubicBezTo>
                    <a:pt x="81" y="2"/>
                    <a:pt x="81" y="2"/>
                    <a:pt x="80" y="2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9" y="3"/>
                    <a:pt x="80" y="4"/>
                    <a:pt x="81" y="4"/>
                  </a:cubicBezTo>
                  <a:cubicBezTo>
                    <a:pt x="81" y="5"/>
                    <a:pt x="80" y="5"/>
                    <a:pt x="80" y="6"/>
                  </a:cubicBezTo>
                  <a:cubicBezTo>
                    <a:pt x="80" y="7"/>
                    <a:pt x="81" y="8"/>
                    <a:pt x="81" y="9"/>
                  </a:cubicBezTo>
                  <a:cubicBezTo>
                    <a:pt x="81" y="10"/>
                    <a:pt x="81" y="12"/>
                    <a:pt x="80" y="12"/>
                  </a:cubicBezTo>
                  <a:cubicBezTo>
                    <a:pt x="80" y="13"/>
                    <a:pt x="79" y="13"/>
                    <a:pt x="78" y="14"/>
                  </a:cubicBezTo>
                  <a:cubicBezTo>
                    <a:pt x="78" y="14"/>
                    <a:pt x="77" y="15"/>
                    <a:pt x="76" y="16"/>
                  </a:cubicBezTo>
                  <a:cubicBezTo>
                    <a:pt x="76" y="16"/>
                    <a:pt x="76" y="17"/>
                    <a:pt x="76" y="17"/>
                  </a:cubicBezTo>
                  <a:cubicBezTo>
                    <a:pt x="76" y="18"/>
                    <a:pt x="77" y="19"/>
                    <a:pt x="78" y="20"/>
                  </a:cubicBezTo>
                  <a:cubicBezTo>
                    <a:pt x="78" y="21"/>
                    <a:pt x="79" y="21"/>
                    <a:pt x="80" y="22"/>
                  </a:cubicBezTo>
                  <a:cubicBezTo>
                    <a:pt x="81" y="23"/>
                    <a:pt x="80" y="23"/>
                    <a:pt x="80" y="24"/>
                  </a:cubicBezTo>
                  <a:cubicBezTo>
                    <a:pt x="81" y="25"/>
                    <a:pt x="81" y="25"/>
                    <a:pt x="82" y="25"/>
                  </a:cubicBezTo>
                  <a:cubicBezTo>
                    <a:pt x="82" y="26"/>
                    <a:pt x="84" y="26"/>
                    <a:pt x="84" y="2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85" y="36"/>
                    <a:pt x="85" y="36"/>
                  </a:cubicBezTo>
                  <a:cubicBezTo>
                    <a:pt x="86" y="39"/>
                    <a:pt x="87" y="41"/>
                    <a:pt x="88" y="43"/>
                  </a:cubicBezTo>
                  <a:cubicBezTo>
                    <a:pt x="88" y="45"/>
                    <a:pt x="87" y="48"/>
                    <a:pt x="87" y="50"/>
                  </a:cubicBezTo>
                  <a:cubicBezTo>
                    <a:pt x="87" y="52"/>
                    <a:pt x="89" y="53"/>
                    <a:pt x="89" y="55"/>
                  </a:cubicBezTo>
                  <a:cubicBezTo>
                    <a:pt x="88" y="56"/>
                    <a:pt x="86" y="56"/>
                    <a:pt x="86" y="57"/>
                  </a:cubicBezTo>
                  <a:cubicBezTo>
                    <a:pt x="86" y="59"/>
                    <a:pt x="89" y="61"/>
                    <a:pt x="89" y="63"/>
                  </a:cubicBezTo>
                  <a:cubicBezTo>
                    <a:pt x="90" y="64"/>
                    <a:pt x="89" y="65"/>
                    <a:pt x="90" y="66"/>
                  </a:cubicBezTo>
                  <a:cubicBezTo>
                    <a:pt x="90" y="67"/>
                    <a:pt x="92" y="66"/>
                    <a:pt x="93" y="66"/>
                  </a:cubicBezTo>
                  <a:cubicBezTo>
                    <a:pt x="94" y="66"/>
                    <a:pt x="96" y="67"/>
                    <a:pt x="97" y="68"/>
                  </a:cubicBezTo>
                  <a:cubicBezTo>
                    <a:pt x="97" y="68"/>
                    <a:pt x="95" y="68"/>
                    <a:pt x="95" y="69"/>
                  </a:cubicBezTo>
                  <a:cubicBezTo>
                    <a:pt x="96" y="70"/>
                    <a:pt x="97" y="70"/>
                    <a:pt x="98" y="7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6" name="Freeform 39"/>
            <p:cNvSpPr>
              <a:spLocks/>
            </p:cNvSpPr>
            <p:nvPr/>
          </p:nvSpPr>
          <p:spPr bwMode="auto">
            <a:xfrm>
              <a:off x="4051" y="2255"/>
              <a:ext cx="69" cy="125"/>
            </a:xfrm>
            <a:custGeom>
              <a:avLst/>
              <a:gdLst>
                <a:gd name="T0" fmla="*/ 121 w 20"/>
                <a:gd name="T1" fmla="*/ 434 h 36"/>
                <a:gd name="T2" fmla="*/ 141 w 20"/>
                <a:gd name="T3" fmla="*/ 424 h 36"/>
                <a:gd name="T4" fmla="*/ 155 w 20"/>
                <a:gd name="T5" fmla="*/ 399 h 36"/>
                <a:gd name="T6" fmla="*/ 141 w 20"/>
                <a:gd name="T7" fmla="*/ 351 h 36"/>
                <a:gd name="T8" fmla="*/ 166 w 20"/>
                <a:gd name="T9" fmla="*/ 337 h 36"/>
                <a:gd name="T10" fmla="*/ 204 w 20"/>
                <a:gd name="T11" fmla="*/ 312 h 36"/>
                <a:gd name="T12" fmla="*/ 238 w 20"/>
                <a:gd name="T13" fmla="*/ 302 h 36"/>
                <a:gd name="T14" fmla="*/ 228 w 20"/>
                <a:gd name="T15" fmla="*/ 288 h 36"/>
                <a:gd name="T16" fmla="*/ 228 w 20"/>
                <a:gd name="T17" fmla="*/ 253 h 36"/>
                <a:gd name="T18" fmla="*/ 166 w 20"/>
                <a:gd name="T19" fmla="*/ 229 h 36"/>
                <a:gd name="T20" fmla="*/ 155 w 20"/>
                <a:gd name="T21" fmla="*/ 219 h 36"/>
                <a:gd name="T22" fmla="*/ 141 w 20"/>
                <a:gd name="T23" fmla="*/ 181 h 36"/>
                <a:gd name="T24" fmla="*/ 179 w 20"/>
                <a:gd name="T25" fmla="*/ 170 h 36"/>
                <a:gd name="T26" fmla="*/ 204 w 20"/>
                <a:gd name="T27" fmla="*/ 132 h 36"/>
                <a:gd name="T28" fmla="*/ 204 w 20"/>
                <a:gd name="T29" fmla="*/ 97 h 36"/>
                <a:gd name="T30" fmla="*/ 166 w 20"/>
                <a:gd name="T31" fmla="*/ 83 h 36"/>
                <a:gd name="T32" fmla="*/ 166 w 20"/>
                <a:gd name="T33" fmla="*/ 59 h 36"/>
                <a:gd name="T34" fmla="*/ 190 w 20"/>
                <a:gd name="T35" fmla="*/ 49 h 36"/>
                <a:gd name="T36" fmla="*/ 204 w 20"/>
                <a:gd name="T37" fmla="*/ 24 h 36"/>
                <a:gd name="T38" fmla="*/ 204 w 20"/>
                <a:gd name="T39" fmla="*/ 10 h 36"/>
                <a:gd name="T40" fmla="*/ 179 w 20"/>
                <a:gd name="T41" fmla="*/ 35 h 36"/>
                <a:gd name="T42" fmla="*/ 155 w 20"/>
                <a:gd name="T43" fmla="*/ 24 h 36"/>
                <a:gd name="T44" fmla="*/ 166 w 20"/>
                <a:gd name="T45" fmla="*/ 10 h 36"/>
                <a:gd name="T46" fmla="*/ 131 w 20"/>
                <a:gd name="T47" fmla="*/ 0 h 36"/>
                <a:gd name="T48" fmla="*/ 97 w 20"/>
                <a:gd name="T49" fmla="*/ 0 h 36"/>
                <a:gd name="T50" fmla="*/ 59 w 20"/>
                <a:gd name="T51" fmla="*/ 24 h 36"/>
                <a:gd name="T52" fmla="*/ 59 w 20"/>
                <a:gd name="T53" fmla="*/ 35 h 36"/>
                <a:gd name="T54" fmla="*/ 48 w 20"/>
                <a:gd name="T55" fmla="*/ 49 h 36"/>
                <a:gd name="T56" fmla="*/ 35 w 20"/>
                <a:gd name="T57" fmla="*/ 49 h 36"/>
                <a:gd name="T58" fmla="*/ 48 w 20"/>
                <a:gd name="T59" fmla="*/ 73 h 36"/>
                <a:gd name="T60" fmla="*/ 48 w 20"/>
                <a:gd name="T61" fmla="*/ 83 h 36"/>
                <a:gd name="T62" fmla="*/ 48 w 20"/>
                <a:gd name="T63" fmla="*/ 122 h 36"/>
                <a:gd name="T64" fmla="*/ 48 w 20"/>
                <a:gd name="T65" fmla="*/ 156 h 36"/>
                <a:gd name="T66" fmla="*/ 24 w 20"/>
                <a:gd name="T67" fmla="*/ 181 h 36"/>
                <a:gd name="T68" fmla="*/ 0 w 20"/>
                <a:gd name="T69" fmla="*/ 205 h 36"/>
                <a:gd name="T70" fmla="*/ 0 w 20"/>
                <a:gd name="T71" fmla="*/ 219 h 36"/>
                <a:gd name="T72" fmla="*/ 10 w 20"/>
                <a:gd name="T73" fmla="*/ 253 h 36"/>
                <a:gd name="T74" fmla="*/ 48 w 20"/>
                <a:gd name="T75" fmla="*/ 278 h 36"/>
                <a:gd name="T76" fmla="*/ 48 w 20"/>
                <a:gd name="T77" fmla="*/ 302 h 36"/>
                <a:gd name="T78" fmla="*/ 72 w 20"/>
                <a:gd name="T79" fmla="*/ 312 h 36"/>
                <a:gd name="T80" fmla="*/ 97 w 20"/>
                <a:gd name="T81" fmla="*/ 326 h 36"/>
                <a:gd name="T82" fmla="*/ 121 w 20"/>
                <a:gd name="T83" fmla="*/ 434 h 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36"/>
                <a:gd name="T128" fmla="*/ 20 w 20"/>
                <a:gd name="T129" fmla="*/ 36 h 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36">
                  <a:moveTo>
                    <a:pt x="10" y="36"/>
                  </a:moveTo>
                  <a:cubicBezTo>
                    <a:pt x="10" y="36"/>
                    <a:pt x="12" y="36"/>
                    <a:pt x="12" y="35"/>
                  </a:cubicBezTo>
                  <a:cubicBezTo>
                    <a:pt x="13" y="34"/>
                    <a:pt x="13" y="34"/>
                    <a:pt x="13" y="33"/>
                  </a:cubicBezTo>
                  <a:cubicBezTo>
                    <a:pt x="13" y="32"/>
                    <a:pt x="12" y="31"/>
                    <a:pt x="12" y="29"/>
                  </a:cubicBezTo>
                  <a:cubicBezTo>
                    <a:pt x="13" y="29"/>
                    <a:pt x="14" y="29"/>
                    <a:pt x="14" y="28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17" y="26"/>
                    <a:pt x="19" y="25"/>
                    <a:pt x="20" y="25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9" y="23"/>
                    <a:pt x="19" y="22"/>
                    <a:pt x="19" y="21"/>
                  </a:cubicBezTo>
                  <a:cubicBezTo>
                    <a:pt x="18" y="20"/>
                    <a:pt x="16" y="20"/>
                    <a:pt x="14" y="19"/>
                  </a:cubicBezTo>
                  <a:cubicBezTo>
                    <a:pt x="14" y="19"/>
                    <a:pt x="13" y="18"/>
                    <a:pt x="13" y="18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4" y="15"/>
                    <a:pt x="15" y="14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7" y="10"/>
                    <a:pt x="17" y="9"/>
                    <a:pt x="17" y="8"/>
                  </a:cubicBezTo>
                  <a:cubicBezTo>
                    <a:pt x="16" y="7"/>
                    <a:pt x="15" y="7"/>
                    <a:pt x="14" y="7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4" y="5"/>
                    <a:pt x="15" y="5"/>
                    <a:pt x="16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2" y="2"/>
                    <a:pt x="14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1"/>
                    <a:pt x="4" y="13"/>
                    <a:pt x="4" y="13"/>
                  </a:cubicBezTo>
                  <a:cubicBezTo>
                    <a:pt x="4" y="14"/>
                    <a:pt x="2" y="14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2"/>
                    <a:pt x="3" y="22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6" y="26"/>
                    <a:pt x="7" y="26"/>
                    <a:pt x="8" y="27"/>
                  </a:cubicBezTo>
                  <a:lnTo>
                    <a:pt x="10" y="36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7" name="Freeform 40"/>
            <p:cNvSpPr>
              <a:spLocks/>
            </p:cNvSpPr>
            <p:nvPr/>
          </p:nvSpPr>
          <p:spPr bwMode="auto">
            <a:xfrm>
              <a:off x="4079" y="2875"/>
              <a:ext cx="96" cy="100"/>
            </a:xfrm>
            <a:custGeom>
              <a:avLst/>
              <a:gdLst>
                <a:gd name="T0" fmla="*/ 257 w 28"/>
                <a:gd name="T1" fmla="*/ 10 h 29"/>
                <a:gd name="T2" fmla="*/ 223 w 28"/>
                <a:gd name="T3" fmla="*/ 0 h 29"/>
                <a:gd name="T4" fmla="*/ 141 w 28"/>
                <a:gd name="T5" fmla="*/ 0 h 29"/>
                <a:gd name="T6" fmla="*/ 130 w 28"/>
                <a:gd name="T7" fmla="*/ 10 h 29"/>
                <a:gd name="T8" fmla="*/ 141 w 28"/>
                <a:gd name="T9" fmla="*/ 59 h 29"/>
                <a:gd name="T10" fmla="*/ 117 w 28"/>
                <a:gd name="T11" fmla="*/ 72 h 29"/>
                <a:gd name="T12" fmla="*/ 34 w 28"/>
                <a:gd name="T13" fmla="*/ 72 h 29"/>
                <a:gd name="T14" fmla="*/ 34 w 28"/>
                <a:gd name="T15" fmla="*/ 97 h 29"/>
                <a:gd name="T16" fmla="*/ 24 w 28"/>
                <a:gd name="T17" fmla="*/ 131 h 29"/>
                <a:gd name="T18" fmla="*/ 10 w 28"/>
                <a:gd name="T19" fmla="*/ 166 h 29"/>
                <a:gd name="T20" fmla="*/ 0 w 28"/>
                <a:gd name="T21" fmla="*/ 166 h 29"/>
                <a:gd name="T22" fmla="*/ 10 w 28"/>
                <a:gd name="T23" fmla="*/ 203 h 29"/>
                <a:gd name="T24" fmla="*/ 34 w 28"/>
                <a:gd name="T25" fmla="*/ 214 h 29"/>
                <a:gd name="T26" fmla="*/ 24 w 28"/>
                <a:gd name="T27" fmla="*/ 228 h 29"/>
                <a:gd name="T28" fmla="*/ 34 w 28"/>
                <a:gd name="T29" fmla="*/ 238 h 29"/>
                <a:gd name="T30" fmla="*/ 34 w 28"/>
                <a:gd name="T31" fmla="*/ 248 h 29"/>
                <a:gd name="T32" fmla="*/ 72 w 28"/>
                <a:gd name="T33" fmla="*/ 262 h 29"/>
                <a:gd name="T34" fmla="*/ 58 w 28"/>
                <a:gd name="T35" fmla="*/ 272 h 29"/>
                <a:gd name="T36" fmla="*/ 72 w 28"/>
                <a:gd name="T37" fmla="*/ 297 h 29"/>
                <a:gd name="T38" fmla="*/ 106 w 28"/>
                <a:gd name="T39" fmla="*/ 321 h 29"/>
                <a:gd name="T40" fmla="*/ 130 w 28"/>
                <a:gd name="T41" fmla="*/ 345 h 29"/>
                <a:gd name="T42" fmla="*/ 141 w 28"/>
                <a:gd name="T43" fmla="*/ 321 h 29"/>
                <a:gd name="T44" fmla="*/ 165 w 28"/>
                <a:gd name="T45" fmla="*/ 321 h 29"/>
                <a:gd name="T46" fmla="*/ 165 w 28"/>
                <a:gd name="T47" fmla="*/ 297 h 29"/>
                <a:gd name="T48" fmla="*/ 141 w 28"/>
                <a:gd name="T49" fmla="*/ 286 h 29"/>
                <a:gd name="T50" fmla="*/ 154 w 28"/>
                <a:gd name="T51" fmla="*/ 248 h 29"/>
                <a:gd name="T52" fmla="*/ 189 w 28"/>
                <a:gd name="T53" fmla="*/ 262 h 29"/>
                <a:gd name="T54" fmla="*/ 199 w 28"/>
                <a:gd name="T55" fmla="*/ 238 h 29"/>
                <a:gd name="T56" fmla="*/ 223 w 28"/>
                <a:gd name="T57" fmla="*/ 248 h 29"/>
                <a:gd name="T58" fmla="*/ 271 w 28"/>
                <a:gd name="T59" fmla="*/ 248 h 29"/>
                <a:gd name="T60" fmla="*/ 271 w 28"/>
                <a:gd name="T61" fmla="*/ 262 h 29"/>
                <a:gd name="T62" fmla="*/ 295 w 28"/>
                <a:gd name="T63" fmla="*/ 262 h 29"/>
                <a:gd name="T64" fmla="*/ 295 w 28"/>
                <a:gd name="T65" fmla="*/ 228 h 29"/>
                <a:gd name="T66" fmla="*/ 295 w 28"/>
                <a:gd name="T67" fmla="*/ 190 h 29"/>
                <a:gd name="T68" fmla="*/ 305 w 28"/>
                <a:gd name="T69" fmla="*/ 166 h 29"/>
                <a:gd name="T70" fmla="*/ 281 w 28"/>
                <a:gd name="T71" fmla="*/ 155 h 29"/>
                <a:gd name="T72" fmla="*/ 281 w 28"/>
                <a:gd name="T73" fmla="*/ 107 h 29"/>
                <a:gd name="T74" fmla="*/ 319 w 28"/>
                <a:gd name="T75" fmla="*/ 97 h 29"/>
                <a:gd name="T76" fmla="*/ 319 w 28"/>
                <a:gd name="T77" fmla="*/ 59 h 29"/>
                <a:gd name="T78" fmla="*/ 257 w 28"/>
                <a:gd name="T79" fmla="*/ 59 h 29"/>
                <a:gd name="T80" fmla="*/ 247 w 28"/>
                <a:gd name="T81" fmla="*/ 34 h 29"/>
                <a:gd name="T82" fmla="*/ 257 w 28"/>
                <a:gd name="T83" fmla="*/ 10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"/>
                <a:gd name="T127" fmla="*/ 0 h 29"/>
                <a:gd name="T128" fmla="*/ 28 w 28"/>
                <a:gd name="T129" fmla="*/ 29 h 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" h="29">
                  <a:moveTo>
                    <a:pt x="22" y="1"/>
                  </a:move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2" y="4"/>
                    <a:pt x="12" y="5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8" y="6"/>
                    <a:pt x="6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2" y="12"/>
                    <a:pt x="2" y="14"/>
                    <a:pt x="1" y="14"/>
                  </a:cubicBezTo>
                  <a:cubicBezTo>
                    <a:pt x="1" y="15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7"/>
                    <a:pt x="3" y="18"/>
                    <a:pt x="3" y="18"/>
                  </a:cubicBezTo>
                  <a:cubicBezTo>
                    <a:pt x="3" y="19"/>
                    <a:pt x="2" y="18"/>
                    <a:pt x="2" y="19"/>
                  </a:cubicBezTo>
                  <a:cubicBezTo>
                    <a:pt x="2" y="19"/>
                    <a:pt x="3" y="20"/>
                    <a:pt x="3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4" y="22"/>
                    <a:pt x="5" y="23"/>
                  </a:cubicBezTo>
                  <a:cubicBezTo>
                    <a:pt x="5" y="24"/>
                    <a:pt x="6" y="24"/>
                    <a:pt x="6" y="25"/>
                  </a:cubicBezTo>
                  <a:cubicBezTo>
                    <a:pt x="7" y="26"/>
                    <a:pt x="8" y="27"/>
                    <a:pt x="9" y="27"/>
                  </a:cubicBezTo>
                  <a:cubicBezTo>
                    <a:pt x="10" y="28"/>
                    <a:pt x="10" y="28"/>
                    <a:pt x="11" y="29"/>
                  </a:cubicBezTo>
                  <a:cubicBezTo>
                    <a:pt x="11" y="28"/>
                    <a:pt x="11" y="27"/>
                    <a:pt x="12" y="27"/>
                  </a:cubicBezTo>
                  <a:cubicBezTo>
                    <a:pt x="12" y="27"/>
                    <a:pt x="14" y="28"/>
                    <a:pt x="14" y="27"/>
                  </a:cubicBezTo>
                  <a:cubicBezTo>
                    <a:pt x="14" y="27"/>
                    <a:pt x="14" y="26"/>
                    <a:pt x="14" y="25"/>
                  </a:cubicBezTo>
                  <a:cubicBezTo>
                    <a:pt x="14" y="25"/>
                    <a:pt x="12" y="24"/>
                    <a:pt x="12" y="24"/>
                  </a:cubicBezTo>
                  <a:cubicBezTo>
                    <a:pt x="12" y="23"/>
                    <a:pt x="12" y="22"/>
                    <a:pt x="13" y="21"/>
                  </a:cubicBezTo>
                  <a:cubicBezTo>
                    <a:pt x="14" y="21"/>
                    <a:pt x="15" y="22"/>
                    <a:pt x="16" y="22"/>
                  </a:cubicBezTo>
                  <a:cubicBezTo>
                    <a:pt x="17" y="21"/>
                    <a:pt x="16" y="20"/>
                    <a:pt x="17" y="20"/>
                  </a:cubicBezTo>
                  <a:cubicBezTo>
                    <a:pt x="18" y="19"/>
                    <a:pt x="19" y="21"/>
                    <a:pt x="19" y="21"/>
                  </a:cubicBezTo>
                  <a:cubicBezTo>
                    <a:pt x="21" y="21"/>
                    <a:pt x="22" y="21"/>
                    <a:pt x="23" y="21"/>
                  </a:cubicBezTo>
                  <a:cubicBezTo>
                    <a:pt x="23" y="21"/>
                    <a:pt x="23" y="22"/>
                    <a:pt x="23" y="22"/>
                  </a:cubicBezTo>
                  <a:cubicBezTo>
                    <a:pt x="24" y="22"/>
                    <a:pt x="24" y="22"/>
                    <a:pt x="25" y="22"/>
                  </a:cubicBezTo>
                  <a:cubicBezTo>
                    <a:pt x="26" y="21"/>
                    <a:pt x="25" y="20"/>
                    <a:pt x="25" y="19"/>
                  </a:cubicBezTo>
                  <a:cubicBezTo>
                    <a:pt x="25" y="18"/>
                    <a:pt x="25" y="17"/>
                    <a:pt x="25" y="16"/>
                  </a:cubicBezTo>
                  <a:cubicBezTo>
                    <a:pt x="25" y="15"/>
                    <a:pt x="26" y="14"/>
                    <a:pt x="26" y="14"/>
                  </a:cubicBezTo>
                  <a:cubicBezTo>
                    <a:pt x="26" y="13"/>
                    <a:pt x="24" y="14"/>
                    <a:pt x="24" y="13"/>
                  </a:cubicBezTo>
                  <a:cubicBezTo>
                    <a:pt x="23" y="12"/>
                    <a:pt x="24" y="10"/>
                    <a:pt x="24" y="9"/>
                  </a:cubicBezTo>
                  <a:cubicBezTo>
                    <a:pt x="25" y="9"/>
                    <a:pt x="26" y="9"/>
                    <a:pt x="27" y="8"/>
                  </a:cubicBezTo>
                  <a:cubicBezTo>
                    <a:pt x="28" y="7"/>
                    <a:pt x="28" y="6"/>
                    <a:pt x="27" y="5"/>
                  </a:cubicBezTo>
                  <a:cubicBezTo>
                    <a:pt x="26" y="4"/>
                    <a:pt x="23" y="5"/>
                    <a:pt x="22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2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8" name="Freeform 41"/>
            <p:cNvSpPr>
              <a:spLocks/>
            </p:cNvSpPr>
            <p:nvPr/>
          </p:nvSpPr>
          <p:spPr bwMode="auto">
            <a:xfrm>
              <a:off x="4092" y="2875"/>
              <a:ext cx="28" cy="14"/>
            </a:xfrm>
            <a:custGeom>
              <a:avLst/>
              <a:gdLst>
                <a:gd name="T0" fmla="*/ 0 w 8"/>
                <a:gd name="T1" fmla="*/ 49 h 4"/>
                <a:gd name="T2" fmla="*/ 0 w 8"/>
                <a:gd name="T3" fmla="*/ 24 h 4"/>
                <a:gd name="T4" fmla="*/ 14 w 8"/>
                <a:gd name="T5" fmla="*/ 0 h 4"/>
                <a:gd name="T6" fmla="*/ 84 w 8"/>
                <a:gd name="T7" fmla="*/ 0 h 4"/>
                <a:gd name="T8" fmla="*/ 98 w 8"/>
                <a:gd name="T9" fmla="*/ 49 h 4"/>
                <a:gd name="T10" fmla="*/ 84 w 8"/>
                <a:gd name="T11" fmla="*/ 49 h 4"/>
                <a:gd name="T12" fmla="*/ 0 w 8"/>
                <a:gd name="T13" fmla="*/ 49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4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3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9" name="Freeform 42"/>
            <p:cNvSpPr>
              <a:spLocks/>
            </p:cNvSpPr>
            <p:nvPr/>
          </p:nvSpPr>
          <p:spPr bwMode="auto">
            <a:xfrm>
              <a:off x="4079" y="2691"/>
              <a:ext cx="128" cy="184"/>
            </a:xfrm>
            <a:custGeom>
              <a:avLst/>
              <a:gdLst>
                <a:gd name="T0" fmla="*/ 83 w 37"/>
                <a:gd name="T1" fmla="*/ 580 h 53"/>
                <a:gd name="T2" fmla="*/ 73 w 37"/>
                <a:gd name="T3" fmla="*/ 517 h 53"/>
                <a:gd name="T4" fmla="*/ 59 w 37"/>
                <a:gd name="T5" fmla="*/ 517 h 53"/>
                <a:gd name="T6" fmla="*/ 24 w 37"/>
                <a:gd name="T7" fmla="*/ 469 h 53"/>
                <a:gd name="T8" fmla="*/ 0 w 37"/>
                <a:gd name="T9" fmla="*/ 458 h 53"/>
                <a:gd name="T10" fmla="*/ 10 w 37"/>
                <a:gd name="T11" fmla="*/ 399 h 53"/>
                <a:gd name="T12" fmla="*/ 59 w 37"/>
                <a:gd name="T13" fmla="*/ 361 h 53"/>
                <a:gd name="T14" fmla="*/ 107 w 37"/>
                <a:gd name="T15" fmla="*/ 351 h 53"/>
                <a:gd name="T16" fmla="*/ 121 w 37"/>
                <a:gd name="T17" fmla="*/ 337 h 53"/>
                <a:gd name="T18" fmla="*/ 166 w 37"/>
                <a:gd name="T19" fmla="*/ 361 h 53"/>
                <a:gd name="T20" fmla="*/ 214 w 37"/>
                <a:gd name="T21" fmla="*/ 288 h 53"/>
                <a:gd name="T22" fmla="*/ 239 w 37"/>
                <a:gd name="T23" fmla="*/ 240 h 53"/>
                <a:gd name="T24" fmla="*/ 263 w 37"/>
                <a:gd name="T25" fmla="*/ 181 h 53"/>
                <a:gd name="T26" fmla="*/ 287 w 37"/>
                <a:gd name="T27" fmla="*/ 146 h 53"/>
                <a:gd name="T28" fmla="*/ 346 w 37"/>
                <a:gd name="T29" fmla="*/ 83 h 53"/>
                <a:gd name="T30" fmla="*/ 311 w 37"/>
                <a:gd name="T31" fmla="*/ 24 h 53"/>
                <a:gd name="T32" fmla="*/ 336 w 37"/>
                <a:gd name="T33" fmla="*/ 0 h 53"/>
                <a:gd name="T34" fmla="*/ 370 w 37"/>
                <a:gd name="T35" fmla="*/ 97 h 53"/>
                <a:gd name="T36" fmla="*/ 408 w 37"/>
                <a:gd name="T37" fmla="*/ 170 h 53"/>
                <a:gd name="T38" fmla="*/ 360 w 37"/>
                <a:gd name="T39" fmla="*/ 170 h 53"/>
                <a:gd name="T40" fmla="*/ 311 w 37"/>
                <a:gd name="T41" fmla="*/ 181 h 53"/>
                <a:gd name="T42" fmla="*/ 370 w 37"/>
                <a:gd name="T43" fmla="*/ 240 h 53"/>
                <a:gd name="T44" fmla="*/ 408 w 37"/>
                <a:gd name="T45" fmla="*/ 302 h 53"/>
                <a:gd name="T46" fmla="*/ 384 w 37"/>
                <a:gd name="T47" fmla="*/ 337 h 53"/>
                <a:gd name="T48" fmla="*/ 336 w 37"/>
                <a:gd name="T49" fmla="*/ 399 h 53"/>
                <a:gd name="T50" fmla="*/ 360 w 37"/>
                <a:gd name="T51" fmla="*/ 469 h 53"/>
                <a:gd name="T52" fmla="*/ 384 w 37"/>
                <a:gd name="T53" fmla="*/ 507 h 53"/>
                <a:gd name="T54" fmla="*/ 408 w 37"/>
                <a:gd name="T55" fmla="*/ 555 h 53"/>
                <a:gd name="T56" fmla="*/ 443 w 37"/>
                <a:gd name="T57" fmla="*/ 604 h 53"/>
                <a:gd name="T58" fmla="*/ 432 w 37"/>
                <a:gd name="T59" fmla="*/ 639 h 53"/>
                <a:gd name="T60" fmla="*/ 287 w 37"/>
                <a:gd name="T61" fmla="*/ 614 h 53"/>
                <a:gd name="T62" fmla="*/ 166 w 37"/>
                <a:gd name="T63" fmla="*/ 604 h 53"/>
                <a:gd name="T64" fmla="*/ 73 w 37"/>
                <a:gd name="T65" fmla="*/ 614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53"/>
                <a:gd name="T101" fmla="*/ 37 w 37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53">
                  <a:moveTo>
                    <a:pt x="6" y="51"/>
                  </a:moveTo>
                  <a:cubicBezTo>
                    <a:pt x="6" y="50"/>
                    <a:pt x="6" y="49"/>
                    <a:pt x="7" y="48"/>
                  </a:cubicBezTo>
                  <a:cubicBezTo>
                    <a:pt x="7" y="47"/>
                    <a:pt x="6" y="46"/>
                    <a:pt x="6" y="46"/>
                  </a:cubicBezTo>
                  <a:cubicBezTo>
                    <a:pt x="6" y="45"/>
                    <a:pt x="6" y="44"/>
                    <a:pt x="6" y="43"/>
                  </a:cubicBezTo>
                  <a:cubicBezTo>
                    <a:pt x="6" y="43"/>
                    <a:pt x="6" y="42"/>
                    <a:pt x="6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2"/>
                    <a:pt x="3" y="42"/>
                    <a:pt x="2" y="42"/>
                  </a:cubicBezTo>
                  <a:cubicBezTo>
                    <a:pt x="2" y="41"/>
                    <a:pt x="3" y="40"/>
                    <a:pt x="2" y="39"/>
                  </a:cubicBezTo>
                  <a:cubicBezTo>
                    <a:pt x="2" y="39"/>
                    <a:pt x="1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1" y="38"/>
                    <a:pt x="1" y="37"/>
                    <a:pt x="2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2" y="33"/>
                    <a:pt x="2" y="32"/>
                    <a:pt x="3" y="31"/>
                  </a:cubicBezTo>
                  <a:cubicBezTo>
                    <a:pt x="4" y="31"/>
                    <a:pt x="5" y="30"/>
                    <a:pt x="5" y="30"/>
                  </a:cubicBezTo>
                  <a:cubicBezTo>
                    <a:pt x="6" y="29"/>
                    <a:pt x="6" y="28"/>
                    <a:pt x="8" y="28"/>
                  </a:cubicBezTo>
                  <a:cubicBezTo>
                    <a:pt x="8" y="28"/>
                    <a:pt x="8" y="28"/>
                    <a:pt x="9" y="29"/>
                  </a:cubicBezTo>
                  <a:cubicBezTo>
                    <a:pt x="9" y="29"/>
                    <a:pt x="10" y="29"/>
                    <a:pt x="10" y="28"/>
                  </a:cubicBezTo>
                  <a:cubicBezTo>
                    <a:pt x="10" y="28"/>
                    <a:pt x="10" y="27"/>
                    <a:pt x="10" y="28"/>
                  </a:cubicBezTo>
                  <a:cubicBezTo>
                    <a:pt x="11" y="28"/>
                    <a:pt x="12" y="29"/>
                    <a:pt x="12" y="30"/>
                  </a:cubicBezTo>
                  <a:cubicBezTo>
                    <a:pt x="13" y="30"/>
                    <a:pt x="14" y="31"/>
                    <a:pt x="14" y="30"/>
                  </a:cubicBezTo>
                  <a:cubicBezTo>
                    <a:pt x="15" y="30"/>
                    <a:pt x="16" y="28"/>
                    <a:pt x="16" y="27"/>
                  </a:cubicBezTo>
                  <a:cubicBezTo>
                    <a:pt x="17" y="26"/>
                    <a:pt x="17" y="25"/>
                    <a:pt x="18" y="24"/>
                  </a:cubicBezTo>
                  <a:cubicBezTo>
                    <a:pt x="18" y="23"/>
                    <a:pt x="17" y="23"/>
                    <a:pt x="18" y="22"/>
                  </a:cubicBezTo>
                  <a:cubicBezTo>
                    <a:pt x="18" y="21"/>
                    <a:pt x="19" y="21"/>
                    <a:pt x="20" y="20"/>
                  </a:cubicBezTo>
                  <a:cubicBezTo>
                    <a:pt x="21" y="19"/>
                    <a:pt x="20" y="17"/>
                    <a:pt x="21" y="16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3" y="15"/>
                    <a:pt x="22" y="14"/>
                    <a:pt x="22" y="14"/>
                  </a:cubicBezTo>
                  <a:cubicBezTo>
                    <a:pt x="22" y="13"/>
                    <a:pt x="23" y="12"/>
                    <a:pt x="24" y="12"/>
                  </a:cubicBezTo>
                  <a:cubicBezTo>
                    <a:pt x="24" y="10"/>
                    <a:pt x="24" y="9"/>
                    <a:pt x="25" y="8"/>
                  </a:cubicBezTo>
                  <a:cubicBezTo>
                    <a:pt x="26" y="7"/>
                    <a:pt x="28" y="8"/>
                    <a:pt x="29" y="7"/>
                  </a:cubicBezTo>
                  <a:cubicBezTo>
                    <a:pt x="30" y="6"/>
                    <a:pt x="29" y="4"/>
                    <a:pt x="28" y="3"/>
                  </a:cubicBezTo>
                  <a:cubicBezTo>
                    <a:pt x="28" y="3"/>
                    <a:pt x="27" y="3"/>
                    <a:pt x="26" y="2"/>
                  </a:cubicBezTo>
                  <a:cubicBezTo>
                    <a:pt x="26" y="2"/>
                    <a:pt x="27" y="1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1"/>
                    <a:pt x="30" y="3"/>
                    <a:pt x="31" y="4"/>
                  </a:cubicBezTo>
                  <a:cubicBezTo>
                    <a:pt x="31" y="5"/>
                    <a:pt x="31" y="7"/>
                    <a:pt x="31" y="8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2" y="13"/>
                    <a:pt x="34" y="13"/>
                    <a:pt x="34" y="14"/>
                  </a:cubicBezTo>
                  <a:cubicBezTo>
                    <a:pt x="33" y="14"/>
                    <a:pt x="32" y="14"/>
                    <a:pt x="31" y="14"/>
                  </a:cubicBezTo>
                  <a:cubicBezTo>
                    <a:pt x="31" y="14"/>
                    <a:pt x="30" y="14"/>
                    <a:pt x="30" y="14"/>
                  </a:cubicBezTo>
                  <a:cubicBezTo>
                    <a:pt x="29" y="14"/>
                    <a:pt x="28" y="13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6" y="16"/>
                    <a:pt x="28" y="17"/>
                    <a:pt x="28" y="17"/>
                  </a:cubicBezTo>
                  <a:cubicBezTo>
                    <a:pt x="29" y="18"/>
                    <a:pt x="30" y="19"/>
                    <a:pt x="31" y="20"/>
                  </a:cubicBezTo>
                  <a:cubicBezTo>
                    <a:pt x="31" y="21"/>
                    <a:pt x="32" y="22"/>
                    <a:pt x="32" y="23"/>
                  </a:cubicBezTo>
                  <a:cubicBezTo>
                    <a:pt x="33" y="23"/>
                    <a:pt x="33" y="24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2" y="27"/>
                    <a:pt x="32" y="28"/>
                  </a:cubicBezTo>
                  <a:cubicBezTo>
                    <a:pt x="31" y="29"/>
                    <a:pt x="31" y="31"/>
                    <a:pt x="30" y="32"/>
                  </a:cubicBezTo>
                  <a:cubicBezTo>
                    <a:pt x="30" y="32"/>
                    <a:pt x="28" y="32"/>
                    <a:pt x="28" y="33"/>
                  </a:cubicBezTo>
                  <a:cubicBezTo>
                    <a:pt x="28" y="34"/>
                    <a:pt x="30" y="34"/>
                    <a:pt x="30" y="34"/>
                  </a:cubicBezTo>
                  <a:cubicBezTo>
                    <a:pt x="30" y="36"/>
                    <a:pt x="29" y="38"/>
                    <a:pt x="30" y="39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1" y="41"/>
                    <a:pt x="32" y="41"/>
                    <a:pt x="32" y="42"/>
                  </a:cubicBezTo>
                  <a:cubicBezTo>
                    <a:pt x="32" y="42"/>
                    <a:pt x="32" y="43"/>
                    <a:pt x="32" y="43"/>
                  </a:cubicBezTo>
                  <a:cubicBezTo>
                    <a:pt x="32" y="44"/>
                    <a:pt x="33" y="45"/>
                    <a:pt x="34" y="46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36" y="48"/>
                    <a:pt x="36" y="49"/>
                    <a:pt x="37" y="50"/>
                  </a:cubicBezTo>
                  <a:cubicBezTo>
                    <a:pt x="36" y="50"/>
                    <a:pt x="36" y="51"/>
                    <a:pt x="36" y="52"/>
                  </a:cubicBezTo>
                  <a:cubicBezTo>
                    <a:pt x="36" y="52"/>
                    <a:pt x="37" y="53"/>
                    <a:pt x="36" y="53"/>
                  </a:cubicBezTo>
                  <a:cubicBezTo>
                    <a:pt x="34" y="53"/>
                    <a:pt x="31" y="51"/>
                    <a:pt x="29" y="51"/>
                  </a:cubicBezTo>
                  <a:cubicBezTo>
                    <a:pt x="27" y="51"/>
                    <a:pt x="25" y="51"/>
                    <a:pt x="24" y="51"/>
                  </a:cubicBezTo>
                  <a:cubicBezTo>
                    <a:pt x="22" y="51"/>
                    <a:pt x="22" y="51"/>
                    <a:pt x="21" y="50"/>
                  </a:cubicBezTo>
                  <a:cubicBezTo>
                    <a:pt x="18" y="50"/>
                    <a:pt x="16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lnTo>
                    <a:pt x="6" y="5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0" name="Freeform 43"/>
            <p:cNvSpPr>
              <a:spLocks/>
            </p:cNvSpPr>
            <p:nvPr/>
          </p:nvSpPr>
          <p:spPr bwMode="auto">
            <a:xfrm>
              <a:off x="4162" y="2508"/>
              <a:ext cx="169" cy="270"/>
            </a:xfrm>
            <a:custGeom>
              <a:avLst/>
              <a:gdLst>
                <a:gd name="T0" fmla="*/ 117 w 49"/>
                <a:gd name="T1" fmla="*/ 935 h 78"/>
                <a:gd name="T2" fmla="*/ 155 w 49"/>
                <a:gd name="T3" fmla="*/ 924 h 78"/>
                <a:gd name="T4" fmla="*/ 179 w 49"/>
                <a:gd name="T5" fmla="*/ 910 h 78"/>
                <a:gd name="T6" fmla="*/ 203 w 49"/>
                <a:gd name="T7" fmla="*/ 924 h 78"/>
                <a:gd name="T8" fmla="*/ 214 w 49"/>
                <a:gd name="T9" fmla="*/ 910 h 78"/>
                <a:gd name="T10" fmla="*/ 272 w 49"/>
                <a:gd name="T11" fmla="*/ 900 h 78"/>
                <a:gd name="T12" fmla="*/ 286 w 49"/>
                <a:gd name="T13" fmla="*/ 900 h 78"/>
                <a:gd name="T14" fmla="*/ 310 w 49"/>
                <a:gd name="T15" fmla="*/ 886 h 78"/>
                <a:gd name="T16" fmla="*/ 321 w 49"/>
                <a:gd name="T17" fmla="*/ 862 h 78"/>
                <a:gd name="T18" fmla="*/ 310 w 49"/>
                <a:gd name="T19" fmla="*/ 862 h 78"/>
                <a:gd name="T20" fmla="*/ 321 w 49"/>
                <a:gd name="T21" fmla="*/ 852 h 78"/>
                <a:gd name="T22" fmla="*/ 369 w 49"/>
                <a:gd name="T23" fmla="*/ 852 h 78"/>
                <a:gd name="T24" fmla="*/ 417 w 49"/>
                <a:gd name="T25" fmla="*/ 827 h 78"/>
                <a:gd name="T26" fmla="*/ 428 w 49"/>
                <a:gd name="T27" fmla="*/ 789 h 78"/>
                <a:gd name="T28" fmla="*/ 452 w 49"/>
                <a:gd name="T29" fmla="*/ 789 h 78"/>
                <a:gd name="T30" fmla="*/ 476 w 49"/>
                <a:gd name="T31" fmla="*/ 768 h 78"/>
                <a:gd name="T32" fmla="*/ 476 w 49"/>
                <a:gd name="T33" fmla="*/ 744 h 78"/>
                <a:gd name="T34" fmla="*/ 524 w 49"/>
                <a:gd name="T35" fmla="*/ 730 h 78"/>
                <a:gd name="T36" fmla="*/ 524 w 49"/>
                <a:gd name="T37" fmla="*/ 720 h 78"/>
                <a:gd name="T38" fmla="*/ 510 w 49"/>
                <a:gd name="T39" fmla="*/ 696 h 78"/>
                <a:gd name="T40" fmla="*/ 524 w 49"/>
                <a:gd name="T41" fmla="*/ 682 h 78"/>
                <a:gd name="T42" fmla="*/ 510 w 49"/>
                <a:gd name="T43" fmla="*/ 672 h 78"/>
                <a:gd name="T44" fmla="*/ 500 w 49"/>
                <a:gd name="T45" fmla="*/ 633 h 78"/>
                <a:gd name="T46" fmla="*/ 466 w 49"/>
                <a:gd name="T47" fmla="*/ 647 h 78"/>
                <a:gd name="T48" fmla="*/ 466 w 49"/>
                <a:gd name="T49" fmla="*/ 623 h 78"/>
                <a:gd name="T50" fmla="*/ 486 w 49"/>
                <a:gd name="T51" fmla="*/ 599 h 78"/>
                <a:gd name="T52" fmla="*/ 486 w 49"/>
                <a:gd name="T53" fmla="*/ 564 h 78"/>
                <a:gd name="T54" fmla="*/ 510 w 49"/>
                <a:gd name="T55" fmla="*/ 550 h 78"/>
                <a:gd name="T56" fmla="*/ 500 w 49"/>
                <a:gd name="T57" fmla="*/ 526 h 78"/>
                <a:gd name="T58" fmla="*/ 510 w 49"/>
                <a:gd name="T59" fmla="*/ 516 h 78"/>
                <a:gd name="T60" fmla="*/ 535 w 49"/>
                <a:gd name="T61" fmla="*/ 478 h 78"/>
                <a:gd name="T62" fmla="*/ 524 w 49"/>
                <a:gd name="T63" fmla="*/ 467 h 78"/>
                <a:gd name="T64" fmla="*/ 548 w 49"/>
                <a:gd name="T65" fmla="*/ 457 h 78"/>
                <a:gd name="T66" fmla="*/ 583 w 49"/>
                <a:gd name="T67" fmla="*/ 457 h 78"/>
                <a:gd name="T68" fmla="*/ 583 w 49"/>
                <a:gd name="T69" fmla="*/ 239 h 78"/>
                <a:gd name="T70" fmla="*/ 107 w 49"/>
                <a:gd name="T71" fmla="*/ 0 h 78"/>
                <a:gd name="T72" fmla="*/ 72 w 49"/>
                <a:gd name="T73" fmla="*/ 24 h 78"/>
                <a:gd name="T74" fmla="*/ 97 w 49"/>
                <a:gd name="T75" fmla="*/ 73 h 78"/>
                <a:gd name="T76" fmla="*/ 83 w 49"/>
                <a:gd name="T77" fmla="*/ 107 h 78"/>
                <a:gd name="T78" fmla="*/ 107 w 49"/>
                <a:gd name="T79" fmla="*/ 132 h 78"/>
                <a:gd name="T80" fmla="*/ 107 w 49"/>
                <a:gd name="T81" fmla="*/ 156 h 78"/>
                <a:gd name="T82" fmla="*/ 131 w 49"/>
                <a:gd name="T83" fmla="*/ 180 h 78"/>
                <a:gd name="T84" fmla="*/ 107 w 49"/>
                <a:gd name="T85" fmla="*/ 228 h 78"/>
                <a:gd name="T86" fmla="*/ 107 w 49"/>
                <a:gd name="T87" fmla="*/ 322 h 78"/>
                <a:gd name="T88" fmla="*/ 107 w 49"/>
                <a:gd name="T89" fmla="*/ 395 h 78"/>
                <a:gd name="T90" fmla="*/ 0 w 49"/>
                <a:gd name="T91" fmla="*/ 516 h 78"/>
                <a:gd name="T92" fmla="*/ 0 w 49"/>
                <a:gd name="T93" fmla="*/ 575 h 78"/>
                <a:gd name="T94" fmla="*/ 24 w 49"/>
                <a:gd name="T95" fmla="*/ 613 h 78"/>
                <a:gd name="T96" fmla="*/ 34 w 49"/>
                <a:gd name="T97" fmla="*/ 623 h 78"/>
                <a:gd name="T98" fmla="*/ 59 w 49"/>
                <a:gd name="T99" fmla="*/ 623 h 78"/>
                <a:gd name="T100" fmla="*/ 83 w 49"/>
                <a:gd name="T101" fmla="*/ 672 h 78"/>
                <a:gd name="T102" fmla="*/ 83 w 49"/>
                <a:gd name="T103" fmla="*/ 720 h 78"/>
                <a:gd name="T104" fmla="*/ 97 w 49"/>
                <a:gd name="T105" fmla="*/ 768 h 78"/>
                <a:gd name="T106" fmla="*/ 131 w 49"/>
                <a:gd name="T107" fmla="*/ 789 h 78"/>
                <a:gd name="T108" fmla="*/ 83 w 49"/>
                <a:gd name="T109" fmla="*/ 789 h 78"/>
                <a:gd name="T110" fmla="*/ 72 w 49"/>
                <a:gd name="T111" fmla="*/ 789 h 78"/>
                <a:gd name="T112" fmla="*/ 34 w 49"/>
                <a:gd name="T113" fmla="*/ 789 h 78"/>
                <a:gd name="T114" fmla="*/ 34 w 49"/>
                <a:gd name="T115" fmla="*/ 813 h 78"/>
                <a:gd name="T116" fmla="*/ 48 w 49"/>
                <a:gd name="T117" fmla="*/ 838 h 78"/>
                <a:gd name="T118" fmla="*/ 83 w 49"/>
                <a:gd name="T119" fmla="*/ 876 h 78"/>
                <a:gd name="T120" fmla="*/ 107 w 49"/>
                <a:gd name="T121" fmla="*/ 900 h 78"/>
                <a:gd name="T122" fmla="*/ 117 w 49"/>
                <a:gd name="T123" fmla="*/ 924 h 78"/>
                <a:gd name="T124" fmla="*/ 117 w 49"/>
                <a:gd name="T125" fmla="*/ 935 h 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"/>
                <a:gd name="T190" fmla="*/ 0 h 78"/>
                <a:gd name="T191" fmla="*/ 49 w 49"/>
                <a:gd name="T192" fmla="*/ 78 h 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" h="78">
                  <a:moveTo>
                    <a:pt x="10" y="78"/>
                  </a:moveTo>
                  <a:cubicBezTo>
                    <a:pt x="11" y="77"/>
                    <a:pt x="12" y="77"/>
                    <a:pt x="13" y="77"/>
                  </a:cubicBezTo>
                  <a:cubicBezTo>
                    <a:pt x="13" y="77"/>
                    <a:pt x="14" y="76"/>
                    <a:pt x="15" y="76"/>
                  </a:cubicBezTo>
                  <a:cubicBezTo>
                    <a:pt x="16" y="76"/>
                    <a:pt x="17" y="77"/>
                    <a:pt x="17" y="77"/>
                  </a:cubicBezTo>
                  <a:cubicBezTo>
                    <a:pt x="18" y="77"/>
                    <a:pt x="18" y="76"/>
                    <a:pt x="18" y="76"/>
                  </a:cubicBezTo>
                  <a:cubicBezTo>
                    <a:pt x="20" y="76"/>
                    <a:pt x="21" y="75"/>
                    <a:pt x="23" y="75"/>
                  </a:cubicBezTo>
                  <a:cubicBezTo>
                    <a:pt x="23" y="75"/>
                    <a:pt x="23" y="75"/>
                    <a:pt x="24" y="75"/>
                  </a:cubicBezTo>
                  <a:cubicBezTo>
                    <a:pt x="24" y="75"/>
                    <a:pt x="25" y="75"/>
                    <a:pt x="26" y="74"/>
                  </a:cubicBezTo>
                  <a:cubicBezTo>
                    <a:pt x="26" y="74"/>
                    <a:pt x="27" y="73"/>
                    <a:pt x="27" y="72"/>
                  </a:cubicBezTo>
                  <a:cubicBezTo>
                    <a:pt x="27" y="72"/>
                    <a:pt x="26" y="72"/>
                    <a:pt x="26" y="72"/>
                  </a:cubicBezTo>
                  <a:cubicBezTo>
                    <a:pt x="26" y="71"/>
                    <a:pt x="27" y="71"/>
                    <a:pt x="27" y="71"/>
                  </a:cubicBezTo>
                  <a:cubicBezTo>
                    <a:pt x="29" y="71"/>
                    <a:pt x="30" y="71"/>
                    <a:pt x="31" y="71"/>
                  </a:cubicBezTo>
                  <a:cubicBezTo>
                    <a:pt x="33" y="70"/>
                    <a:pt x="34" y="70"/>
                    <a:pt x="35" y="69"/>
                  </a:cubicBezTo>
                  <a:cubicBezTo>
                    <a:pt x="36" y="68"/>
                    <a:pt x="35" y="67"/>
                    <a:pt x="36" y="66"/>
                  </a:cubicBezTo>
                  <a:cubicBezTo>
                    <a:pt x="36" y="66"/>
                    <a:pt x="38" y="67"/>
                    <a:pt x="38" y="66"/>
                  </a:cubicBezTo>
                  <a:cubicBezTo>
                    <a:pt x="39" y="66"/>
                    <a:pt x="39" y="65"/>
                    <a:pt x="40" y="64"/>
                  </a:cubicBezTo>
                  <a:cubicBezTo>
                    <a:pt x="40" y="64"/>
                    <a:pt x="39" y="62"/>
                    <a:pt x="40" y="62"/>
                  </a:cubicBezTo>
                  <a:cubicBezTo>
                    <a:pt x="41" y="61"/>
                    <a:pt x="43" y="62"/>
                    <a:pt x="44" y="61"/>
                  </a:cubicBezTo>
                  <a:cubicBezTo>
                    <a:pt x="44" y="61"/>
                    <a:pt x="45" y="60"/>
                    <a:pt x="44" y="60"/>
                  </a:cubicBezTo>
                  <a:cubicBezTo>
                    <a:pt x="44" y="59"/>
                    <a:pt x="43" y="59"/>
                    <a:pt x="43" y="58"/>
                  </a:cubicBezTo>
                  <a:cubicBezTo>
                    <a:pt x="43" y="57"/>
                    <a:pt x="44" y="57"/>
                    <a:pt x="44" y="57"/>
                  </a:cubicBezTo>
                  <a:cubicBezTo>
                    <a:pt x="44" y="56"/>
                    <a:pt x="43" y="57"/>
                    <a:pt x="43" y="56"/>
                  </a:cubicBezTo>
                  <a:cubicBezTo>
                    <a:pt x="42" y="55"/>
                    <a:pt x="43" y="54"/>
                    <a:pt x="42" y="53"/>
                  </a:cubicBezTo>
                  <a:cubicBezTo>
                    <a:pt x="41" y="53"/>
                    <a:pt x="40" y="54"/>
                    <a:pt x="39" y="54"/>
                  </a:cubicBezTo>
                  <a:cubicBezTo>
                    <a:pt x="39" y="53"/>
                    <a:pt x="39" y="52"/>
                    <a:pt x="39" y="52"/>
                  </a:cubicBezTo>
                  <a:cubicBezTo>
                    <a:pt x="40" y="51"/>
                    <a:pt x="41" y="51"/>
                    <a:pt x="41" y="50"/>
                  </a:cubicBezTo>
                  <a:cubicBezTo>
                    <a:pt x="42" y="49"/>
                    <a:pt x="41" y="48"/>
                    <a:pt x="41" y="47"/>
                  </a:cubicBezTo>
                  <a:cubicBezTo>
                    <a:pt x="41" y="46"/>
                    <a:pt x="43" y="47"/>
                    <a:pt x="43" y="46"/>
                  </a:cubicBezTo>
                  <a:cubicBezTo>
                    <a:pt x="43" y="45"/>
                    <a:pt x="42" y="45"/>
                    <a:pt x="42" y="44"/>
                  </a:cubicBezTo>
                  <a:cubicBezTo>
                    <a:pt x="41" y="43"/>
                    <a:pt x="43" y="43"/>
                    <a:pt x="43" y="43"/>
                  </a:cubicBezTo>
                  <a:cubicBezTo>
                    <a:pt x="44" y="42"/>
                    <a:pt x="44" y="41"/>
                    <a:pt x="45" y="40"/>
                  </a:cubicBezTo>
                  <a:cubicBezTo>
                    <a:pt x="45" y="40"/>
                    <a:pt x="44" y="39"/>
                    <a:pt x="44" y="39"/>
                  </a:cubicBezTo>
                  <a:cubicBezTo>
                    <a:pt x="45" y="38"/>
                    <a:pt x="46" y="38"/>
                    <a:pt x="46" y="38"/>
                  </a:cubicBezTo>
                  <a:cubicBezTo>
                    <a:pt x="47" y="37"/>
                    <a:pt x="49" y="38"/>
                    <a:pt x="49" y="38"/>
                  </a:cubicBezTo>
                  <a:cubicBezTo>
                    <a:pt x="49" y="32"/>
                    <a:pt x="49" y="26"/>
                    <a:pt x="49" y="2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9"/>
                    <a:pt x="1" y="50"/>
                    <a:pt x="2" y="51"/>
                  </a:cubicBezTo>
                  <a:cubicBezTo>
                    <a:pt x="3" y="51"/>
                    <a:pt x="3" y="52"/>
                    <a:pt x="3" y="52"/>
                  </a:cubicBezTo>
                  <a:cubicBezTo>
                    <a:pt x="4" y="52"/>
                    <a:pt x="4" y="52"/>
                    <a:pt x="5" y="52"/>
                  </a:cubicBezTo>
                  <a:cubicBezTo>
                    <a:pt x="6" y="53"/>
                    <a:pt x="7" y="55"/>
                    <a:pt x="7" y="56"/>
                  </a:cubicBezTo>
                  <a:cubicBezTo>
                    <a:pt x="7" y="57"/>
                    <a:pt x="7" y="59"/>
                    <a:pt x="7" y="60"/>
                  </a:cubicBezTo>
                  <a:cubicBezTo>
                    <a:pt x="7" y="62"/>
                    <a:pt x="7" y="63"/>
                    <a:pt x="8" y="64"/>
                  </a:cubicBezTo>
                  <a:cubicBezTo>
                    <a:pt x="9" y="65"/>
                    <a:pt x="10" y="65"/>
                    <a:pt x="11" y="66"/>
                  </a:cubicBezTo>
                  <a:cubicBezTo>
                    <a:pt x="10" y="66"/>
                    <a:pt x="9" y="66"/>
                    <a:pt x="7" y="66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5" y="66"/>
                    <a:pt x="4" y="65"/>
                    <a:pt x="3" y="66"/>
                  </a:cubicBezTo>
                  <a:cubicBezTo>
                    <a:pt x="3" y="66"/>
                    <a:pt x="2" y="67"/>
                    <a:pt x="3" y="68"/>
                  </a:cubicBezTo>
                  <a:cubicBezTo>
                    <a:pt x="3" y="68"/>
                    <a:pt x="4" y="69"/>
                    <a:pt x="4" y="70"/>
                  </a:cubicBezTo>
                  <a:cubicBezTo>
                    <a:pt x="6" y="71"/>
                    <a:pt x="6" y="72"/>
                    <a:pt x="7" y="73"/>
                  </a:cubicBezTo>
                  <a:cubicBezTo>
                    <a:pt x="8" y="73"/>
                    <a:pt x="9" y="74"/>
                    <a:pt x="9" y="75"/>
                  </a:cubicBezTo>
                  <a:cubicBezTo>
                    <a:pt x="9" y="76"/>
                    <a:pt x="10" y="76"/>
                    <a:pt x="10" y="77"/>
                  </a:cubicBezTo>
                  <a:cubicBezTo>
                    <a:pt x="10" y="77"/>
                    <a:pt x="10" y="77"/>
                    <a:pt x="10" y="7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1" name="Freeform 44"/>
            <p:cNvSpPr>
              <a:spLocks/>
            </p:cNvSpPr>
            <p:nvPr/>
          </p:nvSpPr>
          <p:spPr bwMode="auto">
            <a:xfrm>
              <a:off x="4175" y="2719"/>
              <a:ext cx="215" cy="142"/>
            </a:xfrm>
            <a:custGeom>
              <a:avLst/>
              <a:gdLst>
                <a:gd name="T0" fmla="*/ 746 w 62"/>
                <a:gd name="T1" fmla="*/ 326 h 41"/>
                <a:gd name="T2" fmla="*/ 711 w 62"/>
                <a:gd name="T3" fmla="*/ 287 h 41"/>
                <a:gd name="T4" fmla="*/ 697 w 62"/>
                <a:gd name="T5" fmla="*/ 263 h 41"/>
                <a:gd name="T6" fmla="*/ 638 w 62"/>
                <a:gd name="T7" fmla="*/ 229 h 41"/>
                <a:gd name="T8" fmla="*/ 624 w 62"/>
                <a:gd name="T9" fmla="*/ 180 h 41"/>
                <a:gd name="T10" fmla="*/ 600 w 62"/>
                <a:gd name="T11" fmla="*/ 166 h 41"/>
                <a:gd name="T12" fmla="*/ 555 w 62"/>
                <a:gd name="T13" fmla="*/ 132 h 41"/>
                <a:gd name="T14" fmla="*/ 506 w 62"/>
                <a:gd name="T15" fmla="*/ 121 h 41"/>
                <a:gd name="T16" fmla="*/ 531 w 62"/>
                <a:gd name="T17" fmla="*/ 73 h 41"/>
                <a:gd name="T18" fmla="*/ 468 w 62"/>
                <a:gd name="T19" fmla="*/ 10 h 41"/>
                <a:gd name="T20" fmla="*/ 420 w 62"/>
                <a:gd name="T21" fmla="*/ 48 h 41"/>
                <a:gd name="T22" fmla="*/ 385 w 62"/>
                <a:gd name="T23" fmla="*/ 73 h 41"/>
                <a:gd name="T24" fmla="*/ 326 w 62"/>
                <a:gd name="T25" fmla="*/ 121 h 41"/>
                <a:gd name="T26" fmla="*/ 253 w 62"/>
                <a:gd name="T27" fmla="*/ 132 h 41"/>
                <a:gd name="T28" fmla="*/ 253 w 62"/>
                <a:gd name="T29" fmla="*/ 156 h 41"/>
                <a:gd name="T30" fmla="*/ 215 w 62"/>
                <a:gd name="T31" fmla="*/ 166 h 41"/>
                <a:gd name="T32" fmla="*/ 156 w 62"/>
                <a:gd name="T33" fmla="*/ 190 h 41"/>
                <a:gd name="T34" fmla="*/ 108 w 62"/>
                <a:gd name="T35" fmla="*/ 190 h 41"/>
                <a:gd name="T36" fmla="*/ 49 w 62"/>
                <a:gd name="T37" fmla="*/ 229 h 41"/>
                <a:gd name="T38" fmla="*/ 10 w 62"/>
                <a:gd name="T39" fmla="*/ 287 h 41"/>
                <a:gd name="T40" fmla="*/ 24 w 62"/>
                <a:gd name="T41" fmla="*/ 371 h 41"/>
                <a:gd name="T42" fmla="*/ 49 w 62"/>
                <a:gd name="T43" fmla="*/ 395 h 41"/>
                <a:gd name="T44" fmla="*/ 73 w 62"/>
                <a:gd name="T45" fmla="*/ 457 h 41"/>
                <a:gd name="T46" fmla="*/ 108 w 62"/>
                <a:gd name="T47" fmla="*/ 492 h 41"/>
                <a:gd name="T48" fmla="*/ 121 w 62"/>
                <a:gd name="T49" fmla="*/ 443 h 41"/>
                <a:gd name="T50" fmla="*/ 170 w 62"/>
                <a:gd name="T51" fmla="*/ 433 h 41"/>
                <a:gd name="T52" fmla="*/ 215 w 62"/>
                <a:gd name="T53" fmla="*/ 433 h 41"/>
                <a:gd name="T54" fmla="*/ 239 w 62"/>
                <a:gd name="T55" fmla="*/ 384 h 41"/>
                <a:gd name="T56" fmla="*/ 277 w 62"/>
                <a:gd name="T57" fmla="*/ 346 h 41"/>
                <a:gd name="T58" fmla="*/ 350 w 62"/>
                <a:gd name="T59" fmla="*/ 371 h 41"/>
                <a:gd name="T60" fmla="*/ 444 w 62"/>
                <a:gd name="T61" fmla="*/ 395 h 41"/>
                <a:gd name="T62" fmla="*/ 482 w 62"/>
                <a:gd name="T63" fmla="*/ 360 h 41"/>
                <a:gd name="T64" fmla="*/ 565 w 62"/>
                <a:gd name="T65" fmla="*/ 360 h 41"/>
                <a:gd name="T66" fmla="*/ 590 w 62"/>
                <a:gd name="T67" fmla="*/ 346 h 41"/>
                <a:gd name="T68" fmla="*/ 624 w 62"/>
                <a:gd name="T69" fmla="*/ 336 h 41"/>
                <a:gd name="T70" fmla="*/ 673 w 62"/>
                <a:gd name="T71" fmla="*/ 336 h 41"/>
                <a:gd name="T72" fmla="*/ 721 w 62"/>
                <a:gd name="T73" fmla="*/ 336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41"/>
                <a:gd name="T113" fmla="*/ 62 w 62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41">
                  <a:moveTo>
                    <a:pt x="61" y="29"/>
                  </a:moveTo>
                  <a:cubicBezTo>
                    <a:pt x="61" y="28"/>
                    <a:pt x="62" y="28"/>
                    <a:pt x="62" y="27"/>
                  </a:cubicBezTo>
                  <a:cubicBezTo>
                    <a:pt x="62" y="26"/>
                    <a:pt x="61" y="25"/>
                    <a:pt x="61" y="25"/>
                  </a:cubicBezTo>
                  <a:cubicBezTo>
                    <a:pt x="60" y="24"/>
                    <a:pt x="59" y="24"/>
                    <a:pt x="59" y="24"/>
                  </a:cubicBezTo>
                  <a:cubicBezTo>
                    <a:pt x="58" y="23"/>
                    <a:pt x="57" y="23"/>
                    <a:pt x="56" y="22"/>
                  </a:cubicBezTo>
                  <a:cubicBezTo>
                    <a:pt x="56" y="22"/>
                    <a:pt x="58" y="22"/>
                    <a:pt x="58" y="22"/>
                  </a:cubicBezTo>
                  <a:cubicBezTo>
                    <a:pt x="57" y="21"/>
                    <a:pt x="56" y="20"/>
                    <a:pt x="55" y="19"/>
                  </a:cubicBezTo>
                  <a:cubicBezTo>
                    <a:pt x="55" y="19"/>
                    <a:pt x="54" y="19"/>
                    <a:pt x="53" y="19"/>
                  </a:cubicBezTo>
                  <a:cubicBezTo>
                    <a:pt x="52" y="18"/>
                    <a:pt x="52" y="18"/>
                    <a:pt x="51" y="17"/>
                  </a:cubicBezTo>
                  <a:cubicBezTo>
                    <a:pt x="51" y="17"/>
                    <a:pt x="52" y="16"/>
                    <a:pt x="52" y="15"/>
                  </a:cubicBezTo>
                  <a:cubicBezTo>
                    <a:pt x="51" y="15"/>
                    <a:pt x="50" y="16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49" y="13"/>
                    <a:pt x="47" y="14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6" y="11"/>
                    <a:pt x="45" y="12"/>
                    <a:pt x="44" y="11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2" y="9"/>
                    <a:pt x="43" y="9"/>
                    <a:pt x="44" y="8"/>
                  </a:cubicBezTo>
                  <a:cubicBezTo>
                    <a:pt x="44" y="8"/>
                    <a:pt x="44" y="7"/>
                    <a:pt x="44" y="6"/>
                  </a:cubicBezTo>
                  <a:cubicBezTo>
                    <a:pt x="43" y="5"/>
                    <a:pt x="43" y="4"/>
                    <a:pt x="42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8" y="1"/>
                    <a:pt x="36" y="0"/>
                    <a:pt x="35" y="1"/>
                  </a:cubicBezTo>
                  <a:cubicBezTo>
                    <a:pt x="35" y="2"/>
                    <a:pt x="36" y="3"/>
                    <a:pt x="35" y="4"/>
                  </a:cubicBezTo>
                  <a:cubicBezTo>
                    <a:pt x="35" y="5"/>
                    <a:pt x="34" y="5"/>
                    <a:pt x="33" y="6"/>
                  </a:cubicBezTo>
                  <a:cubicBezTo>
                    <a:pt x="33" y="6"/>
                    <a:pt x="32" y="5"/>
                    <a:pt x="32" y="6"/>
                  </a:cubicBezTo>
                  <a:cubicBezTo>
                    <a:pt x="31" y="6"/>
                    <a:pt x="32" y="8"/>
                    <a:pt x="31" y="8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22" y="10"/>
                    <a:pt x="21" y="10"/>
                    <a:pt x="21" y="11"/>
                  </a:cubicBezTo>
                  <a:cubicBezTo>
                    <a:pt x="21" y="11"/>
                    <a:pt x="23" y="11"/>
                    <a:pt x="23" y="11"/>
                  </a:cubicBezTo>
                  <a:cubicBezTo>
                    <a:pt x="23" y="12"/>
                    <a:pt x="22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7" y="14"/>
                    <a:pt x="16" y="15"/>
                    <a:pt x="14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8" y="16"/>
                    <a:pt x="7" y="16"/>
                    <a:pt x="6" y="17"/>
                  </a:cubicBezTo>
                  <a:cubicBezTo>
                    <a:pt x="5" y="17"/>
                    <a:pt x="5" y="18"/>
                    <a:pt x="4" y="19"/>
                  </a:cubicBezTo>
                  <a:cubicBezTo>
                    <a:pt x="4" y="21"/>
                    <a:pt x="4" y="22"/>
                    <a:pt x="3" y="23"/>
                  </a:cubicBezTo>
                  <a:cubicBezTo>
                    <a:pt x="2" y="24"/>
                    <a:pt x="1" y="23"/>
                    <a:pt x="1" y="24"/>
                  </a:cubicBezTo>
                  <a:cubicBezTo>
                    <a:pt x="0" y="25"/>
                    <a:pt x="2" y="25"/>
                    <a:pt x="2" y="26"/>
                  </a:cubicBezTo>
                  <a:cubicBezTo>
                    <a:pt x="2" y="28"/>
                    <a:pt x="2" y="29"/>
                    <a:pt x="2" y="31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3" y="33"/>
                    <a:pt x="4" y="33"/>
                    <a:pt x="4" y="33"/>
                  </a:cubicBezTo>
                  <a:cubicBezTo>
                    <a:pt x="5" y="34"/>
                    <a:pt x="4" y="34"/>
                    <a:pt x="4" y="35"/>
                  </a:cubicBezTo>
                  <a:cubicBezTo>
                    <a:pt x="5" y="36"/>
                    <a:pt x="5" y="37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9" y="40"/>
                    <a:pt x="9" y="41"/>
                  </a:cubicBezTo>
                  <a:cubicBezTo>
                    <a:pt x="9" y="41"/>
                    <a:pt x="10" y="41"/>
                    <a:pt x="10" y="40"/>
                  </a:cubicBezTo>
                  <a:cubicBezTo>
                    <a:pt x="10" y="39"/>
                    <a:pt x="10" y="38"/>
                    <a:pt x="10" y="37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4" y="36"/>
                    <a:pt x="15" y="35"/>
                    <a:pt x="16" y="35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20" y="35"/>
                  </a:cubicBezTo>
                  <a:cubicBezTo>
                    <a:pt x="20" y="35"/>
                    <a:pt x="20" y="34"/>
                    <a:pt x="20" y="32"/>
                  </a:cubicBezTo>
                  <a:cubicBezTo>
                    <a:pt x="20" y="32"/>
                    <a:pt x="21" y="31"/>
                    <a:pt x="22" y="30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4" y="29"/>
                    <a:pt x="25" y="28"/>
                    <a:pt x="25" y="29"/>
                  </a:cubicBezTo>
                  <a:cubicBezTo>
                    <a:pt x="27" y="29"/>
                    <a:pt x="28" y="31"/>
                    <a:pt x="29" y="31"/>
                  </a:cubicBezTo>
                  <a:cubicBezTo>
                    <a:pt x="30" y="32"/>
                    <a:pt x="32" y="32"/>
                    <a:pt x="33" y="32"/>
                  </a:cubicBezTo>
                  <a:cubicBezTo>
                    <a:pt x="35" y="32"/>
                    <a:pt x="36" y="33"/>
                    <a:pt x="37" y="33"/>
                  </a:cubicBezTo>
                  <a:cubicBezTo>
                    <a:pt x="39" y="33"/>
                    <a:pt x="39" y="31"/>
                    <a:pt x="39" y="31"/>
                  </a:cubicBezTo>
                  <a:cubicBezTo>
                    <a:pt x="39" y="30"/>
                    <a:pt x="40" y="30"/>
                    <a:pt x="40" y="30"/>
                  </a:cubicBezTo>
                  <a:cubicBezTo>
                    <a:pt x="42" y="30"/>
                    <a:pt x="42" y="31"/>
                    <a:pt x="43" y="31"/>
                  </a:cubicBezTo>
                  <a:cubicBezTo>
                    <a:pt x="44" y="31"/>
                    <a:pt x="46" y="30"/>
                    <a:pt x="47" y="30"/>
                  </a:cubicBezTo>
                  <a:cubicBezTo>
                    <a:pt x="47" y="29"/>
                    <a:pt x="48" y="28"/>
                    <a:pt x="48" y="28"/>
                  </a:cubicBezTo>
                  <a:cubicBezTo>
                    <a:pt x="49" y="28"/>
                    <a:pt x="49" y="29"/>
                    <a:pt x="49" y="29"/>
                  </a:cubicBezTo>
                  <a:cubicBezTo>
                    <a:pt x="50" y="30"/>
                    <a:pt x="50" y="30"/>
                    <a:pt x="51" y="29"/>
                  </a:cubicBezTo>
                  <a:cubicBezTo>
                    <a:pt x="52" y="29"/>
                    <a:pt x="52" y="28"/>
                    <a:pt x="52" y="28"/>
                  </a:cubicBezTo>
                  <a:cubicBezTo>
                    <a:pt x="53" y="28"/>
                    <a:pt x="54" y="29"/>
                    <a:pt x="55" y="29"/>
                  </a:cubicBezTo>
                  <a:cubicBezTo>
                    <a:pt x="55" y="29"/>
                    <a:pt x="56" y="28"/>
                    <a:pt x="56" y="28"/>
                  </a:cubicBezTo>
                  <a:cubicBezTo>
                    <a:pt x="57" y="28"/>
                    <a:pt x="56" y="30"/>
                    <a:pt x="57" y="30"/>
                  </a:cubicBezTo>
                  <a:cubicBezTo>
                    <a:pt x="58" y="29"/>
                    <a:pt x="59" y="28"/>
                    <a:pt x="60" y="28"/>
                  </a:cubicBezTo>
                  <a:cubicBezTo>
                    <a:pt x="60" y="28"/>
                    <a:pt x="61" y="29"/>
                    <a:pt x="61" y="2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2" name="Freeform 45"/>
            <p:cNvSpPr>
              <a:spLocks/>
            </p:cNvSpPr>
            <p:nvPr/>
          </p:nvSpPr>
          <p:spPr bwMode="auto">
            <a:xfrm>
              <a:off x="4487" y="2819"/>
              <a:ext cx="141" cy="170"/>
            </a:xfrm>
            <a:custGeom>
              <a:avLst/>
              <a:gdLst>
                <a:gd name="T0" fmla="*/ 485 w 41"/>
                <a:gd name="T1" fmla="*/ 83 h 49"/>
                <a:gd name="T2" fmla="*/ 461 w 41"/>
                <a:gd name="T3" fmla="*/ 83 h 49"/>
                <a:gd name="T4" fmla="*/ 437 w 41"/>
                <a:gd name="T5" fmla="*/ 59 h 49"/>
                <a:gd name="T6" fmla="*/ 378 w 41"/>
                <a:gd name="T7" fmla="*/ 83 h 49"/>
                <a:gd name="T8" fmla="*/ 368 w 41"/>
                <a:gd name="T9" fmla="*/ 108 h 49"/>
                <a:gd name="T10" fmla="*/ 285 w 41"/>
                <a:gd name="T11" fmla="*/ 108 h 49"/>
                <a:gd name="T12" fmla="*/ 213 w 41"/>
                <a:gd name="T13" fmla="*/ 59 h 49"/>
                <a:gd name="T14" fmla="*/ 179 w 41"/>
                <a:gd name="T15" fmla="*/ 59 h 49"/>
                <a:gd name="T16" fmla="*/ 141 w 41"/>
                <a:gd name="T17" fmla="*/ 49 h 49"/>
                <a:gd name="T18" fmla="*/ 141 w 41"/>
                <a:gd name="T19" fmla="*/ 10 h 49"/>
                <a:gd name="T20" fmla="*/ 107 w 41"/>
                <a:gd name="T21" fmla="*/ 0 h 49"/>
                <a:gd name="T22" fmla="*/ 24 w 41"/>
                <a:gd name="T23" fmla="*/ 73 h 49"/>
                <a:gd name="T24" fmla="*/ 34 w 41"/>
                <a:gd name="T25" fmla="*/ 83 h 49"/>
                <a:gd name="T26" fmla="*/ 58 w 41"/>
                <a:gd name="T27" fmla="*/ 97 h 49"/>
                <a:gd name="T28" fmla="*/ 58 w 41"/>
                <a:gd name="T29" fmla="*/ 132 h 49"/>
                <a:gd name="T30" fmla="*/ 83 w 41"/>
                <a:gd name="T31" fmla="*/ 170 h 49"/>
                <a:gd name="T32" fmla="*/ 96 w 41"/>
                <a:gd name="T33" fmla="*/ 215 h 49"/>
                <a:gd name="T34" fmla="*/ 58 w 41"/>
                <a:gd name="T35" fmla="*/ 239 h 49"/>
                <a:gd name="T36" fmla="*/ 24 w 41"/>
                <a:gd name="T37" fmla="*/ 288 h 49"/>
                <a:gd name="T38" fmla="*/ 0 w 41"/>
                <a:gd name="T39" fmla="*/ 350 h 49"/>
                <a:gd name="T40" fmla="*/ 237 w 41"/>
                <a:gd name="T41" fmla="*/ 482 h 49"/>
                <a:gd name="T42" fmla="*/ 248 w 41"/>
                <a:gd name="T43" fmla="*/ 507 h 49"/>
                <a:gd name="T44" fmla="*/ 344 w 41"/>
                <a:gd name="T45" fmla="*/ 590 h 49"/>
                <a:gd name="T46" fmla="*/ 354 w 41"/>
                <a:gd name="T47" fmla="*/ 566 h 49"/>
                <a:gd name="T48" fmla="*/ 354 w 41"/>
                <a:gd name="T49" fmla="*/ 541 h 49"/>
                <a:gd name="T50" fmla="*/ 389 w 41"/>
                <a:gd name="T51" fmla="*/ 507 h 49"/>
                <a:gd name="T52" fmla="*/ 402 w 41"/>
                <a:gd name="T53" fmla="*/ 482 h 49"/>
                <a:gd name="T54" fmla="*/ 402 w 41"/>
                <a:gd name="T55" fmla="*/ 458 h 49"/>
                <a:gd name="T56" fmla="*/ 426 w 41"/>
                <a:gd name="T57" fmla="*/ 458 h 49"/>
                <a:gd name="T58" fmla="*/ 437 w 41"/>
                <a:gd name="T59" fmla="*/ 434 h 49"/>
                <a:gd name="T60" fmla="*/ 461 w 41"/>
                <a:gd name="T61" fmla="*/ 420 h 49"/>
                <a:gd name="T62" fmla="*/ 485 w 41"/>
                <a:gd name="T63" fmla="*/ 409 h 49"/>
                <a:gd name="T64" fmla="*/ 437 w 41"/>
                <a:gd name="T65" fmla="*/ 361 h 49"/>
                <a:gd name="T66" fmla="*/ 437 w 41"/>
                <a:gd name="T67" fmla="*/ 156 h 49"/>
                <a:gd name="T68" fmla="*/ 475 w 41"/>
                <a:gd name="T69" fmla="*/ 121 h 49"/>
                <a:gd name="T70" fmla="*/ 485 w 41"/>
                <a:gd name="T71" fmla="*/ 83 h 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49"/>
                <a:gd name="T110" fmla="*/ 41 w 41"/>
                <a:gd name="T111" fmla="*/ 49 h 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49">
                  <a:moveTo>
                    <a:pt x="41" y="7"/>
                  </a:moveTo>
                  <a:cubicBezTo>
                    <a:pt x="41" y="7"/>
                    <a:pt x="39" y="8"/>
                    <a:pt x="39" y="7"/>
                  </a:cubicBezTo>
                  <a:cubicBezTo>
                    <a:pt x="38" y="7"/>
                    <a:pt x="38" y="5"/>
                    <a:pt x="37" y="5"/>
                  </a:cubicBezTo>
                  <a:cubicBezTo>
                    <a:pt x="35" y="5"/>
                    <a:pt x="33" y="6"/>
                    <a:pt x="32" y="7"/>
                  </a:cubicBezTo>
                  <a:cubicBezTo>
                    <a:pt x="31" y="8"/>
                    <a:pt x="32" y="9"/>
                    <a:pt x="31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1" y="9"/>
                    <a:pt x="20" y="6"/>
                    <a:pt x="18" y="5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5"/>
                    <a:pt x="12" y="5"/>
                    <a:pt x="12" y="4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2"/>
                    <a:pt x="7" y="13"/>
                    <a:pt x="7" y="14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6" y="19"/>
                    <a:pt x="5" y="20"/>
                  </a:cubicBezTo>
                  <a:cubicBezTo>
                    <a:pt x="5" y="21"/>
                    <a:pt x="3" y="23"/>
                    <a:pt x="2" y="24"/>
                  </a:cubicBezTo>
                  <a:cubicBezTo>
                    <a:pt x="1" y="25"/>
                    <a:pt x="1" y="27"/>
                    <a:pt x="0" y="2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8"/>
                    <a:pt x="29" y="48"/>
                    <a:pt x="30" y="47"/>
                  </a:cubicBezTo>
                  <a:cubicBezTo>
                    <a:pt x="30" y="46"/>
                    <a:pt x="30" y="46"/>
                    <a:pt x="30" y="45"/>
                  </a:cubicBezTo>
                  <a:cubicBezTo>
                    <a:pt x="31" y="44"/>
                    <a:pt x="32" y="43"/>
                    <a:pt x="33" y="42"/>
                  </a:cubicBezTo>
                  <a:cubicBezTo>
                    <a:pt x="33" y="41"/>
                    <a:pt x="33" y="40"/>
                    <a:pt x="34" y="40"/>
                  </a:cubicBezTo>
                  <a:cubicBezTo>
                    <a:pt x="34" y="39"/>
                    <a:pt x="33" y="38"/>
                    <a:pt x="34" y="38"/>
                  </a:cubicBezTo>
                  <a:cubicBezTo>
                    <a:pt x="34" y="37"/>
                    <a:pt x="35" y="38"/>
                    <a:pt x="36" y="38"/>
                  </a:cubicBezTo>
                  <a:cubicBezTo>
                    <a:pt x="36" y="37"/>
                    <a:pt x="36" y="36"/>
                    <a:pt x="37" y="36"/>
                  </a:cubicBezTo>
                  <a:cubicBezTo>
                    <a:pt x="37" y="35"/>
                    <a:pt x="38" y="35"/>
                    <a:pt x="39" y="35"/>
                  </a:cubicBezTo>
                  <a:cubicBezTo>
                    <a:pt x="39" y="34"/>
                    <a:pt x="40" y="34"/>
                    <a:pt x="41" y="3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8"/>
                    <a:pt x="41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3" name="Freeform 46"/>
            <p:cNvSpPr>
              <a:spLocks/>
            </p:cNvSpPr>
            <p:nvPr/>
          </p:nvSpPr>
          <p:spPr bwMode="auto">
            <a:xfrm>
              <a:off x="4431" y="2833"/>
              <a:ext cx="83" cy="97"/>
            </a:xfrm>
            <a:custGeom>
              <a:avLst/>
              <a:gdLst>
                <a:gd name="T0" fmla="*/ 204 w 24"/>
                <a:gd name="T1" fmla="*/ 301 h 28"/>
                <a:gd name="T2" fmla="*/ 190 w 24"/>
                <a:gd name="T3" fmla="*/ 312 h 28"/>
                <a:gd name="T4" fmla="*/ 145 w 24"/>
                <a:gd name="T5" fmla="*/ 312 h 28"/>
                <a:gd name="T6" fmla="*/ 73 w 24"/>
                <a:gd name="T7" fmla="*/ 312 h 28"/>
                <a:gd name="T8" fmla="*/ 48 w 24"/>
                <a:gd name="T9" fmla="*/ 326 h 28"/>
                <a:gd name="T10" fmla="*/ 24 w 24"/>
                <a:gd name="T11" fmla="*/ 336 h 28"/>
                <a:gd name="T12" fmla="*/ 0 w 24"/>
                <a:gd name="T13" fmla="*/ 336 h 28"/>
                <a:gd name="T14" fmla="*/ 0 w 24"/>
                <a:gd name="T15" fmla="*/ 288 h 28"/>
                <a:gd name="T16" fmla="*/ 10 w 24"/>
                <a:gd name="T17" fmla="*/ 263 h 28"/>
                <a:gd name="T18" fmla="*/ 24 w 24"/>
                <a:gd name="T19" fmla="*/ 229 h 28"/>
                <a:gd name="T20" fmla="*/ 35 w 24"/>
                <a:gd name="T21" fmla="*/ 191 h 28"/>
                <a:gd name="T22" fmla="*/ 48 w 24"/>
                <a:gd name="T23" fmla="*/ 180 h 28"/>
                <a:gd name="T24" fmla="*/ 48 w 24"/>
                <a:gd name="T25" fmla="*/ 156 h 28"/>
                <a:gd name="T26" fmla="*/ 73 w 24"/>
                <a:gd name="T27" fmla="*/ 146 h 28"/>
                <a:gd name="T28" fmla="*/ 83 w 24"/>
                <a:gd name="T29" fmla="*/ 132 h 28"/>
                <a:gd name="T30" fmla="*/ 59 w 24"/>
                <a:gd name="T31" fmla="*/ 121 h 28"/>
                <a:gd name="T32" fmla="*/ 73 w 24"/>
                <a:gd name="T33" fmla="*/ 83 h 28"/>
                <a:gd name="T34" fmla="*/ 59 w 24"/>
                <a:gd name="T35" fmla="*/ 73 h 28"/>
                <a:gd name="T36" fmla="*/ 59 w 24"/>
                <a:gd name="T37" fmla="*/ 59 h 28"/>
                <a:gd name="T38" fmla="*/ 59 w 24"/>
                <a:gd name="T39" fmla="*/ 49 h 28"/>
                <a:gd name="T40" fmla="*/ 73 w 24"/>
                <a:gd name="T41" fmla="*/ 35 h 28"/>
                <a:gd name="T42" fmla="*/ 97 w 24"/>
                <a:gd name="T43" fmla="*/ 35 h 28"/>
                <a:gd name="T44" fmla="*/ 121 w 24"/>
                <a:gd name="T45" fmla="*/ 24 h 28"/>
                <a:gd name="T46" fmla="*/ 131 w 24"/>
                <a:gd name="T47" fmla="*/ 35 h 28"/>
                <a:gd name="T48" fmla="*/ 145 w 24"/>
                <a:gd name="T49" fmla="*/ 24 h 28"/>
                <a:gd name="T50" fmla="*/ 180 w 24"/>
                <a:gd name="T51" fmla="*/ 10 h 28"/>
                <a:gd name="T52" fmla="*/ 190 w 24"/>
                <a:gd name="T53" fmla="*/ 24 h 28"/>
                <a:gd name="T54" fmla="*/ 204 w 24"/>
                <a:gd name="T55" fmla="*/ 24 h 28"/>
                <a:gd name="T56" fmla="*/ 228 w 24"/>
                <a:gd name="T57" fmla="*/ 0 h 28"/>
                <a:gd name="T58" fmla="*/ 239 w 24"/>
                <a:gd name="T59" fmla="*/ 24 h 28"/>
                <a:gd name="T60" fmla="*/ 252 w 24"/>
                <a:gd name="T61" fmla="*/ 24 h 28"/>
                <a:gd name="T62" fmla="*/ 263 w 24"/>
                <a:gd name="T63" fmla="*/ 73 h 28"/>
                <a:gd name="T64" fmla="*/ 287 w 24"/>
                <a:gd name="T65" fmla="*/ 107 h 28"/>
                <a:gd name="T66" fmla="*/ 287 w 24"/>
                <a:gd name="T67" fmla="*/ 156 h 28"/>
                <a:gd name="T68" fmla="*/ 263 w 24"/>
                <a:gd name="T69" fmla="*/ 191 h 28"/>
                <a:gd name="T70" fmla="*/ 228 w 24"/>
                <a:gd name="T71" fmla="*/ 229 h 28"/>
                <a:gd name="T72" fmla="*/ 204 w 24"/>
                <a:gd name="T73" fmla="*/ 301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"/>
                <a:gd name="T112" fmla="*/ 0 h 28"/>
                <a:gd name="T113" fmla="*/ 24 w 24"/>
                <a:gd name="T114" fmla="*/ 28 h 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" h="28">
                  <a:moveTo>
                    <a:pt x="17" y="25"/>
                  </a:moveTo>
                  <a:cubicBezTo>
                    <a:pt x="17" y="26"/>
                    <a:pt x="16" y="26"/>
                    <a:pt x="16" y="26"/>
                  </a:cubicBezTo>
                  <a:cubicBezTo>
                    <a:pt x="14" y="27"/>
                    <a:pt x="13" y="27"/>
                    <a:pt x="12" y="26"/>
                  </a:cubicBezTo>
                  <a:cubicBezTo>
                    <a:pt x="10" y="26"/>
                    <a:pt x="8" y="26"/>
                    <a:pt x="6" y="26"/>
                  </a:cubicBezTo>
                  <a:cubicBezTo>
                    <a:pt x="5" y="26"/>
                    <a:pt x="5" y="27"/>
                    <a:pt x="4" y="27"/>
                  </a:cubicBezTo>
                  <a:cubicBezTo>
                    <a:pt x="3" y="27"/>
                    <a:pt x="3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1" y="21"/>
                    <a:pt x="1" y="20"/>
                    <a:pt x="2" y="19"/>
                  </a:cubicBezTo>
                  <a:cubicBezTo>
                    <a:pt x="2" y="18"/>
                    <a:pt x="2" y="17"/>
                    <a:pt x="3" y="16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5" y="12"/>
                    <a:pt x="6" y="12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5" y="9"/>
                    <a:pt x="6" y="8"/>
                    <a:pt x="6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7" y="3"/>
                    <a:pt x="8" y="3"/>
                  </a:cubicBezTo>
                  <a:cubicBezTo>
                    <a:pt x="9" y="2"/>
                    <a:pt x="9" y="1"/>
                    <a:pt x="10" y="2"/>
                  </a:cubicBezTo>
                  <a:cubicBezTo>
                    <a:pt x="11" y="2"/>
                    <a:pt x="10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9" y="1"/>
                    <a:pt x="19" y="0"/>
                  </a:cubicBezTo>
                  <a:cubicBezTo>
                    <a:pt x="20" y="1"/>
                    <a:pt x="20" y="1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1" y="5"/>
                    <a:pt x="22" y="6"/>
                  </a:cubicBezTo>
                  <a:cubicBezTo>
                    <a:pt x="22" y="7"/>
                    <a:pt x="23" y="8"/>
                    <a:pt x="24" y="9"/>
                  </a:cubicBezTo>
                  <a:cubicBezTo>
                    <a:pt x="24" y="10"/>
                    <a:pt x="24" y="12"/>
                    <a:pt x="24" y="13"/>
                  </a:cubicBezTo>
                  <a:cubicBezTo>
                    <a:pt x="24" y="14"/>
                    <a:pt x="23" y="15"/>
                    <a:pt x="22" y="16"/>
                  </a:cubicBezTo>
                  <a:cubicBezTo>
                    <a:pt x="21" y="17"/>
                    <a:pt x="20" y="18"/>
                    <a:pt x="19" y="19"/>
                  </a:cubicBezTo>
                  <a:cubicBezTo>
                    <a:pt x="18" y="21"/>
                    <a:pt x="18" y="23"/>
                    <a:pt x="17" y="2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4" name="Freeform 47"/>
            <p:cNvSpPr>
              <a:spLocks/>
            </p:cNvSpPr>
            <p:nvPr/>
          </p:nvSpPr>
          <p:spPr bwMode="auto">
            <a:xfrm>
              <a:off x="4473" y="2650"/>
              <a:ext cx="256" cy="197"/>
            </a:xfrm>
            <a:custGeom>
              <a:avLst/>
              <a:gdLst>
                <a:gd name="T0" fmla="*/ 526 w 74"/>
                <a:gd name="T1" fmla="*/ 190 h 57"/>
                <a:gd name="T2" fmla="*/ 515 w 74"/>
                <a:gd name="T3" fmla="*/ 238 h 57"/>
                <a:gd name="T4" fmla="*/ 550 w 74"/>
                <a:gd name="T5" fmla="*/ 238 h 57"/>
                <a:gd name="T6" fmla="*/ 550 w 74"/>
                <a:gd name="T7" fmla="*/ 273 h 57"/>
                <a:gd name="T8" fmla="*/ 598 w 74"/>
                <a:gd name="T9" fmla="*/ 335 h 57"/>
                <a:gd name="T10" fmla="*/ 813 w 74"/>
                <a:gd name="T11" fmla="*/ 418 h 57"/>
                <a:gd name="T12" fmla="*/ 695 w 74"/>
                <a:gd name="T13" fmla="*/ 598 h 57"/>
                <a:gd name="T14" fmla="*/ 574 w 74"/>
                <a:gd name="T15" fmla="*/ 622 h 57"/>
                <a:gd name="T16" fmla="*/ 491 w 74"/>
                <a:gd name="T17" fmla="*/ 657 h 57"/>
                <a:gd name="T18" fmla="*/ 408 w 74"/>
                <a:gd name="T19" fmla="*/ 657 h 57"/>
                <a:gd name="T20" fmla="*/ 311 w 74"/>
                <a:gd name="T21" fmla="*/ 681 h 57"/>
                <a:gd name="T22" fmla="*/ 214 w 74"/>
                <a:gd name="T23" fmla="*/ 622 h 57"/>
                <a:gd name="T24" fmla="*/ 180 w 74"/>
                <a:gd name="T25" fmla="*/ 574 h 57"/>
                <a:gd name="T26" fmla="*/ 131 w 74"/>
                <a:gd name="T27" fmla="*/ 550 h 57"/>
                <a:gd name="T28" fmla="*/ 97 w 74"/>
                <a:gd name="T29" fmla="*/ 477 h 57"/>
                <a:gd name="T30" fmla="*/ 10 w 74"/>
                <a:gd name="T31" fmla="*/ 429 h 57"/>
                <a:gd name="T32" fmla="*/ 48 w 74"/>
                <a:gd name="T33" fmla="*/ 394 h 57"/>
                <a:gd name="T34" fmla="*/ 73 w 74"/>
                <a:gd name="T35" fmla="*/ 335 h 57"/>
                <a:gd name="T36" fmla="*/ 73 w 74"/>
                <a:gd name="T37" fmla="*/ 273 h 57"/>
                <a:gd name="T38" fmla="*/ 107 w 74"/>
                <a:gd name="T39" fmla="*/ 263 h 57"/>
                <a:gd name="T40" fmla="*/ 121 w 74"/>
                <a:gd name="T41" fmla="*/ 190 h 57"/>
                <a:gd name="T42" fmla="*/ 156 w 74"/>
                <a:gd name="T43" fmla="*/ 131 h 57"/>
                <a:gd name="T44" fmla="*/ 190 w 74"/>
                <a:gd name="T45" fmla="*/ 121 h 57"/>
                <a:gd name="T46" fmla="*/ 204 w 74"/>
                <a:gd name="T47" fmla="*/ 59 h 57"/>
                <a:gd name="T48" fmla="*/ 239 w 74"/>
                <a:gd name="T49" fmla="*/ 48 h 57"/>
                <a:gd name="T50" fmla="*/ 277 w 74"/>
                <a:gd name="T51" fmla="*/ 48 h 57"/>
                <a:gd name="T52" fmla="*/ 298 w 74"/>
                <a:gd name="T53" fmla="*/ 24 h 57"/>
                <a:gd name="T54" fmla="*/ 346 w 74"/>
                <a:gd name="T55" fmla="*/ 35 h 57"/>
                <a:gd name="T56" fmla="*/ 370 w 74"/>
                <a:gd name="T57" fmla="*/ 35 h 57"/>
                <a:gd name="T58" fmla="*/ 453 w 74"/>
                <a:gd name="T59" fmla="*/ 59 h 57"/>
                <a:gd name="T60" fmla="*/ 515 w 74"/>
                <a:gd name="T61" fmla="*/ 121 h 57"/>
                <a:gd name="T62" fmla="*/ 540 w 74"/>
                <a:gd name="T63" fmla="*/ 156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57"/>
                <a:gd name="T98" fmla="*/ 74 w 74"/>
                <a:gd name="T99" fmla="*/ 57 h 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57">
                  <a:moveTo>
                    <a:pt x="45" y="13"/>
                  </a:moveTo>
                  <a:cubicBezTo>
                    <a:pt x="45" y="14"/>
                    <a:pt x="45" y="15"/>
                    <a:pt x="44" y="16"/>
                  </a:cubicBezTo>
                  <a:cubicBezTo>
                    <a:pt x="44" y="16"/>
                    <a:pt x="43" y="17"/>
                    <a:pt x="43" y="18"/>
                  </a:cubicBezTo>
                  <a:cubicBezTo>
                    <a:pt x="43" y="19"/>
                    <a:pt x="43" y="19"/>
                    <a:pt x="43" y="20"/>
                  </a:cubicBezTo>
                  <a:cubicBezTo>
                    <a:pt x="43" y="21"/>
                    <a:pt x="44" y="21"/>
                    <a:pt x="44" y="21"/>
                  </a:cubicBezTo>
                  <a:cubicBezTo>
                    <a:pt x="45" y="21"/>
                    <a:pt x="45" y="20"/>
                    <a:pt x="46" y="20"/>
                  </a:cubicBezTo>
                  <a:cubicBezTo>
                    <a:pt x="47" y="20"/>
                    <a:pt x="47" y="20"/>
                    <a:pt x="48" y="20"/>
                  </a:cubicBezTo>
                  <a:cubicBezTo>
                    <a:pt x="47" y="21"/>
                    <a:pt x="46" y="22"/>
                    <a:pt x="46" y="23"/>
                  </a:cubicBezTo>
                  <a:cubicBezTo>
                    <a:pt x="47" y="25"/>
                    <a:pt x="48" y="25"/>
                    <a:pt x="49" y="26"/>
                  </a:cubicBezTo>
                  <a:cubicBezTo>
                    <a:pt x="50" y="26"/>
                    <a:pt x="50" y="27"/>
                    <a:pt x="50" y="28"/>
                  </a:cubicBezTo>
                  <a:cubicBezTo>
                    <a:pt x="51" y="28"/>
                    <a:pt x="51" y="29"/>
                    <a:pt x="52" y="30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6"/>
                    <a:pt x="74" y="34"/>
                    <a:pt x="72" y="35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7" y="51"/>
                    <a:pt x="55" y="50"/>
                    <a:pt x="53" y="50"/>
                  </a:cubicBezTo>
                  <a:cubicBezTo>
                    <a:pt x="51" y="51"/>
                    <a:pt x="50" y="52"/>
                    <a:pt x="48" y="52"/>
                  </a:cubicBezTo>
                  <a:cubicBezTo>
                    <a:pt x="46" y="53"/>
                    <a:pt x="44" y="54"/>
                    <a:pt x="43" y="55"/>
                  </a:cubicBezTo>
                  <a:cubicBezTo>
                    <a:pt x="42" y="55"/>
                    <a:pt x="41" y="55"/>
                    <a:pt x="41" y="55"/>
                  </a:cubicBezTo>
                  <a:cubicBezTo>
                    <a:pt x="40" y="55"/>
                    <a:pt x="40" y="53"/>
                    <a:pt x="39" y="53"/>
                  </a:cubicBezTo>
                  <a:cubicBezTo>
                    <a:pt x="37" y="53"/>
                    <a:pt x="36" y="54"/>
                    <a:pt x="34" y="55"/>
                  </a:cubicBezTo>
                  <a:cubicBezTo>
                    <a:pt x="34" y="55"/>
                    <a:pt x="34" y="57"/>
                    <a:pt x="33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6"/>
                    <a:pt x="23" y="54"/>
                    <a:pt x="21" y="53"/>
                  </a:cubicBezTo>
                  <a:cubicBezTo>
                    <a:pt x="20" y="52"/>
                    <a:pt x="19" y="53"/>
                    <a:pt x="18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5" y="51"/>
                    <a:pt x="16" y="49"/>
                    <a:pt x="15" y="48"/>
                  </a:cubicBezTo>
                  <a:cubicBezTo>
                    <a:pt x="15" y="47"/>
                    <a:pt x="13" y="48"/>
                    <a:pt x="12" y="47"/>
                  </a:cubicBezTo>
                  <a:cubicBezTo>
                    <a:pt x="12" y="47"/>
                    <a:pt x="11" y="46"/>
                    <a:pt x="11" y="46"/>
                  </a:cubicBezTo>
                  <a:cubicBezTo>
                    <a:pt x="10" y="45"/>
                    <a:pt x="11" y="43"/>
                    <a:pt x="10" y="42"/>
                  </a:cubicBezTo>
                  <a:cubicBezTo>
                    <a:pt x="10" y="41"/>
                    <a:pt x="8" y="41"/>
                    <a:pt x="8" y="40"/>
                  </a:cubicBezTo>
                  <a:cubicBezTo>
                    <a:pt x="7" y="39"/>
                    <a:pt x="6" y="37"/>
                    <a:pt x="5" y="36"/>
                  </a:cubicBezTo>
                  <a:cubicBezTo>
                    <a:pt x="4" y="36"/>
                    <a:pt x="2" y="37"/>
                    <a:pt x="1" y="36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2" y="33"/>
                    <a:pt x="4" y="33"/>
                    <a:pt x="4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27"/>
                    <a:pt x="7" y="25"/>
                    <a:pt x="7" y="24"/>
                  </a:cubicBezTo>
                  <a:cubicBezTo>
                    <a:pt x="7" y="24"/>
                    <a:pt x="6" y="23"/>
                    <a:pt x="6" y="23"/>
                  </a:cubicBezTo>
                  <a:cubicBezTo>
                    <a:pt x="6" y="22"/>
                    <a:pt x="7" y="22"/>
                    <a:pt x="7" y="21"/>
                  </a:cubicBezTo>
                  <a:cubicBezTo>
                    <a:pt x="8" y="21"/>
                    <a:pt x="8" y="22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10" y="20"/>
                    <a:pt x="10" y="18"/>
                    <a:pt x="10" y="16"/>
                  </a:cubicBezTo>
                  <a:cubicBezTo>
                    <a:pt x="10" y="15"/>
                    <a:pt x="12" y="15"/>
                    <a:pt x="12" y="14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4" y="11"/>
                    <a:pt x="15" y="11"/>
                    <a:pt x="16" y="11"/>
                  </a:cubicBezTo>
                  <a:cubicBezTo>
                    <a:pt x="16" y="10"/>
                    <a:pt x="15" y="10"/>
                    <a:pt x="16" y="10"/>
                  </a:cubicBezTo>
                  <a:cubicBezTo>
                    <a:pt x="16" y="9"/>
                    <a:pt x="17" y="8"/>
                    <a:pt x="17" y="7"/>
                  </a:cubicBezTo>
                  <a:cubicBezTo>
                    <a:pt x="17" y="7"/>
                    <a:pt x="16" y="6"/>
                    <a:pt x="17" y="5"/>
                  </a:cubicBezTo>
                  <a:cubicBezTo>
                    <a:pt x="17" y="5"/>
                    <a:pt x="18" y="4"/>
                    <a:pt x="18" y="4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20" y="4"/>
                    <a:pt x="21" y="3"/>
                    <a:pt x="21" y="3"/>
                  </a:cubicBezTo>
                  <a:cubicBezTo>
                    <a:pt x="22" y="3"/>
                    <a:pt x="22" y="5"/>
                    <a:pt x="23" y="4"/>
                  </a:cubicBezTo>
                  <a:cubicBezTo>
                    <a:pt x="24" y="4"/>
                    <a:pt x="23" y="2"/>
                    <a:pt x="24" y="1"/>
                  </a:cubicBezTo>
                  <a:cubicBezTo>
                    <a:pt x="24" y="0"/>
                    <a:pt x="24" y="2"/>
                    <a:pt x="25" y="2"/>
                  </a:cubicBezTo>
                  <a:cubicBezTo>
                    <a:pt x="26" y="2"/>
                    <a:pt x="26" y="3"/>
                    <a:pt x="26" y="3"/>
                  </a:cubicBezTo>
                  <a:cubicBezTo>
                    <a:pt x="27" y="3"/>
                    <a:pt x="28" y="3"/>
                    <a:pt x="29" y="3"/>
                  </a:cubicBezTo>
                  <a:cubicBezTo>
                    <a:pt x="29" y="3"/>
                    <a:pt x="29" y="2"/>
                    <a:pt x="30" y="2"/>
                  </a:cubicBezTo>
                  <a:cubicBezTo>
                    <a:pt x="30" y="2"/>
                    <a:pt x="31" y="3"/>
                    <a:pt x="31" y="3"/>
                  </a:cubicBezTo>
                  <a:cubicBezTo>
                    <a:pt x="33" y="3"/>
                    <a:pt x="34" y="3"/>
                    <a:pt x="36" y="3"/>
                  </a:cubicBezTo>
                  <a:cubicBezTo>
                    <a:pt x="36" y="4"/>
                    <a:pt x="37" y="4"/>
                    <a:pt x="38" y="5"/>
                  </a:cubicBezTo>
                  <a:cubicBezTo>
                    <a:pt x="39" y="6"/>
                    <a:pt x="39" y="7"/>
                    <a:pt x="40" y="7"/>
                  </a:cubicBezTo>
                  <a:cubicBezTo>
                    <a:pt x="41" y="8"/>
                    <a:pt x="42" y="9"/>
                    <a:pt x="43" y="10"/>
                  </a:cubicBezTo>
                  <a:cubicBezTo>
                    <a:pt x="44" y="10"/>
                    <a:pt x="44" y="11"/>
                    <a:pt x="44" y="12"/>
                  </a:cubicBezTo>
                  <a:cubicBezTo>
                    <a:pt x="44" y="12"/>
                    <a:pt x="45" y="13"/>
                    <a:pt x="45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5" name="Freeform 48"/>
            <p:cNvSpPr>
              <a:spLocks/>
            </p:cNvSpPr>
            <p:nvPr/>
          </p:nvSpPr>
          <p:spPr bwMode="auto">
            <a:xfrm>
              <a:off x="4628" y="2691"/>
              <a:ext cx="28" cy="28"/>
            </a:xfrm>
            <a:custGeom>
              <a:avLst/>
              <a:gdLst>
                <a:gd name="T0" fmla="*/ 59 w 8"/>
                <a:gd name="T1" fmla="*/ 98 h 8"/>
                <a:gd name="T2" fmla="*/ 35 w 8"/>
                <a:gd name="T3" fmla="*/ 98 h 8"/>
                <a:gd name="T4" fmla="*/ 14 w 8"/>
                <a:gd name="T5" fmla="*/ 98 h 8"/>
                <a:gd name="T6" fmla="*/ 0 w 8"/>
                <a:gd name="T7" fmla="*/ 98 h 8"/>
                <a:gd name="T8" fmla="*/ 0 w 8"/>
                <a:gd name="T9" fmla="*/ 59 h 8"/>
                <a:gd name="T10" fmla="*/ 14 w 8"/>
                <a:gd name="T11" fmla="*/ 35 h 8"/>
                <a:gd name="T12" fmla="*/ 35 w 8"/>
                <a:gd name="T13" fmla="*/ 14 h 8"/>
                <a:gd name="T14" fmla="*/ 49 w 8"/>
                <a:gd name="T15" fmla="*/ 14 h 8"/>
                <a:gd name="T16" fmla="*/ 59 w 8"/>
                <a:gd name="T17" fmla="*/ 0 h 8"/>
                <a:gd name="T18" fmla="*/ 73 w 8"/>
                <a:gd name="T19" fmla="*/ 0 h 8"/>
                <a:gd name="T20" fmla="*/ 84 w 8"/>
                <a:gd name="T21" fmla="*/ 24 h 8"/>
                <a:gd name="T22" fmla="*/ 98 w 8"/>
                <a:gd name="T23" fmla="*/ 35 h 8"/>
                <a:gd name="T24" fmla="*/ 73 w 8"/>
                <a:gd name="T25" fmla="*/ 49 h 8"/>
                <a:gd name="T26" fmla="*/ 35 w 8"/>
                <a:gd name="T27" fmla="*/ 73 h 8"/>
                <a:gd name="T28" fmla="*/ 73 w 8"/>
                <a:gd name="T29" fmla="*/ 73 h 8"/>
                <a:gd name="T30" fmla="*/ 84 w 8"/>
                <a:gd name="T31" fmla="*/ 73 h 8"/>
                <a:gd name="T32" fmla="*/ 73 w 8"/>
                <a:gd name="T33" fmla="*/ 84 h 8"/>
                <a:gd name="T34" fmla="*/ 59 w 8"/>
                <a:gd name="T35" fmla="*/ 98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5" y="8"/>
                  </a:move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3" y="1"/>
                    <a:pt x="4" y="2"/>
                    <a:pt x="4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3" y="7"/>
                    <a:pt x="4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8"/>
                    <a:pt x="5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6" name="Freeform 49"/>
            <p:cNvSpPr>
              <a:spLocks/>
            </p:cNvSpPr>
            <p:nvPr/>
          </p:nvSpPr>
          <p:spPr bwMode="auto">
            <a:xfrm>
              <a:off x="4528" y="2608"/>
              <a:ext cx="114" cy="97"/>
            </a:xfrm>
            <a:custGeom>
              <a:avLst/>
              <a:gdLst>
                <a:gd name="T0" fmla="*/ 394 w 33"/>
                <a:gd name="T1" fmla="*/ 326 h 28"/>
                <a:gd name="T2" fmla="*/ 383 w 33"/>
                <a:gd name="T3" fmla="*/ 301 h 28"/>
                <a:gd name="T4" fmla="*/ 359 w 33"/>
                <a:gd name="T5" fmla="*/ 277 h 28"/>
                <a:gd name="T6" fmla="*/ 345 w 33"/>
                <a:gd name="T7" fmla="*/ 263 h 28"/>
                <a:gd name="T8" fmla="*/ 311 w 33"/>
                <a:gd name="T9" fmla="*/ 239 h 28"/>
                <a:gd name="T10" fmla="*/ 287 w 33"/>
                <a:gd name="T11" fmla="*/ 204 h 28"/>
                <a:gd name="T12" fmla="*/ 263 w 33"/>
                <a:gd name="T13" fmla="*/ 191 h 28"/>
                <a:gd name="T14" fmla="*/ 252 w 33"/>
                <a:gd name="T15" fmla="*/ 180 h 28"/>
                <a:gd name="T16" fmla="*/ 228 w 33"/>
                <a:gd name="T17" fmla="*/ 180 h 28"/>
                <a:gd name="T18" fmla="*/ 214 w 33"/>
                <a:gd name="T19" fmla="*/ 170 h 28"/>
                <a:gd name="T20" fmla="*/ 204 w 33"/>
                <a:gd name="T21" fmla="*/ 156 h 28"/>
                <a:gd name="T22" fmla="*/ 190 w 33"/>
                <a:gd name="T23" fmla="*/ 170 h 28"/>
                <a:gd name="T24" fmla="*/ 166 w 33"/>
                <a:gd name="T25" fmla="*/ 132 h 28"/>
                <a:gd name="T26" fmla="*/ 166 w 33"/>
                <a:gd name="T27" fmla="*/ 97 h 28"/>
                <a:gd name="T28" fmla="*/ 155 w 33"/>
                <a:gd name="T29" fmla="*/ 49 h 28"/>
                <a:gd name="T30" fmla="*/ 131 w 33"/>
                <a:gd name="T31" fmla="*/ 0 h 28"/>
                <a:gd name="T32" fmla="*/ 107 w 33"/>
                <a:gd name="T33" fmla="*/ 10 h 28"/>
                <a:gd name="T34" fmla="*/ 83 w 33"/>
                <a:gd name="T35" fmla="*/ 24 h 28"/>
                <a:gd name="T36" fmla="*/ 73 w 33"/>
                <a:gd name="T37" fmla="*/ 10 h 28"/>
                <a:gd name="T38" fmla="*/ 59 w 33"/>
                <a:gd name="T39" fmla="*/ 35 h 28"/>
                <a:gd name="T40" fmla="*/ 35 w 33"/>
                <a:gd name="T41" fmla="*/ 35 h 28"/>
                <a:gd name="T42" fmla="*/ 35 w 33"/>
                <a:gd name="T43" fmla="*/ 59 h 28"/>
                <a:gd name="T44" fmla="*/ 24 w 33"/>
                <a:gd name="T45" fmla="*/ 73 h 28"/>
                <a:gd name="T46" fmla="*/ 35 w 33"/>
                <a:gd name="T47" fmla="*/ 97 h 28"/>
                <a:gd name="T48" fmla="*/ 24 w 33"/>
                <a:gd name="T49" fmla="*/ 132 h 28"/>
                <a:gd name="T50" fmla="*/ 10 w 33"/>
                <a:gd name="T51" fmla="*/ 156 h 28"/>
                <a:gd name="T52" fmla="*/ 10 w 33"/>
                <a:gd name="T53" fmla="*/ 191 h 28"/>
                <a:gd name="T54" fmla="*/ 24 w 33"/>
                <a:gd name="T55" fmla="*/ 215 h 28"/>
                <a:gd name="T56" fmla="*/ 48 w 33"/>
                <a:gd name="T57" fmla="*/ 215 h 28"/>
                <a:gd name="T58" fmla="*/ 59 w 33"/>
                <a:gd name="T59" fmla="*/ 204 h 28"/>
                <a:gd name="T60" fmla="*/ 83 w 33"/>
                <a:gd name="T61" fmla="*/ 215 h 28"/>
                <a:gd name="T62" fmla="*/ 97 w 33"/>
                <a:gd name="T63" fmla="*/ 180 h 28"/>
                <a:gd name="T64" fmla="*/ 107 w 33"/>
                <a:gd name="T65" fmla="*/ 191 h 28"/>
                <a:gd name="T66" fmla="*/ 121 w 33"/>
                <a:gd name="T67" fmla="*/ 204 h 28"/>
                <a:gd name="T68" fmla="*/ 155 w 33"/>
                <a:gd name="T69" fmla="*/ 204 h 28"/>
                <a:gd name="T70" fmla="*/ 166 w 33"/>
                <a:gd name="T71" fmla="*/ 191 h 28"/>
                <a:gd name="T72" fmla="*/ 180 w 33"/>
                <a:gd name="T73" fmla="*/ 204 h 28"/>
                <a:gd name="T74" fmla="*/ 228 w 33"/>
                <a:gd name="T75" fmla="*/ 204 h 28"/>
                <a:gd name="T76" fmla="*/ 263 w 33"/>
                <a:gd name="T77" fmla="*/ 229 h 28"/>
                <a:gd name="T78" fmla="*/ 287 w 33"/>
                <a:gd name="T79" fmla="*/ 263 h 28"/>
                <a:gd name="T80" fmla="*/ 321 w 33"/>
                <a:gd name="T81" fmla="*/ 288 h 28"/>
                <a:gd name="T82" fmla="*/ 335 w 33"/>
                <a:gd name="T83" fmla="*/ 312 h 28"/>
                <a:gd name="T84" fmla="*/ 345 w 33"/>
                <a:gd name="T85" fmla="*/ 326 h 28"/>
                <a:gd name="T86" fmla="*/ 370 w 33"/>
                <a:gd name="T87" fmla="*/ 336 h 28"/>
                <a:gd name="T88" fmla="*/ 383 w 33"/>
                <a:gd name="T89" fmla="*/ 326 h 28"/>
                <a:gd name="T90" fmla="*/ 394 w 33"/>
                <a:gd name="T91" fmla="*/ 326 h 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"/>
                <a:gd name="T139" fmla="*/ 0 h 28"/>
                <a:gd name="T140" fmla="*/ 33 w 33"/>
                <a:gd name="T141" fmla="*/ 28 h 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" h="28">
                  <a:moveTo>
                    <a:pt x="33" y="27"/>
                  </a:moveTo>
                  <a:cubicBezTo>
                    <a:pt x="33" y="26"/>
                    <a:pt x="32" y="26"/>
                    <a:pt x="32" y="25"/>
                  </a:cubicBezTo>
                  <a:cubicBezTo>
                    <a:pt x="31" y="25"/>
                    <a:pt x="30" y="24"/>
                    <a:pt x="30" y="23"/>
                  </a:cubicBezTo>
                  <a:cubicBezTo>
                    <a:pt x="30" y="23"/>
                    <a:pt x="29" y="23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5" y="19"/>
                    <a:pt x="25" y="18"/>
                    <a:pt x="24" y="17"/>
                  </a:cubicBezTo>
                  <a:cubicBezTo>
                    <a:pt x="23" y="17"/>
                    <a:pt x="22" y="17"/>
                    <a:pt x="22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9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5" y="13"/>
                    <a:pt x="15" y="12"/>
                    <a:pt x="14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7"/>
                    <a:pt x="13" y="6"/>
                    <a:pt x="13" y="4"/>
                  </a:cubicBezTo>
                  <a:cubicBezTo>
                    <a:pt x="12" y="3"/>
                    <a:pt x="11" y="1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1"/>
                    <a:pt x="6" y="3"/>
                    <a:pt x="5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7"/>
                    <a:pt x="3" y="7"/>
                    <a:pt x="3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2" y="12"/>
                    <a:pt x="1" y="12"/>
                    <a:pt x="1" y="13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4" y="18"/>
                    <a:pt x="5" y="17"/>
                    <a:pt x="5" y="17"/>
                  </a:cubicBezTo>
                  <a:cubicBezTo>
                    <a:pt x="6" y="17"/>
                    <a:pt x="6" y="19"/>
                    <a:pt x="7" y="18"/>
                  </a:cubicBezTo>
                  <a:cubicBezTo>
                    <a:pt x="8" y="18"/>
                    <a:pt x="7" y="16"/>
                    <a:pt x="8" y="15"/>
                  </a:cubicBezTo>
                  <a:cubicBezTo>
                    <a:pt x="8" y="14"/>
                    <a:pt x="8" y="16"/>
                    <a:pt x="9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3" y="17"/>
                    <a:pt x="13" y="16"/>
                    <a:pt x="14" y="16"/>
                  </a:cubicBezTo>
                  <a:cubicBezTo>
                    <a:pt x="14" y="16"/>
                    <a:pt x="14" y="17"/>
                    <a:pt x="15" y="17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20" y="18"/>
                    <a:pt x="21" y="18"/>
                    <a:pt x="22" y="19"/>
                  </a:cubicBezTo>
                  <a:cubicBezTo>
                    <a:pt x="23" y="20"/>
                    <a:pt x="23" y="21"/>
                    <a:pt x="24" y="22"/>
                  </a:cubicBezTo>
                  <a:cubicBezTo>
                    <a:pt x="25" y="23"/>
                    <a:pt x="26" y="23"/>
                    <a:pt x="27" y="24"/>
                  </a:cubicBezTo>
                  <a:cubicBezTo>
                    <a:pt x="27" y="25"/>
                    <a:pt x="27" y="25"/>
                    <a:pt x="28" y="26"/>
                  </a:cubicBezTo>
                  <a:cubicBezTo>
                    <a:pt x="28" y="26"/>
                    <a:pt x="29" y="27"/>
                    <a:pt x="29" y="27"/>
                  </a:cubicBezTo>
                  <a:cubicBezTo>
                    <a:pt x="30" y="27"/>
                    <a:pt x="30" y="28"/>
                    <a:pt x="31" y="28"/>
                  </a:cubicBezTo>
                  <a:cubicBezTo>
                    <a:pt x="32" y="28"/>
                    <a:pt x="32" y="27"/>
                    <a:pt x="32" y="27"/>
                  </a:cubicBezTo>
                  <a:cubicBezTo>
                    <a:pt x="32" y="26"/>
                    <a:pt x="33" y="27"/>
                    <a:pt x="33" y="2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7" name="Freeform 50"/>
            <p:cNvSpPr>
              <a:spLocks/>
            </p:cNvSpPr>
            <p:nvPr/>
          </p:nvSpPr>
          <p:spPr bwMode="auto">
            <a:xfrm>
              <a:off x="4290" y="2508"/>
              <a:ext cx="283" cy="339"/>
            </a:xfrm>
            <a:custGeom>
              <a:avLst/>
              <a:gdLst>
                <a:gd name="T0" fmla="*/ 856 w 82"/>
                <a:gd name="T1" fmla="*/ 515 h 98"/>
                <a:gd name="T2" fmla="*/ 856 w 82"/>
                <a:gd name="T3" fmla="*/ 443 h 98"/>
                <a:gd name="T4" fmla="*/ 856 w 82"/>
                <a:gd name="T5" fmla="*/ 394 h 98"/>
                <a:gd name="T6" fmla="*/ 880 w 82"/>
                <a:gd name="T7" fmla="*/ 360 h 98"/>
                <a:gd name="T8" fmla="*/ 904 w 82"/>
                <a:gd name="T9" fmla="*/ 336 h 98"/>
                <a:gd name="T10" fmla="*/ 942 w 82"/>
                <a:gd name="T11" fmla="*/ 322 h 98"/>
                <a:gd name="T12" fmla="*/ 942 w 82"/>
                <a:gd name="T13" fmla="*/ 297 h 98"/>
                <a:gd name="T14" fmla="*/ 904 w 82"/>
                <a:gd name="T15" fmla="*/ 263 h 98"/>
                <a:gd name="T16" fmla="*/ 880 w 82"/>
                <a:gd name="T17" fmla="*/ 180 h 98"/>
                <a:gd name="T18" fmla="*/ 856 w 82"/>
                <a:gd name="T19" fmla="*/ 97 h 98"/>
                <a:gd name="T20" fmla="*/ 821 w 82"/>
                <a:gd name="T21" fmla="*/ 24 h 98"/>
                <a:gd name="T22" fmla="*/ 787 w 82"/>
                <a:gd name="T23" fmla="*/ 0 h 98"/>
                <a:gd name="T24" fmla="*/ 739 w 82"/>
                <a:gd name="T25" fmla="*/ 24 h 98"/>
                <a:gd name="T26" fmla="*/ 704 w 82"/>
                <a:gd name="T27" fmla="*/ 48 h 98"/>
                <a:gd name="T28" fmla="*/ 680 w 82"/>
                <a:gd name="T29" fmla="*/ 97 h 98"/>
                <a:gd name="T30" fmla="*/ 179 w 82"/>
                <a:gd name="T31" fmla="*/ 73 h 98"/>
                <a:gd name="T32" fmla="*/ 121 w 82"/>
                <a:gd name="T33" fmla="*/ 190 h 98"/>
                <a:gd name="T34" fmla="*/ 121 w 82"/>
                <a:gd name="T35" fmla="*/ 443 h 98"/>
                <a:gd name="T36" fmla="*/ 59 w 82"/>
                <a:gd name="T37" fmla="*/ 453 h 98"/>
                <a:gd name="T38" fmla="*/ 48 w 82"/>
                <a:gd name="T39" fmla="*/ 502 h 98"/>
                <a:gd name="T40" fmla="*/ 48 w 82"/>
                <a:gd name="T41" fmla="*/ 540 h 98"/>
                <a:gd name="T42" fmla="*/ 24 w 82"/>
                <a:gd name="T43" fmla="*/ 588 h 98"/>
                <a:gd name="T44" fmla="*/ 0 w 82"/>
                <a:gd name="T45" fmla="*/ 633 h 98"/>
                <a:gd name="T46" fmla="*/ 48 w 82"/>
                <a:gd name="T47" fmla="*/ 671 h 98"/>
                <a:gd name="T48" fmla="*/ 48 w 82"/>
                <a:gd name="T49" fmla="*/ 695 h 98"/>
                <a:gd name="T50" fmla="*/ 59 w 82"/>
                <a:gd name="T51" fmla="*/ 730 h 98"/>
                <a:gd name="T52" fmla="*/ 121 w 82"/>
                <a:gd name="T53" fmla="*/ 803 h 98"/>
                <a:gd name="T54" fmla="*/ 97 w 82"/>
                <a:gd name="T55" fmla="*/ 851 h 98"/>
                <a:gd name="T56" fmla="*/ 142 w 82"/>
                <a:gd name="T57" fmla="*/ 861 h 98"/>
                <a:gd name="T58" fmla="*/ 190 w 82"/>
                <a:gd name="T59" fmla="*/ 896 h 98"/>
                <a:gd name="T60" fmla="*/ 214 w 82"/>
                <a:gd name="T61" fmla="*/ 910 h 98"/>
                <a:gd name="T62" fmla="*/ 228 w 82"/>
                <a:gd name="T63" fmla="*/ 958 h 98"/>
                <a:gd name="T64" fmla="*/ 286 w 82"/>
                <a:gd name="T65" fmla="*/ 993 h 98"/>
                <a:gd name="T66" fmla="*/ 311 w 82"/>
                <a:gd name="T67" fmla="*/ 1017 h 98"/>
                <a:gd name="T68" fmla="*/ 335 w 82"/>
                <a:gd name="T69" fmla="*/ 1052 h 98"/>
                <a:gd name="T70" fmla="*/ 359 w 82"/>
                <a:gd name="T71" fmla="*/ 1100 h 98"/>
                <a:gd name="T72" fmla="*/ 404 w 82"/>
                <a:gd name="T73" fmla="*/ 1114 h 98"/>
                <a:gd name="T74" fmla="*/ 452 w 82"/>
                <a:gd name="T75" fmla="*/ 1090 h 98"/>
                <a:gd name="T76" fmla="*/ 511 w 82"/>
                <a:gd name="T77" fmla="*/ 1162 h 98"/>
                <a:gd name="T78" fmla="*/ 535 w 82"/>
                <a:gd name="T79" fmla="*/ 1162 h 98"/>
                <a:gd name="T80" fmla="*/ 597 w 82"/>
                <a:gd name="T81" fmla="*/ 1148 h 98"/>
                <a:gd name="T82" fmla="*/ 632 w 82"/>
                <a:gd name="T83" fmla="*/ 1162 h 98"/>
                <a:gd name="T84" fmla="*/ 680 w 82"/>
                <a:gd name="T85" fmla="*/ 1148 h 98"/>
                <a:gd name="T86" fmla="*/ 714 w 82"/>
                <a:gd name="T87" fmla="*/ 1124 h 98"/>
                <a:gd name="T88" fmla="*/ 773 w 82"/>
                <a:gd name="T89" fmla="*/ 1041 h 98"/>
                <a:gd name="T90" fmla="*/ 739 w 82"/>
                <a:gd name="T91" fmla="*/ 969 h 98"/>
                <a:gd name="T92" fmla="*/ 656 w 82"/>
                <a:gd name="T93" fmla="*/ 920 h 98"/>
                <a:gd name="T94" fmla="*/ 690 w 82"/>
                <a:gd name="T95" fmla="*/ 886 h 98"/>
                <a:gd name="T96" fmla="*/ 714 w 82"/>
                <a:gd name="T97" fmla="*/ 827 h 98"/>
                <a:gd name="T98" fmla="*/ 714 w 82"/>
                <a:gd name="T99" fmla="*/ 754 h 98"/>
                <a:gd name="T100" fmla="*/ 749 w 82"/>
                <a:gd name="T101" fmla="*/ 740 h 98"/>
                <a:gd name="T102" fmla="*/ 773 w 82"/>
                <a:gd name="T103" fmla="*/ 671 h 98"/>
                <a:gd name="T104" fmla="*/ 797 w 82"/>
                <a:gd name="T105" fmla="*/ 623 h 98"/>
                <a:gd name="T106" fmla="*/ 835 w 82"/>
                <a:gd name="T107" fmla="*/ 598 h 98"/>
                <a:gd name="T108" fmla="*/ 846 w 82"/>
                <a:gd name="T109" fmla="*/ 550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98"/>
                <a:gd name="T167" fmla="*/ 82 w 82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98">
                  <a:moveTo>
                    <a:pt x="72" y="45"/>
                  </a:moveTo>
                  <a:cubicBezTo>
                    <a:pt x="72" y="44"/>
                    <a:pt x="72" y="44"/>
                    <a:pt x="72" y="43"/>
                  </a:cubicBezTo>
                  <a:cubicBezTo>
                    <a:pt x="71" y="42"/>
                    <a:pt x="71" y="40"/>
                    <a:pt x="71" y="39"/>
                  </a:cubicBezTo>
                  <a:cubicBezTo>
                    <a:pt x="71" y="39"/>
                    <a:pt x="72" y="38"/>
                    <a:pt x="72" y="37"/>
                  </a:cubicBezTo>
                  <a:cubicBezTo>
                    <a:pt x="73" y="36"/>
                    <a:pt x="74" y="35"/>
                    <a:pt x="74" y="34"/>
                  </a:cubicBezTo>
                  <a:cubicBezTo>
                    <a:pt x="73" y="34"/>
                    <a:pt x="72" y="34"/>
                    <a:pt x="72" y="33"/>
                  </a:cubicBezTo>
                  <a:cubicBezTo>
                    <a:pt x="72" y="33"/>
                    <a:pt x="73" y="32"/>
                    <a:pt x="73" y="32"/>
                  </a:cubicBezTo>
                  <a:cubicBezTo>
                    <a:pt x="74" y="31"/>
                    <a:pt x="73" y="30"/>
                    <a:pt x="74" y="30"/>
                  </a:cubicBezTo>
                  <a:cubicBezTo>
                    <a:pt x="74" y="29"/>
                    <a:pt x="75" y="30"/>
                    <a:pt x="75" y="30"/>
                  </a:cubicBezTo>
                  <a:cubicBezTo>
                    <a:pt x="76" y="29"/>
                    <a:pt x="76" y="28"/>
                    <a:pt x="76" y="28"/>
                  </a:cubicBezTo>
                  <a:cubicBezTo>
                    <a:pt x="77" y="27"/>
                    <a:pt x="77" y="28"/>
                    <a:pt x="78" y="28"/>
                  </a:cubicBezTo>
                  <a:cubicBezTo>
                    <a:pt x="78" y="28"/>
                    <a:pt x="79" y="27"/>
                    <a:pt x="79" y="27"/>
                  </a:cubicBezTo>
                  <a:cubicBezTo>
                    <a:pt x="80" y="27"/>
                    <a:pt x="81" y="27"/>
                    <a:pt x="82" y="26"/>
                  </a:cubicBezTo>
                  <a:cubicBezTo>
                    <a:pt x="81" y="26"/>
                    <a:pt x="79" y="25"/>
                    <a:pt x="79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8" y="23"/>
                    <a:pt x="77" y="23"/>
                    <a:pt x="76" y="22"/>
                  </a:cubicBezTo>
                  <a:cubicBezTo>
                    <a:pt x="75" y="21"/>
                    <a:pt x="75" y="21"/>
                    <a:pt x="74" y="20"/>
                  </a:cubicBezTo>
                  <a:cubicBezTo>
                    <a:pt x="74" y="18"/>
                    <a:pt x="74" y="16"/>
                    <a:pt x="74" y="15"/>
                  </a:cubicBezTo>
                  <a:cubicBezTo>
                    <a:pt x="74" y="13"/>
                    <a:pt x="74" y="12"/>
                    <a:pt x="74" y="10"/>
                  </a:cubicBezTo>
                  <a:cubicBezTo>
                    <a:pt x="74" y="9"/>
                    <a:pt x="72" y="9"/>
                    <a:pt x="72" y="8"/>
                  </a:cubicBezTo>
                  <a:cubicBezTo>
                    <a:pt x="72" y="7"/>
                    <a:pt x="73" y="6"/>
                    <a:pt x="73" y="5"/>
                  </a:cubicBezTo>
                  <a:cubicBezTo>
                    <a:pt x="72" y="4"/>
                    <a:pt x="71" y="3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7" y="1"/>
                    <a:pt x="67" y="1"/>
                    <a:pt x="66" y="0"/>
                  </a:cubicBezTo>
                  <a:cubicBezTo>
                    <a:pt x="66" y="1"/>
                    <a:pt x="65" y="1"/>
                    <a:pt x="64" y="2"/>
                  </a:cubicBezTo>
                  <a:cubicBezTo>
                    <a:pt x="63" y="2"/>
                    <a:pt x="63" y="2"/>
                    <a:pt x="62" y="2"/>
                  </a:cubicBezTo>
                  <a:cubicBezTo>
                    <a:pt x="62" y="2"/>
                    <a:pt x="62" y="3"/>
                    <a:pt x="61" y="4"/>
                  </a:cubicBezTo>
                  <a:cubicBezTo>
                    <a:pt x="60" y="4"/>
                    <a:pt x="60" y="4"/>
                    <a:pt x="59" y="4"/>
                  </a:cubicBezTo>
                  <a:cubicBezTo>
                    <a:pt x="59" y="5"/>
                    <a:pt x="59" y="6"/>
                    <a:pt x="59" y="7"/>
                  </a:cubicBezTo>
                  <a:cubicBezTo>
                    <a:pt x="58" y="7"/>
                    <a:pt x="57" y="8"/>
                    <a:pt x="57" y="8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41" y="5"/>
                    <a:pt x="28" y="6"/>
                    <a:pt x="15" y="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5"/>
                    <a:pt x="10" y="31"/>
                    <a:pt x="10" y="37"/>
                  </a:cubicBezTo>
                  <a:cubicBezTo>
                    <a:pt x="10" y="38"/>
                    <a:pt x="8" y="37"/>
                    <a:pt x="7" y="37"/>
                  </a:cubicBezTo>
                  <a:cubicBezTo>
                    <a:pt x="7" y="37"/>
                    <a:pt x="6" y="37"/>
                    <a:pt x="5" y="38"/>
                  </a:cubicBezTo>
                  <a:cubicBezTo>
                    <a:pt x="5" y="38"/>
                    <a:pt x="6" y="39"/>
                    <a:pt x="6" y="40"/>
                  </a:cubicBezTo>
                  <a:cubicBezTo>
                    <a:pt x="5" y="41"/>
                    <a:pt x="5" y="41"/>
                    <a:pt x="4" y="42"/>
                  </a:cubicBezTo>
                  <a:cubicBezTo>
                    <a:pt x="4" y="43"/>
                    <a:pt x="2" y="43"/>
                    <a:pt x="3" y="43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4" y="46"/>
                    <a:pt x="2" y="46"/>
                    <a:pt x="2" y="46"/>
                  </a:cubicBezTo>
                  <a:cubicBezTo>
                    <a:pt x="2" y="47"/>
                    <a:pt x="3" y="48"/>
                    <a:pt x="2" y="49"/>
                  </a:cubicBezTo>
                  <a:cubicBezTo>
                    <a:pt x="2" y="50"/>
                    <a:pt x="1" y="51"/>
                    <a:pt x="0" y="51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1" y="53"/>
                    <a:pt x="2" y="52"/>
                    <a:pt x="3" y="52"/>
                  </a:cubicBezTo>
                  <a:cubicBezTo>
                    <a:pt x="4" y="53"/>
                    <a:pt x="3" y="55"/>
                    <a:pt x="4" y="56"/>
                  </a:cubicBezTo>
                  <a:cubicBezTo>
                    <a:pt x="4" y="56"/>
                    <a:pt x="5" y="56"/>
                    <a:pt x="5" y="56"/>
                  </a:cubicBezTo>
                  <a:cubicBezTo>
                    <a:pt x="5" y="57"/>
                    <a:pt x="4" y="57"/>
                    <a:pt x="4" y="58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0"/>
                    <a:pt x="5" y="61"/>
                    <a:pt x="5" y="61"/>
                  </a:cubicBezTo>
                  <a:cubicBezTo>
                    <a:pt x="6" y="62"/>
                    <a:pt x="7" y="62"/>
                    <a:pt x="7" y="63"/>
                  </a:cubicBezTo>
                  <a:cubicBezTo>
                    <a:pt x="9" y="64"/>
                    <a:pt x="9" y="65"/>
                    <a:pt x="10" y="67"/>
                  </a:cubicBezTo>
                  <a:cubicBezTo>
                    <a:pt x="10" y="68"/>
                    <a:pt x="10" y="69"/>
                    <a:pt x="10" y="69"/>
                  </a:cubicBezTo>
                  <a:cubicBezTo>
                    <a:pt x="9" y="70"/>
                    <a:pt x="8" y="70"/>
                    <a:pt x="8" y="71"/>
                  </a:cubicBezTo>
                  <a:cubicBezTo>
                    <a:pt x="8" y="71"/>
                    <a:pt x="9" y="72"/>
                    <a:pt x="10" y="72"/>
                  </a:cubicBezTo>
                  <a:cubicBezTo>
                    <a:pt x="10" y="73"/>
                    <a:pt x="12" y="72"/>
                    <a:pt x="12" y="72"/>
                  </a:cubicBezTo>
                  <a:cubicBezTo>
                    <a:pt x="13" y="73"/>
                    <a:pt x="12" y="73"/>
                    <a:pt x="12" y="74"/>
                  </a:cubicBezTo>
                  <a:cubicBezTo>
                    <a:pt x="13" y="75"/>
                    <a:pt x="15" y="74"/>
                    <a:pt x="16" y="75"/>
                  </a:cubicBezTo>
                  <a:cubicBezTo>
                    <a:pt x="16" y="75"/>
                    <a:pt x="16" y="76"/>
                    <a:pt x="16" y="76"/>
                  </a:cubicBezTo>
                  <a:cubicBezTo>
                    <a:pt x="17" y="77"/>
                    <a:pt x="17" y="76"/>
                    <a:pt x="18" y="76"/>
                  </a:cubicBezTo>
                  <a:cubicBezTo>
                    <a:pt x="18" y="77"/>
                    <a:pt x="17" y="78"/>
                    <a:pt x="17" y="78"/>
                  </a:cubicBezTo>
                  <a:cubicBezTo>
                    <a:pt x="18" y="79"/>
                    <a:pt x="19" y="80"/>
                    <a:pt x="19" y="80"/>
                  </a:cubicBezTo>
                  <a:cubicBezTo>
                    <a:pt x="20" y="81"/>
                    <a:pt x="21" y="80"/>
                    <a:pt x="21" y="80"/>
                  </a:cubicBezTo>
                  <a:cubicBezTo>
                    <a:pt x="22" y="82"/>
                    <a:pt x="24" y="82"/>
                    <a:pt x="24" y="83"/>
                  </a:cubicBezTo>
                  <a:cubicBezTo>
                    <a:pt x="24" y="83"/>
                    <a:pt x="23" y="83"/>
                    <a:pt x="23" y="84"/>
                  </a:cubicBezTo>
                  <a:cubicBezTo>
                    <a:pt x="24" y="85"/>
                    <a:pt x="25" y="85"/>
                    <a:pt x="26" y="85"/>
                  </a:cubicBezTo>
                  <a:cubicBezTo>
                    <a:pt x="26" y="85"/>
                    <a:pt x="27" y="86"/>
                    <a:pt x="27" y="86"/>
                  </a:cubicBezTo>
                  <a:cubicBezTo>
                    <a:pt x="28" y="87"/>
                    <a:pt x="28" y="87"/>
                    <a:pt x="28" y="88"/>
                  </a:cubicBezTo>
                  <a:cubicBezTo>
                    <a:pt x="28" y="89"/>
                    <a:pt x="28" y="90"/>
                    <a:pt x="28" y="91"/>
                  </a:cubicBezTo>
                  <a:cubicBezTo>
                    <a:pt x="29" y="91"/>
                    <a:pt x="29" y="92"/>
                    <a:pt x="30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6" y="93"/>
                    <a:pt x="37" y="93"/>
                  </a:cubicBezTo>
                  <a:cubicBezTo>
                    <a:pt x="38" y="92"/>
                    <a:pt x="38" y="91"/>
                    <a:pt x="38" y="91"/>
                  </a:cubicBezTo>
                  <a:cubicBezTo>
                    <a:pt x="40" y="92"/>
                    <a:pt x="41" y="94"/>
                    <a:pt x="41" y="95"/>
                  </a:cubicBezTo>
                  <a:cubicBezTo>
                    <a:pt x="42" y="95"/>
                    <a:pt x="42" y="96"/>
                    <a:pt x="43" y="97"/>
                  </a:cubicBezTo>
                  <a:cubicBezTo>
                    <a:pt x="43" y="97"/>
                    <a:pt x="44" y="98"/>
                    <a:pt x="44" y="98"/>
                  </a:cubicBezTo>
                  <a:cubicBezTo>
                    <a:pt x="45" y="98"/>
                    <a:pt x="45" y="97"/>
                    <a:pt x="45" y="97"/>
                  </a:cubicBezTo>
                  <a:cubicBezTo>
                    <a:pt x="46" y="97"/>
                    <a:pt x="47" y="97"/>
                    <a:pt x="48" y="97"/>
                  </a:cubicBezTo>
                  <a:cubicBezTo>
                    <a:pt x="49" y="97"/>
                    <a:pt x="49" y="96"/>
                    <a:pt x="50" y="96"/>
                  </a:cubicBezTo>
                  <a:cubicBezTo>
                    <a:pt x="51" y="96"/>
                    <a:pt x="50" y="97"/>
                    <a:pt x="51" y="97"/>
                  </a:cubicBezTo>
                  <a:cubicBezTo>
                    <a:pt x="51" y="98"/>
                    <a:pt x="52" y="97"/>
                    <a:pt x="53" y="97"/>
                  </a:cubicBezTo>
                  <a:cubicBezTo>
                    <a:pt x="53" y="96"/>
                    <a:pt x="54" y="96"/>
                    <a:pt x="55" y="96"/>
                  </a:cubicBezTo>
                  <a:cubicBezTo>
                    <a:pt x="56" y="96"/>
                    <a:pt x="56" y="96"/>
                    <a:pt x="57" y="96"/>
                  </a:cubicBezTo>
                  <a:cubicBezTo>
                    <a:pt x="57" y="96"/>
                    <a:pt x="58" y="97"/>
                    <a:pt x="58" y="96"/>
                  </a:cubicBezTo>
                  <a:cubicBezTo>
                    <a:pt x="60" y="96"/>
                    <a:pt x="60" y="95"/>
                    <a:pt x="60" y="94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6" y="88"/>
                    <a:pt x="65" y="87"/>
                    <a:pt x="65" y="87"/>
                  </a:cubicBezTo>
                  <a:cubicBezTo>
                    <a:pt x="65" y="86"/>
                    <a:pt x="65" y="84"/>
                    <a:pt x="64" y="83"/>
                  </a:cubicBezTo>
                  <a:cubicBezTo>
                    <a:pt x="64" y="82"/>
                    <a:pt x="63" y="82"/>
                    <a:pt x="62" y="81"/>
                  </a:cubicBezTo>
                  <a:cubicBezTo>
                    <a:pt x="61" y="80"/>
                    <a:pt x="60" y="78"/>
                    <a:pt x="59" y="77"/>
                  </a:cubicBezTo>
                  <a:cubicBezTo>
                    <a:pt x="58" y="76"/>
                    <a:pt x="56" y="77"/>
                    <a:pt x="55" y="77"/>
                  </a:cubicBezTo>
                  <a:cubicBezTo>
                    <a:pt x="54" y="76"/>
                    <a:pt x="55" y="75"/>
                    <a:pt x="55" y="74"/>
                  </a:cubicBezTo>
                  <a:cubicBezTo>
                    <a:pt x="56" y="73"/>
                    <a:pt x="58" y="74"/>
                    <a:pt x="58" y="74"/>
                  </a:cubicBezTo>
                  <a:cubicBezTo>
                    <a:pt x="59" y="74"/>
                    <a:pt x="60" y="74"/>
                    <a:pt x="60" y="73"/>
                  </a:cubicBezTo>
                  <a:cubicBezTo>
                    <a:pt x="61" y="72"/>
                    <a:pt x="60" y="70"/>
                    <a:pt x="60" y="69"/>
                  </a:cubicBezTo>
                  <a:cubicBezTo>
                    <a:pt x="60" y="68"/>
                    <a:pt x="61" y="66"/>
                    <a:pt x="61" y="65"/>
                  </a:cubicBezTo>
                  <a:cubicBezTo>
                    <a:pt x="61" y="64"/>
                    <a:pt x="60" y="64"/>
                    <a:pt x="60" y="63"/>
                  </a:cubicBezTo>
                  <a:cubicBezTo>
                    <a:pt x="60" y="63"/>
                    <a:pt x="61" y="62"/>
                    <a:pt x="62" y="62"/>
                  </a:cubicBezTo>
                  <a:cubicBezTo>
                    <a:pt x="62" y="62"/>
                    <a:pt x="62" y="62"/>
                    <a:pt x="63" y="62"/>
                  </a:cubicBezTo>
                  <a:cubicBezTo>
                    <a:pt x="63" y="62"/>
                    <a:pt x="64" y="63"/>
                    <a:pt x="64" y="62"/>
                  </a:cubicBezTo>
                  <a:cubicBezTo>
                    <a:pt x="65" y="60"/>
                    <a:pt x="64" y="58"/>
                    <a:pt x="65" y="56"/>
                  </a:cubicBezTo>
                  <a:cubicBezTo>
                    <a:pt x="65" y="56"/>
                    <a:pt x="66" y="56"/>
                    <a:pt x="66" y="55"/>
                  </a:cubicBezTo>
                  <a:cubicBezTo>
                    <a:pt x="67" y="54"/>
                    <a:pt x="67" y="53"/>
                    <a:pt x="67" y="52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1"/>
                    <a:pt x="70" y="51"/>
                    <a:pt x="70" y="50"/>
                  </a:cubicBezTo>
                  <a:cubicBezTo>
                    <a:pt x="70" y="49"/>
                    <a:pt x="71" y="49"/>
                    <a:pt x="71" y="48"/>
                  </a:cubicBezTo>
                  <a:cubicBezTo>
                    <a:pt x="72" y="47"/>
                    <a:pt x="71" y="47"/>
                    <a:pt x="71" y="46"/>
                  </a:cubicBezTo>
                  <a:cubicBezTo>
                    <a:pt x="71" y="45"/>
                    <a:pt x="72" y="45"/>
                    <a:pt x="72" y="4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8" name="Freeform 51"/>
            <p:cNvSpPr>
              <a:spLocks/>
            </p:cNvSpPr>
            <p:nvPr/>
          </p:nvSpPr>
          <p:spPr bwMode="auto">
            <a:xfrm>
              <a:off x="4079" y="2324"/>
              <a:ext cx="266" cy="253"/>
            </a:xfrm>
            <a:custGeom>
              <a:avLst/>
              <a:gdLst>
                <a:gd name="T0" fmla="*/ 919 w 77"/>
                <a:gd name="T1" fmla="*/ 721 h 73"/>
                <a:gd name="T2" fmla="*/ 919 w 77"/>
                <a:gd name="T3" fmla="*/ 853 h 73"/>
                <a:gd name="T4" fmla="*/ 871 w 77"/>
                <a:gd name="T5" fmla="*/ 853 h 73"/>
                <a:gd name="T6" fmla="*/ 860 w 77"/>
                <a:gd name="T7" fmla="*/ 877 h 73"/>
                <a:gd name="T8" fmla="*/ 383 w 77"/>
                <a:gd name="T9" fmla="*/ 638 h 73"/>
                <a:gd name="T10" fmla="*/ 345 w 77"/>
                <a:gd name="T11" fmla="*/ 662 h 73"/>
                <a:gd name="T12" fmla="*/ 273 w 77"/>
                <a:gd name="T13" fmla="*/ 686 h 73"/>
                <a:gd name="T14" fmla="*/ 252 w 77"/>
                <a:gd name="T15" fmla="*/ 648 h 73"/>
                <a:gd name="T16" fmla="*/ 190 w 77"/>
                <a:gd name="T17" fmla="*/ 648 h 73"/>
                <a:gd name="T18" fmla="*/ 155 w 77"/>
                <a:gd name="T19" fmla="*/ 624 h 73"/>
                <a:gd name="T20" fmla="*/ 131 w 77"/>
                <a:gd name="T21" fmla="*/ 600 h 73"/>
                <a:gd name="T22" fmla="*/ 142 w 77"/>
                <a:gd name="T23" fmla="*/ 589 h 73"/>
                <a:gd name="T24" fmla="*/ 97 w 77"/>
                <a:gd name="T25" fmla="*/ 565 h 73"/>
                <a:gd name="T26" fmla="*/ 59 w 77"/>
                <a:gd name="T27" fmla="*/ 575 h 73"/>
                <a:gd name="T28" fmla="*/ 48 w 77"/>
                <a:gd name="T29" fmla="*/ 527 h 73"/>
                <a:gd name="T30" fmla="*/ 10 w 77"/>
                <a:gd name="T31" fmla="*/ 457 h 73"/>
                <a:gd name="T32" fmla="*/ 48 w 77"/>
                <a:gd name="T33" fmla="*/ 433 h 73"/>
                <a:gd name="T34" fmla="*/ 35 w 77"/>
                <a:gd name="T35" fmla="*/ 371 h 73"/>
                <a:gd name="T36" fmla="*/ 35 w 77"/>
                <a:gd name="T37" fmla="*/ 288 h 73"/>
                <a:gd name="T38" fmla="*/ 0 w 77"/>
                <a:gd name="T39" fmla="*/ 204 h 73"/>
                <a:gd name="T40" fmla="*/ 10 w 77"/>
                <a:gd name="T41" fmla="*/ 191 h 73"/>
                <a:gd name="T42" fmla="*/ 48 w 77"/>
                <a:gd name="T43" fmla="*/ 180 h 73"/>
                <a:gd name="T44" fmla="*/ 48 w 77"/>
                <a:gd name="T45" fmla="*/ 156 h 73"/>
                <a:gd name="T46" fmla="*/ 48 w 77"/>
                <a:gd name="T47" fmla="*/ 107 h 73"/>
                <a:gd name="T48" fmla="*/ 73 w 77"/>
                <a:gd name="T49" fmla="*/ 97 h 73"/>
                <a:gd name="T50" fmla="*/ 97 w 77"/>
                <a:gd name="T51" fmla="*/ 73 h 73"/>
                <a:gd name="T52" fmla="*/ 131 w 77"/>
                <a:gd name="T53" fmla="*/ 49 h 73"/>
                <a:gd name="T54" fmla="*/ 121 w 77"/>
                <a:gd name="T55" fmla="*/ 35 h 73"/>
                <a:gd name="T56" fmla="*/ 131 w 77"/>
                <a:gd name="T57" fmla="*/ 0 h 73"/>
                <a:gd name="T58" fmla="*/ 155 w 77"/>
                <a:gd name="T59" fmla="*/ 10 h 73"/>
                <a:gd name="T60" fmla="*/ 228 w 77"/>
                <a:gd name="T61" fmla="*/ 24 h 73"/>
                <a:gd name="T62" fmla="*/ 287 w 77"/>
                <a:gd name="T63" fmla="*/ 35 h 73"/>
                <a:gd name="T64" fmla="*/ 335 w 77"/>
                <a:gd name="T65" fmla="*/ 49 h 73"/>
                <a:gd name="T66" fmla="*/ 359 w 77"/>
                <a:gd name="T67" fmla="*/ 97 h 73"/>
                <a:gd name="T68" fmla="*/ 394 w 77"/>
                <a:gd name="T69" fmla="*/ 121 h 73"/>
                <a:gd name="T70" fmla="*/ 428 w 77"/>
                <a:gd name="T71" fmla="*/ 132 h 73"/>
                <a:gd name="T72" fmla="*/ 501 w 77"/>
                <a:gd name="T73" fmla="*/ 156 h 73"/>
                <a:gd name="T74" fmla="*/ 549 w 77"/>
                <a:gd name="T75" fmla="*/ 180 h 73"/>
                <a:gd name="T76" fmla="*/ 584 w 77"/>
                <a:gd name="T77" fmla="*/ 191 h 73"/>
                <a:gd name="T78" fmla="*/ 608 w 77"/>
                <a:gd name="T79" fmla="*/ 170 h 73"/>
                <a:gd name="T80" fmla="*/ 622 w 77"/>
                <a:gd name="T81" fmla="*/ 132 h 73"/>
                <a:gd name="T82" fmla="*/ 622 w 77"/>
                <a:gd name="T83" fmla="*/ 107 h 73"/>
                <a:gd name="T84" fmla="*/ 622 w 77"/>
                <a:gd name="T85" fmla="*/ 73 h 73"/>
                <a:gd name="T86" fmla="*/ 646 w 77"/>
                <a:gd name="T87" fmla="*/ 35 h 73"/>
                <a:gd name="T88" fmla="*/ 691 w 77"/>
                <a:gd name="T89" fmla="*/ 24 h 73"/>
                <a:gd name="T90" fmla="*/ 729 w 77"/>
                <a:gd name="T91" fmla="*/ 10 h 73"/>
                <a:gd name="T92" fmla="*/ 763 w 77"/>
                <a:gd name="T93" fmla="*/ 24 h 73"/>
                <a:gd name="T94" fmla="*/ 788 w 77"/>
                <a:gd name="T95" fmla="*/ 35 h 73"/>
                <a:gd name="T96" fmla="*/ 812 w 77"/>
                <a:gd name="T97" fmla="*/ 59 h 73"/>
                <a:gd name="T98" fmla="*/ 860 w 77"/>
                <a:gd name="T99" fmla="*/ 83 h 73"/>
                <a:gd name="T100" fmla="*/ 895 w 77"/>
                <a:gd name="T101" fmla="*/ 83 h 73"/>
                <a:gd name="T102" fmla="*/ 909 w 77"/>
                <a:gd name="T103" fmla="*/ 83 h 73"/>
                <a:gd name="T104" fmla="*/ 919 w 77"/>
                <a:gd name="T105" fmla="*/ 97 h 73"/>
                <a:gd name="T106" fmla="*/ 909 w 77"/>
                <a:gd name="T107" fmla="*/ 107 h 73"/>
                <a:gd name="T108" fmla="*/ 909 w 77"/>
                <a:gd name="T109" fmla="*/ 156 h 73"/>
                <a:gd name="T110" fmla="*/ 895 w 77"/>
                <a:gd name="T111" fmla="*/ 191 h 73"/>
                <a:gd name="T112" fmla="*/ 909 w 77"/>
                <a:gd name="T113" fmla="*/ 263 h 73"/>
                <a:gd name="T114" fmla="*/ 919 w 77"/>
                <a:gd name="T115" fmla="*/ 721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"/>
                <a:gd name="T175" fmla="*/ 0 h 73"/>
                <a:gd name="T176" fmla="*/ 77 w 77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" h="73">
                  <a:moveTo>
                    <a:pt x="77" y="60"/>
                  </a:moveTo>
                  <a:cubicBezTo>
                    <a:pt x="77" y="71"/>
                    <a:pt x="77" y="71"/>
                    <a:pt x="77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7" y="56"/>
                    <a:pt x="25" y="57"/>
                    <a:pt x="23" y="57"/>
                  </a:cubicBezTo>
                  <a:cubicBezTo>
                    <a:pt x="23" y="56"/>
                    <a:pt x="22" y="55"/>
                    <a:pt x="21" y="54"/>
                  </a:cubicBezTo>
                  <a:cubicBezTo>
                    <a:pt x="20" y="53"/>
                    <a:pt x="18" y="54"/>
                    <a:pt x="16" y="54"/>
                  </a:cubicBezTo>
                  <a:cubicBezTo>
                    <a:pt x="15" y="54"/>
                    <a:pt x="14" y="53"/>
                    <a:pt x="13" y="52"/>
                  </a:cubicBezTo>
                  <a:cubicBezTo>
                    <a:pt x="13" y="52"/>
                    <a:pt x="11" y="51"/>
                    <a:pt x="11" y="50"/>
                  </a:cubicBezTo>
                  <a:cubicBezTo>
                    <a:pt x="11" y="50"/>
                    <a:pt x="12" y="49"/>
                    <a:pt x="12" y="49"/>
                  </a:cubicBezTo>
                  <a:cubicBezTo>
                    <a:pt x="11" y="48"/>
                    <a:pt x="10" y="48"/>
                    <a:pt x="8" y="47"/>
                  </a:cubicBezTo>
                  <a:cubicBezTo>
                    <a:pt x="7" y="47"/>
                    <a:pt x="6" y="48"/>
                    <a:pt x="5" y="48"/>
                  </a:cubicBezTo>
                  <a:cubicBezTo>
                    <a:pt x="4" y="47"/>
                    <a:pt x="5" y="45"/>
                    <a:pt x="4" y="44"/>
                  </a:cubicBezTo>
                  <a:cubicBezTo>
                    <a:pt x="4" y="42"/>
                    <a:pt x="1" y="40"/>
                    <a:pt x="1" y="38"/>
                  </a:cubicBezTo>
                  <a:cubicBezTo>
                    <a:pt x="1" y="37"/>
                    <a:pt x="3" y="37"/>
                    <a:pt x="4" y="36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3" y="26"/>
                    <a:pt x="3" y="24"/>
                  </a:cubicBezTo>
                  <a:cubicBezTo>
                    <a:pt x="3" y="22"/>
                    <a:pt x="1" y="19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3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1"/>
                    <a:pt x="4" y="10"/>
                    <a:pt x="4" y="9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2" y="3"/>
                    <a:pt x="10" y="3"/>
                    <a:pt x="10" y="3"/>
                  </a:cubicBezTo>
                  <a:cubicBezTo>
                    <a:pt x="10" y="2"/>
                    <a:pt x="10" y="1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5" y="1"/>
                    <a:pt x="17" y="1"/>
                    <a:pt x="19" y="2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5" y="3"/>
                    <a:pt x="27" y="3"/>
                    <a:pt x="28" y="4"/>
                  </a:cubicBezTo>
                  <a:cubicBezTo>
                    <a:pt x="29" y="5"/>
                    <a:pt x="29" y="7"/>
                    <a:pt x="30" y="8"/>
                  </a:cubicBezTo>
                  <a:cubicBezTo>
                    <a:pt x="31" y="9"/>
                    <a:pt x="31" y="10"/>
                    <a:pt x="33" y="10"/>
                  </a:cubicBezTo>
                  <a:cubicBezTo>
                    <a:pt x="34" y="11"/>
                    <a:pt x="35" y="11"/>
                    <a:pt x="36" y="11"/>
                  </a:cubicBezTo>
                  <a:cubicBezTo>
                    <a:pt x="38" y="11"/>
                    <a:pt x="40" y="12"/>
                    <a:pt x="42" y="13"/>
                  </a:cubicBezTo>
                  <a:cubicBezTo>
                    <a:pt x="43" y="13"/>
                    <a:pt x="44" y="15"/>
                    <a:pt x="46" y="15"/>
                  </a:cubicBezTo>
                  <a:cubicBezTo>
                    <a:pt x="47" y="16"/>
                    <a:pt x="48" y="16"/>
                    <a:pt x="49" y="16"/>
                  </a:cubicBezTo>
                  <a:cubicBezTo>
                    <a:pt x="50" y="15"/>
                    <a:pt x="51" y="14"/>
                    <a:pt x="51" y="14"/>
                  </a:cubicBezTo>
                  <a:cubicBezTo>
                    <a:pt x="52" y="13"/>
                    <a:pt x="52" y="12"/>
                    <a:pt x="52" y="11"/>
                  </a:cubicBezTo>
                  <a:cubicBezTo>
                    <a:pt x="52" y="10"/>
                    <a:pt x="52" y="10"/>
                    <a:pt x="52" y="9"/>
                  </a:cubicBezTo>
                  <a:cubicBezTo>
                    <a:pt x="51" y="8"/>
                    <a:pt x="51" y="7"/>
                    <a:pt x="52" y="6"/>
                  </a:cubicBezTo>
                  <a:cubicBezTo>
                    <a:pt x="52" y="5"/>
                    <a:pt x="53" y="4"/>
                    <a:pt x="54" y="3"/>
                  </a:cubicBezTo>
                  <a:cubicBezTo>
                    <a:pt x="55" y="3"/>
                    <a:pt x="56" y="2"/>
                    <a:pt x="58" y="2"/>
                  </a:cubicBezTo>
                  <a:cubicBezTo>
                    <a:pt x="59" y="2"/>
                    <a:pt x="60" y="1"/>
                    <a:pt x="61" y="1"/>
                  </a:cubicBezTo>
                  <a:cubicBezTo>
                    <a:pt x="62" y="1"/>
                    <a:pt x="63" y="2"/>
                    <a:pt x="64" y="2"/>
                  </a:cubicBezTo>
                  <a:cubicBezTo>
                    <a:pt x="65" y="3"/>
                    <a:pt x="66" y="2"/>
                    <a:pt x="66" y="3"/>
                  </a:cubicBezTo>
                  <a:cubicBezTo>
                    <a:pt x="67" y="3"/>
                    <a:pt x="67" y="5"/>
                    <a:pt x="68" y="5"/>
                  </a:cubicBezTo>
                  <a:cubicBezTo>
                    <a:pt x="69" y="6"/>
                    <a:pt x="70" y="6"/>
                    <a:pt x="72" y="7"/>
                  </a:cubicBezTo>
                  <a:cubicBezTo>
                    <a:pt x="73" y="7"/>
                    <a:pt x="74" y="7"/>
                    <a:pt x="75" y="7"/>
                  </a:cubicBezTo>
                  <a:cubicBezTo>
                    <a:pt x="75" y="7"/>
                    <a:pt x="76" y="6"/>
                    <a:pt x="76" y="7"/>
                  </a:cubicBezTo>
                  <a:cubicBezTo>
                    <a:pt x="77" y="7"/>
                    <a:pt x="77" y="7"/>
                    <a:pt x="77" y="8"/>
                  </a:cubicBezTo>
                  <a:cubicBezTo>
                    <a:pt x="77" y="8"/>
                    <a:pt x="76" y="9"/>
                    <a:pt x="76" y="9"/>
                  </a:cubicBezTo>
                  <a:cubicBezTo>
                    <a:pt x="75" y="11"/>
                    <a:pt x="76" y="12"/>
                    <a:pt x="76" y="13"/>
                  </a:cubicBezTo>
                  <a:cubicBezTo>
                    <a:pt x="76" y="14"/>
                    <a:pt x="75" y="15"/>
                    <a:pt x="75" y="16"/>
                  </a:cubicBezTo>
                  <a:cubicBezTo>
                    <a:pt x="75" y="18"/>
                    <a:pt x="76" y="19"/>
                    <a:pt x="76" y="22"/>
                  </a:cubicBezTo>
                  <a:cubicBezTo>
                    <a:pt x="77" y="34"/>
                    <a:pt x="77" y="47"/>
                    <a:pt x="77" y="6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9" name="Freeform 52"/>
            <p:cNvSpPr>
              <a:spLocks/>
            </p:cNvSpPr>
            <p:nvPr/>
          </p:nvSpPr>
          <p:spPr bwMode="auto">
            <a:xfrm>
              <a:off x="3854" y="1972"/>
              <a:ext cx="211" cy="183"/>
            </a:xfrm>
            <a:custGeom>
              <a:avLst/>
              <a:gdLst>
                <a:gd name="T0" fmla="*/ 695 w 61"/>
                <a:gd name="T1" fmla="*/ 525 h 53"/>
                <a:gd name="T2" fmla="*/ 657 w 61"/>
                <a:gd name="T3" fmla="*/ 501 h 53"/>
                <a:gd name="T4" fmla="*/ 647 w 61"/>
                <a:gd name="T5" fmla="*/ 452 h 53"/>
                <a:gd name="T6" fmla="*/ 671 w 61"/>
                <a:gd name="T7" fmla="*/ 418 h 53"/>
                <a:gd name="T8" fmla="*/ 671 w 61"/>
                <a:gd name="T9" fmla="*/ 380 h 53"/>
                <a:gd name="T10" fmla="*/ 647 w 61"/>
                <a:gd name="T11" fmla="*/ 345 h 53"/>
                <a:gd name="T12" fmla="*/ 609 w 61"/>
                <a:gd name="T13" fmla="*/ 345 h 53"/>
                <a:gd name="T14" fmla="*/ 647 w 61"/>
                <a:gd name="T15" fmla="*/ 297 h 53"/>
                <a:gd name="T16" fmla="*/ 657 w 61"/>
                <a:gd name="T17" fmla="*/ 273 h 53"/>
                <a:gd name="T18" fmla="*/ 695 w 61"/>
                <a:gd name="T19" fmla="*/ 238 h 53"/>
                <a:gd name="T20" fmla="*/ 719 w 61"/>
                <a:gd name="T21" fmla="*/ 166 h 53"/>
                <a:gd name="T22" fmla="*/ 681 w 61"/>
                <a:gd name="T23" fmla="*/ 142 h 53"/>
                <a:gd name="T24" fmla="*/ 633 w 61"/>
                <a:gd name="T25" fmla="*/ 121 h 53"/>
                <a:gd name="T26" fmla="*/ 598 w 61"/>
                <a:gd name="T27" fmla="*/ 107 h 53"/>
                <a:gd name="T28" fmla="*/ 540 w 61"/>
                <a:gd name="T29" fmla="*/ 97 h 53"/>
                <a:gd name="T30" fmla="*/ 502 w 61"/>
                <a:gd name="T31" fmla="*/ 83 h 53"/>
                <a:gd name="T32" fmla="*/ 477 w 61"/>
                <a:gd name="T33" fmla="*/ 59 h 53"/>
                <a:gd name="T34" fmla="*/ 443 w 61"/>
                <a:gd name="T35" fmla="*/ 24 h 53"/>
                <a:gd name="T36" fmla="*/ 408 w 61"/>
                <a:gd name="T37" fmla="*/ 0 h 53"/>
                <a:gd name="T38" fmla="*/ 360 w 61"/>
                <a:gd name="T39" fmla="*/ 73 h 53"/>
                <a:gd name="T40" fmla="*/ 277 w 61"/>
                <a:gd name="T41" fmla="*/ 107 h 53"/>
                <a:gd name="T42" fmla="*/ 277 w 61"/>
                <a:gd name="T43" fmla="*/ 131 h 53"/>
                <a:gd name="T44" fmla="*/ 204 w 61"/>
                <a:gd name="T45" fmla="*/ 131 h 53"/>
                <a:gd name="T46" fmla="*/ 180 w 61"/>
                <a:gd name="T47" fmla="*/ 107 h 53"/>
                <a:gd name="T48" fmla="*/ 166 w 61"/>
                <a:gd name="T49" fmla="*/ 142 h 53"/>
                <a:gd name="T50" fmla="*/ 166 w 61"/>
                <a:gd name="T51" fmla="*/ 190 h 53"/>
                <a:gd name="T52" fmla="*/ 107 w 61"/>
                <a:gd name="T53" fmla="*/ 180 h 53"/>
                <a:gd name="T54" fmla="*/ 59 w 61"/>
                <a:gd name="T55" fmla="*/ 180 h 53"/>
                <a:gd name="T56" fmla="*/ 0 w 61"/>
                <a:gd name="T57" fmla="*/ 190 h 53"/>
                <a:gd name="T58" fmla="*/ 24 w 61"/>
                <a:gd name="T59" fmla="*/ 228 h 53"/>
                <a:gd name="T60" fmla="*/ 24 w 61"/>
                <a:gd name="T61" fmla="*/ 252 h 53"/>
                <a:gd name="T62" fmla="*/ 97 w 61"/>
                <a:gd name="T63" fmla="*/ 262 h 53"/>
                <a:gd name="T64" fmla="*/ 121 w 61"/>
                <a:gd name="T65" fmla="*/ 273 h 53"/>
                <a:gd name="T66" fmla="*/ 156 w 61"/>
                <a:gd name="T67" fmla="*/ 287 h 53"/>
                <a:gd name="T68" fmla="*/ 145 w 61"/>
                <a:gd name="T69" fmla="*/ 311 h 53"/>
                <a:gd name="T70" fmla="*/ 190 w 61"/>
                <a:gd name="T71" fmla="*/ 359 h 53"/>
                <a:gd name="T72" fmla="*/ 204 w 61"/>
                <a:gd name="T73" fmla="*/ 369 h 53"/>
                <a:gd name="T74" fmla="*/ 214 w 61"/>
                <a:gd name="T75" fmla="*/ 404 h 53"/>
                <a:gd name="T76" fmla="*/ 204 w 61"/>
                <a:gd name="T77" fmla="*/ 418 h 53"/>
                <a:gd name="T78" fmla="*/ 214 w 61"/>
                <a:gd name="T79" fmla="*/ 466 h 53"/>
                <a:gd name="T80" fmla="*/ 190 w 61"/>
                <a:gd name="T81" fmla="*/ 535 h 53"/>
                <a:gd name="T82" fmla="*/ 190 w 61"/>
                <a:gd name="T83" fmla="*/ 573 h 53"/>
                <a:gd name="T84" fmla="*/ 253 w 61"/>
                <a:gd name="T85" fmla="*/ 608 h 53"/>
                <a:gd name="T86" fmla="*/ 311 w 61"/>
                <a:gd name="T87" fmla="*/ 597 h 53"/>
                <a:gd name="T88" fmla="*/ 394 w 61"/>
                <a:gd name="T89" fmla="*/ 632 h 53"/>
                <a:gd name="T90" fmla="*/ 432 w 61"/>
                <a:gd name="T91" fmla="*/ 597 h 53"/>
                <a:gd name="T92" fmla="*/ 502 w 61"/>
                <a:gd name="T93" fmla="*/ 559 h 53"/>
                <a:gd name="T94" fmla="*/ 550 w 61"/>
                <a:gd name="T95" fmla="*/ 549 h 53"/>
                <a:gd name="T96" fmla="*/ 609 w 61"/>
                <a:gd name="T97" fmla="*/ 584 h 53"/>
                <a:gd name="T98" fmla="*/ 657 w 61"/>
                <a:gd name="T99" fmla="*/ 559 h 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"/>
                <a:gd name="T151" fmla="*/ 0 h 53"/>
                <a:gd name="T152" fmla="*/ 61 w 61"/>
                <a:gd name="T153" fmla="*/ 53 h 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" h="53">
                  <a:moveTo>
                    <a:pt x="57" y="46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57" y="44"/>
                    <a:pt x="58" y="45"/>
                    <a:pt x="58" y="44"/>
                  </a:cubicBezTo>
                  <a:cubicBezTo>
                    <a:pt x="59" y="44"/>
                    <a:pt x="59" y="43"/>
                    <a:pt x="59" y="43"/>
                  </a:cubicBezTo>
                  <a:cubicBezTo>
                    <a:pt x="58" y="43"/>
                    <a:pt x="58" y="43"/>
                    <a:pt x="57" y="43"/>
                  </a:cubicBezTo>
                  <a:cubicBezTo>
                    <a:pt x="56" y="43"/>
                    <a:pt x="56" y="42"/>
                    <a:pt x="55" y="42"/>
                  </a:cubicBezTo>
                  <a:cubicBezTo>
                    <a:pt x="55" y="41"/>
                    <a:pt x="55" y="41"/>
                    <a:pt x="55" y="40"/>
                  </a:cubicBezTo>
                  <a:cubicBezTo>
                    <a:pt x="55" y="40"/>
                    <a:pt x="56" y="39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6"/>
                    <a:pt x="56" y="35"/>
                    <a:pt x="56" y="35"/>
                  </a:cubicBezTo>
                  <a:cubicBezTo>
                    <a:pt x="55" y="34"/>
                    <a:pt x="54" y="34"/>
                    <a:pt x="54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5" y="32"/>
                    <a:pt x="56" y="32"/>
                  </a:cubicBezTo>
                  <a:cubicBezTo>
                    <a:pt x="55" y="32"/>
                    <a:pt x="55" y="31"/>
                    <a:pt x="54" y="31"/>
                  </a:cubicBezTo>
                  <a:cubicBezTo>
                    <a:pt x="54" y="31"/>
                    <a:pt x="54" y="30"/>
                    <a:pt x="54" y="30"/>
                  </a:cubicBezTo>
                  <a:cubicBezTo>
                    <a:pt x="54" y="30"/>
                    <a:pt x="54" y="29"/>
                    <a:pt x="54" y="29"/>
                  </a:cubicBezTo>
                  <a:cubicBezTo>
                    <a:pt x="53" y="29"/>
                    <a:pt x="53" y="29"/>
                    <a:pt x="52" y="29"/>
                  </a:cubicBezTo>
                  <a:cubicBezTo>
                    <a:pt x="52" y="30"/>
                    <a:pt x="52" y="31"/>
                    <a:pt x="51" y="31"/>
                  </a:cubicBezTo>
                  <a:cubicBezTo>
                    <a:pt x="51" y="30"/>
                    <a:pt x="51" y="30"/>
                    <a:pt x="51" y="29"/>
                  </a:cubicBezTo>
                  <a:cubicBezTo>
                    <a:pt x="51" y="29"/>
                    <a:pt x="51" y="28"/>
                    <a:pt x="52" y="28"/>
                  </a:cubicBezTo>
                  <a:cubicBezTo>
                    <a:pt x="52" y="27"/>
                    <a:pt x="52" y="26"/>
                    <a:pt x="52" y="26"/>
                  </a:cubicBezTo>
                  <a:cubicBezTo>
                    <a:pt x="52" y="26"/>
                    <a:pt x="53" y="25"/>
                    <a:pt x="54" y="25"/>
                  </a:cubicBezTo>
                  <a:cubicBezTo>
                    <a:pt x="54" y="25"/>
                    <a:pt x="55" y="24"/>
                    <a:pt x="55" y="24"/>
                  </a:cubicBezTo>
                  <a:cubicBezTo>
                    <a:pt x="55" y="23"/>
                    <a:pt x="54" y="23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6" y="22"/>
                    <a:pt x="56" y="23"/>
                    <a:pt x="57" y="23"/>
                  </a:cubicBezTo>
                  <a:cubicBezTo>
                    <a:pt x="57" y="23"/>
                    <a:pt x="58" y="23"/>
                    <a:pt x="58" y="22"/>
                  </a:cubicBezTo>
                  <a:cubicBezTo>
                    <a:pt x="58" y="22"/>
                    <a:pt x="58" y="21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ubicBezTo>
                    <a:pt x="58" y="18"/>
                    <a:pt x="58" y="17"/>
                    <a:pt x="59" y="16"/>
                  </a:cubicBezTo>
                  <a:cubicBezTo>
                    <a:pt x="59" y="16"/>
                    <a:pt x="59" y="15"/>
                    <a:pt x="60" y="14"/>
                  </a:cubicBezTo>
                  <a:cubicBezTo>
                    <a:pt x="60" y="14"/>
                    <a:pt x="61" y="14"/>
                    <a:pt x="61" y="13"/>
                  </a:cubicBezTo>
                  <a:cubicBezTo>
                    <a:pt x="60" y="13"/>
                    <a:pt x="59" y="13"/>
                    <a:pt x="58" y="13"/>
                  </a:cubicBezTo>
                  <a:cubicBezTo>
                    <a:pt x="58" y="12"/>
                    <a:pt x="58" y="12"/>
                    <a:pt x="57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4" y="12"/>
                    <a:pt x="54" y="11"/>
                  </a:cubicBezTo>
                  <a:cubicBezTo>
                    <a:pt x="54" y="11"/>
                    <a:pt x="53" y="11"/>
                    <a:pt x="53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0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8"/>
                    <a:pt x="46" y="8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6"/>
                    <a:pt x="44" y="7"/>
                    <a:pt x="44" y="7"/>
                  </a:cubicBezTo>
                  <a:cubicBezTo>
                    <a:pt x="43" y="7"/>
                    <a:pt x="43" y="7"/>
                    <a:pt x="42" y="7"/>
                  </a:cubicBezTo>
                  <a:cubicBezTo>
                    <a:pt x="42" y="7"/>
                    <a:pt x="42" y="6"/>
                    <a:pt x="42" y="6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4"/>
                    <a:pt x="40" y="5"/>
                    <a:pt x="40" y="5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3"/>
                    <a:pt x="38" y="4"/>
                    <a:pt x="38" y="3"/>
                  </a:cubicBezTo>
                  <a:cubicBezTo>
                    <a:pt x="37" y="3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32" y="1"/>
                    <a:pt x="31" y="0"/>
                    <a:pt x="30" y="1"/>
                  </a:cubicBezTo>
                  <a:cubicBezTo>
                    <a:pt x="29" y="2"/>
                    <a:pt x="29" y="4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9" y="7"/>
                    <a:pt x="29" y="6"/>
                    <a:pt x="28" y="6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5" y="8"/>
                    <a:pt x="23" y="8"/>
                    <a:pt x="23" y="9"/>
                  </a:cubicBezTo>
                  <a:cubicBezTo>
                    <a:pt x="22" y="9"/>
                    <a:pt x="22" y="9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19" y="11"/>
                    <a:pt x="18" y="10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6" y="9"/>
                    <a:pt x="17" y="9"/>
                    <a:pt x="16" y="9"/>
                  </a:cubicBezTo>
                  <a:cubicBezTo>
                    <a:pt x="16" y="8"/>
                    <a:pt x="15" y="9"/>
                    <a:pt x="15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9"/>
                    <a:pt x="14" y="10"/>
                    <a:pt x="14" y="10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5" y="13"/>
                    <a:pt x="15" y="14"/>
                    <a:pt x="15" y="15"/>
                  </a:cubicBezTo>
                  <a:cubicBezTo>
                    <a:pt x="15" y="15"/>
                    <a:pt x="16" y="15"/>
                    <a:pt x="15" y="16"/>
                  </a:cubicBezTo>
                  <a:cubicBezTo>
                    <a:pt x="15" y="16"/>
                    <a:pt x="14" y="16"/>
                    <a:pt x="14" y="16"/>
                  </a:cubicBezTo>
                  <a:cubicBezTo>
                    <a:pt x="13" y="16"/>
                    <a:pt x="12" y="15"/>
                    <a:pt x="11" y="15"/>
                  </a:cubicBezTo>
                  <a:cubicBezTo>
                    <a:pt x="11" y="15"/>
                    <a:pt x="10" y="16"/>
                    <a:pt x="10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5" y="16"/>
                    <a:pt x="5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" y="18"/>
                    <a:pt x="2" y="18"/>
                    <a:pt x="2" y="19"/>
                  </a:cubicBezTo>
                  <a:cubicBezTo>
                    <a:pt x="1" y="19"/>
                    <a:pt x="0" y="18"/>
                    <a:pt x="0" y="19"/>
                  </a:cubicBezTo>
                  <a:cubicBezTo>
                    <a:pt x="0" y="19"/>
                    <a:pt x="1" y="19"/>
                    <a:pt x="1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5" y="20"/>
                    <a:pt x="6" y="21"/>
                    <a:pt x="7" y="21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3"/>
                    <a:pt x="9" y="22"/>
                    <a:pt x="9" y="22"/>
                  </a:cubicBezTo>
                  <a:cubicBezTo>
                    <a:pt x="10" y="22"/>
                    <a:pt x="9" y="23"/>
                    <a:pt x="9" y="23"/>
                  </a:cubicBezTo>
                  <a:cubicBezTo>
                    <a:pt x="10" y="23"/>
                    <a:pt x="10" y="22"/>
                    <a:pt x="10" y="23"/>
                  </a:cubicBezTo>
                  <a:cubicBezTo>
                    <a:pt x="10" y="23"/>
                    <a:pt x="10" y="24"/>
                    <a:pt x="10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2" y="24"/>
                    <a:pt x="13" y="23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7"/>
                    <a:pt x="13" y="27"/>
                    <a:pt x="13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30"/>
                    <a:pt x="16" y="30"/>
                  </a:cubicBezTo>
                  <a:cubicBezTo>
                    <a:pt x="16" y="30"/>
                    <a:pt x="17" y="29"/>
                    <a:pt x="17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6" y="33"/>
                    <a:pt x="17" y="34"/>
                  </a:cubicBezTo>
                  <a:cubicBezTo>
                    <a:pt x="17" y="34"/>
                    <a:pt x="18" y="34"/>
                    <a:pt x="18" y="34"/>
                  </a:cubicBezTo>
                  <a:cubicBezTo>
                    <a:pt x="19" y="35"/>
                    <a:pt x="20" y="36"/>
                    <a:pt x="19" y="36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8" y="35"/>
                    <a:pt x="17" y="34"/>
                    <a:pt x="17" y="35"/>
                  </a:cubicBezTo>
                  <a:cubicBezTo>
                    <a:pt x="16" y="35"/>
                    <a:pt x="16" y="36"/>
                    <a:pt x="16" y="37"/>
                  </a:cubicBezTo>
                  <a:cubicBezTo>
                    <a:pt x="16" y="38"/>
                    <a:pt x="16" y="39"/>
                    <a:pt x="16" y="40"/>
                  </a:cubicBezTo>
                  <a:cubicBezTo>
                    <a:pt x="16" y="40"/>
                    <a:pt x="17" y="39"/>
                    <a:pt x="18" y="39"/>
                  </a:cubicBezTo>
                  <a:cubicBezTo>
                    <a:pt x="18" y="40"/>
                    <a:pt x="17" y="40"/>
                    <a:pt x="16" y="40"/>
                  </a:cubicBezTo>
                  <a:cubicBezTo>
                    <a:pt x="16" y="41"/>
                    <a:pt x="16" y="42"/>
                    <a:pt x="16" y="43"/>
                  </a:cubicBezTo>
                  <a:cubicBezTo>
                    <a:pt x="16" y="43"/>
                    <a:pt x="16" y="45"/>
                    <a:pt x="16" y="45"/>
                  </a:cubicBezTo>
                  <a:cubicBezTo>
                    <a:pt x="16" y="46"/>
                    <a:pt x="15" y="46"/>
                    <a:pt x="15" y="47"/>
                  </a:cubicBezTo>
                  <a:cubicBezTo>
                    <a:pt x="14" y="47"/>
                    <a:pt x="14" y="47"/>
                    <a:pt x="14" y="48"/>
                  </a:cubicBezTo>
                  <a:cubicBezTo>
                    <a:pt x="14" y="48"/>
                    <a:pt x="15" y="48"/>
                    <a:pt x="16" y="48"/>
                  </a:cubicBezTo>
                  <a:cubicBezTo>
                    <a:pt x="16" y="48"/>
                    <a:pt x="16" y="49"/>
                    <a:pt x="17" y="49"/>
                  </a:cubicBezTo>
                  <a:cubicBezTo>
                    <a:pt x="17" y="50"/>
                    <a:pt x="18" y="50"/>
                    <a:pt x="19" y="50"/>
                  </a:cubicBezTo>
                  <a:cubicBezTo>
                    <a:pt x="20" y="50"/>
                    <a:pt x="20" y="51"/>
                    <a:pt x="21" y="51"/>
                  </a:cubicBezTo>
                  <a:cubicBezTo>
                    <a:pt x="22" y="51"/>
                    <a:pt x="23" y="51"/>
                    <a:pt x="23" y="51"/>
                  </a:cubicBezTo>
                  <a:cubicBezTo>
                    <a:pt x="24" y="51"/>
                    <a:pt x="25" y="51"/>
                    <a:pt x="25" y="51"/>
                  </a:cubicBezTo>
                  <a:cubicBezTo>
                    <a:pt x="26" y="51"/>
                    <a:pt x="26" y="50"/>
                    <a:pt x="26" y="50"/>
                  </a:cubicBezTo>
                  <a:cubicBezTo>
                    <a:pt x="27" y="51"/>
                    <a:pt x="28" y="51"/>
                    <a:pt x="29" y="52"/>
                  </a:cubicBezTo>
                  <a:cubicBezTo>
                    <a:pt x="30" y="52"/>
                    <a:pt x="30" y="52"/>
                    <a:pt x="31" y="53"/>
                  </a:cubicBezTo>
                  <a:cubicBezTo>
                    <a:pt x="32" y="53"/>
                    <a:pt x="32" y="53"/>
                    <a:pt x="33" y="53"/>
                  </a:cubicBezTo>
                  <a:cubicBezTo>
                    <a:pt x="34" y="53"/>
                    <a:pt x="35" y="53"/>
                    <a:pt x="36" y="53"/>
                  </a:cubicBezTo>
                  <a:cubicBezTo>
                    <a:pt x="36" y="53"/>
                    <a:pt x="36" y="53"/>
                    <a:pt x="37" y="53"/>
                  </a:cubicBezTo>
                  <a:cubicBezTo>
                    <a:pt x="37" y="52"/>
                    <a:pt x="36" y="51"/>
                    <a:pt x="36" y="50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39" y="48"/>
                    <a:pt x="40" y="47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4" y="47"/>
                  </a:cubicBezTo>
                  <a:cubicBezTo>
                    <a:pt x="44" y="47"/>
                    <a:pt x="45" y="48"/>
                    <a:pt x="45" y="48"/>
                  </a:cubicBezTo>
                  <a:cubicBezTo>
                    <a:pt x="45" y="48"/>
                    <a:pt x="45" y="46"/>
                    <a:pt x="46" y="46"/>
                  </a:cubicBezTo>
                  <a:cubicBezTo>
                    <a:pt x="47" y="46"/>
                    <a:pt x="47" y="47"/>
                    <a:pt x="48" y="48"/>
                  </a:cubicBezTo>
                  <a:cubicBezTo>
                    <a:pt x="49" y="48"/>
                    <a:pt x="49" y="49"/>
                    <a:pt x="49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2" y="49"/>
                    <a:pt x="53" y="49"/>
                    <a:pt x="54" y="49"/>
                  </a:cubicBezTo>
                  <a:cubicBezTo>
                    <a:pt x="54" y="49"/>
                    <a:pt x="53" y="48"/>
                    <a:pt x="54" y="48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6" y="47"/>
                    <a:pt x="56" y="46"/>
                    <a:pt x="57" y="4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0" name="Freeform 53"/>
            <p:cNvSpPr>
              <a:spLocks/>
            </p:cNvSpPr>
            <p:nvPr/>
          </p:nvSpPr>
          <p:spPr bwMode="auto">
            <a:xfrm>
              <a:off x="4020" y="1999"/>
              <a:ext cx="17" cy="14"/>
            </a:xfrm>
            <a:custGeom>
              <a:avLst/>
              <a:gdLst>
                <a:gd name="T0" fmla="*/ 48 w 5"/>
                <a:gd name="T1" fmla="*/ 49 h 4"/>
                <a:gd name="T2" fmla="*/ 58 w 5"/>
                <a:gd name="T3" fmla="*/ 35 h 4"/>
                <a:gd name="T4" fmla="*/ 48 w 5"/>
                <a:gd name="T5" fmla="*/ 24 h 4"/>
                <a:gd name="T6" fmla="*/ 34 w 5"/>
                <a:gd name="T7" fmla="*/ 14 h 4"/>
                <a:gd name="T8" fmla="*/ 24 w 5"/>
                <a:gd name="T9" fmla="*/ 0 h 4"/>
                <a:gd name="T10" fmla="*/ 10 w 5"/>
                <a:gd name="T11" fmla="*/ 0 h 4"/>
                <a:gd name="T12" fmla="*/ 0 w 5"/>
                <a:gd name="T13" fmla="*/ 14 h 4"/>
                <a:gd name="T14" fmla="*/ 10 w 5"/>
                <a:gd name="T15" fmla="*/ 24 h 4"/>
                <a:gd name="T16" fmla="*/ 10 w 5"/>
                <a:gd name="T17" fmla="*/ 49 h 4"/>
                <a:gd name="T18" fmla="*/ 34 w 5"/>
                <a:gd name="T19" fmla="*/ 49 h 4"/>
                <a:gd name="T20" fmla="*/ 48 w 5"/>
                <a:gd name="T21" fmla="*/ 49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4" y="4"/>
                  </a:moveTo>
                  <a:cubicBezTo>
                    <a:pt x="4" y="4"/>
                    <a:pt x="5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1" name="Freeform 54"/>
            <p:cNvSpPr>
              <a:spLocks/>
            </p:cNvSpPr>
            <p:nvPr/>
          </p:nvSpPr>
          <p:spPr bwMode="auto">
            <a:xfrm>
              <a:off x="4020" y="2041"/>
              <a:ext cx="72" cy="45"/>
            </a:xfrm>
            <a:custGeom>
              <a:avLst/>
              <a:gdLst>
                <a:gd name="T0" fmla="*/ 247 w 21"/>
                <a:gd name="T1" fmla="*/ 73 h 13"/>
                <a:gd name="T2" fmla="*/ 247 w 21"/>
                <a:gd name="T3" fmla="*/ 59 h 13"/>
                <a:gd name="T4" fmla="*/ 223 w 21"/>
                <a:gd name="T5" fmla="*/ 73 h 13"/>
                <a:gd name="T6" fmla="*/ 213 w 21"/>
                <a:gd name="T7" fmla="*/ 59 h 13"/>
                <a:gd name="T8" fmla="*/ 199 w 21"/>
                <a:gd name="T9" fmla="*/ 59 h 13"/>
                <a:gd name="T10" fmla="*/ 199 w 21"/>
                <a:gd name="T11" fmla="*/ 48 h 13"/>
                <a:gd name="T12" fmla="*/ 199 w 21"/>
                <a:gd name="T13" fmla="*/ 35 h 13"/>
                <a:gd name="T14" fmla="*/ 189 w 21"/>
                <a:gd name="T15" fmla="*/ 24 h 13"/>
                <a:gd name="T16" fmla="*/ 175 w 21"/>
                <a:gd name="T17" fmla="*/ 10 h 13"/>
                <a:gd name="T18" fmla="*/ 154 w 21"/>
                <a:gd name="T19" fmla="*/ 10 h 13"/>
                <a:gd name="T20" fmla="*/ 141 w 21"/>
                <a:gd name="T21" fmla="*/ 0 h 13"/>
                <a:gd name="T22" fmla="*/ 141 w 21"/>
                <a:gd name="T23" fmla="*/ 10 h 13"/>
                <a:gd name="T24" fmla="*/ 130 w 21"/>
                <a:gd name="T25" fmla="*/ 24 h 13"/>
                <a:gd name="T26" fmla="*/ 117 w 21"/>
                <a:gd name="T27" fmla="*/ 35 h 13"/>
                <a:gd name="T28" fmla="*/ 93 w 21"/>
                <a:gd name="T29" fmla="*/ 24 h 13"/>
                <a:gd name="T30" fmla="*/ 82 w 21"/>
                <a:gd name="T31" fmla="*/ 35 h 13"/>
                <a:gd name="T32" fmla="*/ 58 w 21"/>
                <a:gd name="T33" fmla="*/ 35 h 13"/>
                <a:gd name="T34" fmla="*/ 48 w 21"/>
                <a:gd name="T35" fmla="*/ 35 h 13"/>
                <a:gd name="T36" fmla="*/ 58 w 21"/>
                <a:gd name="T37" fmla="*/ 48 h 13"/>
                <a:gd name="T38" fmla="*/ 48 w 21"/>
                <a:gd name="T39" fmla="*/ 59 h 13"/>
                <a:gd name="T40" fmla="*/ 24 w 21"/>
                <a:gd name="T41" fmla="*/ 73 h 13"/>
                <a:gd name="T42" fmla="*/ 24 w 21"/>
                <a:gd name="T43" fmla="*/ 97 h 13"/>
                <a:gd name="T44" fmla="*/ 10 w 21"/>
                <a:gd name="T45" fmla="*/ 107 h 13"/>
                <a:gd name="T46" fmla="*/ 10 w 21"/>
                <a:gd name="T47" fmla="*/ 132 h 13"/>
                <a:gd name="T48" fmla="*/ 24 w 21"/>
                <a:gd name="T49" fmla="*/ 107 h 13"/>
                <a:gd name="T50" fmla="*/ 48 w 21"/>
                <a:gd name="T51" fmla="*/ 107 h 13"/>
                <a:gd name="T52" fmla="*/ 48 w 21"/>
                <a:gd name="T53" fmla="*/ 121 h 13"/>
                <a:gd name="T54" fmla="*/ 48 w 21"/>
                <a:gd name="T55" fmla="*/ 132 h 13"/>
                <a:gd name="T56" fmla="*/ 58 w 21"/>
                <a:gd name="T57" fmla="*/ 145 h 13"/>
                <a:gd name="T58" fmla="*/ 82 w 21"/>
                <a:gd name="T59" fmla="*/ 145 h 13"/>
                <a:gd name="T60" fmla="*/ 93 w 21"/>
                <a:gd name="T61" fmla="*/ 145 h 13"/>
                <a:gd name="T62" fmla="*/ 106 w 21"/>
                <a:gd name="T63" fmla="*/ 145 h 13"/>
                <a:gd name="T64" fmla="*/ 117 w 21"/>
                <a:gd name="T65" fmla="*/ 132 h 13"/>
                <a:gd name="T66" fmla="*/ 117 w 21"/>
                <a:gd name="T67" fmla="*/ 121 h 13"/>
                <a:gd name="T68" fmla="*/ 130 w 21"/>
                <a:gd name="T69" fmla="*/ 107 h 13"/>
                <a:gd name="T70" fmla="*/ 141 w 21"/>
                <a:gd name="T71" fmla="*/ 121 h 13"/>
                <a:gd name="T72" fmla="*/ 154 w 21"/>
                <a:gd name="T73" fmla="*/ 132 h 13"/>
                <a:gd name="T74" fmla="*/ 165 w 21"/>
                <a:gd name="T75" fmla="*/ 145 h 13"/>
                <a:gd name="T76" fmla="*/ 175 w 21"/>
                <a:gd name="T77" fmla="*/ 145 h 13"/>
                <a:gd name="T78" fmla="*/ 175 w 21"/>
                <a:gd name="T79" fmla="*/ 121 h 13"/>
                <a:gd name="T80" fmla="*/ 189 w 21"/>
                <a:gd name="T81" fmla="*/ 107 h 13"/>
                <a:gd name="T82" fmla="*/ 199 w 21"/>
                <a:gd name="T83" fmla="*/ 121 h 13"/>
                <a:gd name="T84" fmla="*/ 213 w 21"/>
                <a:gd name="T85" fmla="*/ 121 h 13"/>
                <a:gd name="T86" fmla="*/ 223 w 21"/>
                <a:gd name="T87" fmla="*/ 121 h 13"/>
                <a:gd name="T88" fmla="*/ 223 w 21"/>
                <a:gd name="T89" fmla="*/ 97 h 13"/>
                <a:gd name="T90" fmla="*/ 223 w 21"/>
                <a:gd name="T91" fmla="*/ 97 h 13"/>
                <a:gd name="T92" fmla="*/ 247 w 21"/>
                <a:gd name="T93" fmla="*/ 107 h 13"/>
                <a:gd name="T94" fmla="*/ 247 w 21"/>
                <a:gd name="T95" fmla="*/ 83 h 13"/>
                <a:gd name="T96" fmla="*/ 247 w 21"/>
                <a:gd name="T97" fmla="*/ 73 h 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"/>
                <a:gd name="T148" fmla="*/ 0 h 13"/>
                <a:gd name="T149" fmla="*/ 21 w 21"/>
                <a:gd name="T150" fmla="*/ 13 h 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" h="13">
                  <a:moveTo>
                    <a:pt x="21" y="6"/>
                  </a:move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9" y="6"/>
                    <a:pt x="18" y="6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6" y="1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1" y="2"/>
                    <a:pt x="11" y="1"/>
                    <a:pt x="11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0" y="10"/>
                    <a:pt x="1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3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1" y="10"/>
                    <a:pt x="12" y="10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2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9"/>
                    <a:pt x="15" y="9"/>
                    <a:pt x="16" y="9"/>
                  </a:cubicBezTo>
                  <a:cubicBezTo>
                    <a:pt x="16" y="9"/>
                    <a:pt x="16" y="10"/>
                    <a:pt x="17" y="10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9"/>
                    <a:pt x="21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2" name="Freeform 55"/>
            <p:cNvSpPr>
              <a:spLocks/>
            </p:cNvSpPr>
            <p:nvPr/>
          </p:nvSpPr>
          <p:spPr bwMode="auto">
            <a:xfrm>
              <a:off x="4079" y="2013"/>
              <a:ext cx="128" cy="59"/>
            </a:xfrm>
            <a:custGeom>
              <a:avLst/>
              <a:gdLst>
                <a:gd name="T0" fmla="*/ 394 w 37"/>
                <a:gd name="T1" fmla="*/ 156 h 17"/>
                <a:gd name="T2" fmla="*/ 394 w 37"/>
                <a:gd name="T3" fmla="*/ 156 h 17"/>
                <a:gd name="T4" fmla="*/ 408 w 37"/>
                <a:gd name="T5" fmla="*/ 156 h 17"/>
                <a:gd name="T6" fmla="*/ 394 w 37"/>
                <a:gd name="T7" fmla="*/ 132 h 17"/>
                <a:gd name="T8" fmla="*/ 419 w 37"/>
                <a:gd name="T9" fmla="*/ 121 h 17"/>
                <a:gd name="T10" fmla="*/ 419 w 37"/>
                <a:gd name="T11" fmla="*/ 108 h 17"/>
                <a:gd name="T12" fmla="*/ 432 w 37"/>
                <a:gd name="T13" fmla="*/ 97 h 17"/>
                <a:gd name="T14" fmla="*/ 443 w 37"/>
                <a:gd name="T15" fmla="*/ 83 h 17"/>
                <a:gd name="T16" fmla="*/ 419 w 37"/>
                <a:gd name="T17" fmla="*/ 59 h 17"/>
                <a:gd name="T18" fmla="*/ 419 w 37"/>
                <a:gd name="T19" fmla="*/ 49 h 17"/>
                <a:gd name="T20" fmla="*/ 419 w 37"/>
                <a:gd name="T21" fmla="*/ 35 h 17"/>
                <a:gd name="T22" fmla="*/ 394 w 37"/>
                <a:gd name="T23" fmla="*/ 24 h 17"/>
                <a:gd name="T24" fmla="*/ 384 w 37"/>
                <a:gd name="T25" fmla="*/ 24 h 17"/>
                <a:gd name="T26" fmla="*/ 346 w 37"/>
                <a:gd name="T27" fmla="*/ 10 h 17"/>
                <a:gd name="T28" fmla="*/ 311 w 37"/>
                <a:gd name="T29" fmla="*/ 10 h 17"/>
                <a:gd name="T30" fmla="*/ 311 w 37"/>
                <a:gd name="T31" fmla="*/ 10 h 17"/>
                <a:gd name="T32" fmla="*/ 311 w 37"/>
                <a:gd name="T33" fmla="*/ 24 h 17"/>
                <a:gd name="T34" fmla="*/ 277 w 37"/>
                <a:gd name="T35" fmla="*/ 35 h 17"/>
                <a:gd name="T36" fmla="*/ 239 w 37"/>
                <a:gd name="T37" fmla="*/ 24 h 17"/>
                <a:gd name="T38" fmla="*/ 239 w 37"/>
                <a:gd name="T39" fmla="*/ 35 h 17"/>
                <a:gd name="T40" fmla="*/ 214 w 37"/>
                <a:gd name="T41" fmla="*/ 35 h 17"/>
                <a:gd name="T42" fmla="*/ 214 w 37"/>
                <a:gd name="T43" fmla="*/ 59 h 17"/>
                <a:gd name="T44" fmla="*/ 190 w 37"/>
                <a:gd name="T45" fmla="*/ 73 h 17"/>
                <a:gd name="T46" fmla="*/ 190 w 37"/>
                <a:gd name="T47" fmla="*/ 97 h 17"/>
                <a:gd name="T48" fmla="*/ 156 w 37"/>
                <a:gd name="T49" fmla="*/ 108 h 17"/>
                <a:gd name="T50" fmla="*/ 121 w 37"/>
                <a:gd name="T51" fmla="*/ 108 h 17"/>
                <a:gd name="T52" fmla="*/ 97 w 37"/>
                <a:gd name="T53" fmla="*/ 121 h 17"/>
                <a:gd name="T54" fmla="*/ 73 w 37"/>
                <a:gd name="T55" fmla="*/ 121 h 17"/>
                <a:gd name="T56" fmla="*/ 48 w 37"/>
                <a:gd name="T57" fmla="*/ 121 h 17"/>
                <a:gd name="T58" fmla="*/ 35 w 37"/>
                <a:gd name="T59" fmla="*/ 132 h 17"/>
                <a:gd name="T60" fmla="*/ 10 w 37"/>
                <a:gd name="T61" fmla="*/ 108 h 17"/>
                <a:gd name="T62" fmla="*/ 0 w 37"/>
                <a:gd name="T63" fmla="*/ 132 h 17"/>
                <a:gd name="T64" fmla="*/ 0 w 37"/>
                <a:gd name="T65" fmla="*/ 132 h 17"/>
                <a:gd name="T66" fmla="*/ 0 w 37"/>
                <a:gd name="T67" fmla="*/ 146 h 17"/>
                <a:gd name="T68" fmla="*/ 10 w 37"/>
                <a:gd name="T69" fmla="*/ 156 h 17"/>
                <a:gd name="T70" fmla="*/ 35 w 37"/>
                <a:gd name="T71" fmla="*/ 170 h 17"/>
                <a:gd name="T72" fmla="*/ 48 w 37"/>
                <a:gd name="T73" fmla="*/ 156 h 17"/>
                <a:gd name="T74" fmla="*/ 59 w 37"/>
                <a:gd name="T75" fmla="*/ 170 h 17"/>
                <a:gd name="T76" fmla="*/ 73 w 37"/>
                <a:gd name="T77" fmla="*/ 170 h 17"/>
                <a:gd name="T78" fmla="*/ 83 w 37"/>
                <a:gd name="T79" fmla="*/ 170 h 17"/>
                <a:gd name="T80" fmla="*/ 83 w 37"/>
                <a:gd name="T81" fmla="*/ 156 h 17"/>
                <a:gd name="T82" fmla="*/ 121 w 37"/>
                <a:gd name="T83" fmla="*/ 156 h 17"/>
                <a:gd name="T84" fmla="*/ 145 w 37"/>
                <a:gd name="T85" fmla="*/ 156 h 17"/>
                <a:gd name="T86" fmla="*/ 156 w 37"/>
                <a:gd name="T87" fmla="*/ 146 h 17"/>
                <a:gd name="T88" fmla="*/ 156 w 37"/>
                <a:gd name="T89" fmla="*/ 156 h 17"/>
                <a:gd name="T90" fmla="*/ 166 w 37"/>
                <a:gd name="T91" fmla="*/ 180 h 17"/>
                <a:gd name="T92" fmla="*/ 204 w 37"/>
                <a:gd name="T93" fmla="*/ 180 h 17"/>
                <a:gd name="T94" fmla="*/ 239 w 37"/>
                <a:gd name="T95" fmla="*/ 180 h 17"/>
                <a:gd name="T96" fmla="*/ 239 w 37"/>
                <a:gd name="T97" fmla="*/ 194 h 17"/>
                <a:gd name="T98" fmla="*/ 287 w 37"/>
                <a:gd name="T99" fmla="*/ 205 h 17"/>
                <a:gd name="T100" fmla="*/ 311 w 37"/>
                <a:gd name="T101" fmla="*/ 180 h 17"/>
                <a:gd name="T102" fmla="*/ 346 w 37"/>
                <a:gd name="T103" fmla="*/ 180 h 17"/>
                <a:gd name="T104" fmla="*/ 370 w 37"/>
                <a:gd name="T105" fmla="*/ 180 h 17"/>
                <a:gd name="T106" fmla="*/ 394 w 37"/>
                <a:gd name="T107" fmla="*/ 156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"/>
                <a:gd name="T163" fmla="*/ 0 h 17"/>
                <a:gd name="T164" fmla="*/ 37 w 37"/>
                <a:gd name="T165" fmla="*/ 17 h 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" h="17"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2"/>
                    <a:pt x="34" y="13"/>
                    <a:pt x="34" y="13"/>
                  </a:cubicBezTo>
                  <a:cubicBezTo>
                    <a:pt x="34" y="12"/>
                    <a:pt x="33" y="11"/>
                    <a:pt x="33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6" y="8"/>
                    <a:pt x="36" y="8"/>
                  </a:cubicBezTo>
                  <a:cubicBezTo>
                    <a:pt x="37" y="8"/>
                    <a:pt x="37" y="7"/>
                    <a:pt x="37" y="7"/>
                  </a:cubicBezTo>
                  <a:cubicBezTo>
                    <a:pt x="36" y="6"/>
                    <a:pt x="35" y="6"/>
                    <a:pt x="35" y="5"/>
                  </a:cubicBezTo>
                  <a:cubicBezTo>
                    <a:pt x="35" y="5"/>
                    <a:pt x="35" y="4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0" y="2"/>
                    <a:pt x="30" y="2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6" y="1"/>
                    <a:pt x="26" y="0"/>
                    <a:pt x="26" y="1"/>
                  </a:cubicBezTo>
                  <a:cubicBezTo>
                    <a:pt x="25" y="1"/>
                    <a:pt x="26" y="2"/>
                    <a:pt x="26" y="2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19" y="3"/>
                    <a:pt x="18" y="3"/>
                  </a:cubicBezTo>
                  <a:cubicBezTo>
                    <a:pt x="18" y="4"/>
                    <a:pt x="19" y="4"/>
                    <a:pt x="18" y="5"/>
                  </a:cubicBezTo>
                  <a:cubicBezTo>
                    <a:pt x="18" y="5"/>
                    <a:pt x="16" y="5"/>
                    <a:pt x="16" y="6"/>
                  </a:cubicBezTo>
                  <a:cubicBezTo>
                    <a:pt x="15" y="6"/>
                    <a:pt x="17" y="7"/>
                    <a:pt x="16" y="8"/>
                  </a:cubicBezTo>
                  <a:cubicBezTo>
                    <a:pt x="16" y="8"/>
                    <a:pt x="14" y="8"/>
                    <a:pt x="13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5" y="10"/>
                    <a:pt x="5" y="9"/>
                    <a:pt x="4" y="10"/>
                  </a:cubicBezTo>
                  <a:cubicBezTo>
                    <a:pt x="3" y="10"/>
                    <a:pt x="4" y="11"/>
                    <a:pt x="3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1" y="9"/>
                    <a:pt x="1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2"/>
                    <a:pt x="1" y="13"/>
                  </a:cubicBezTo>
                  <a:cubicBezTo>
                    <a:pt x="2" y="13"/>
                    <a:pt x="2" y="14"/>
                    <a:pt x="3" y="14"/>
                  </a:cubicBezTo>
                  <a:cubicBezTo>
                    <a:pt x="3" y="14"/>
                    <a:pt x="3" y="13"/>
                    <a:pt x="4" y="13"/>
                  </a:cubicBezTo>
                  <a:cubicBezTo>
                    <a:pt x="5" y="13"/>
                    <a:pt x="4" y="13"/>
                    <a:pt x="5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7" y="13"/>
                    <a:pt x="7" y="13"/>
                  </a:cubicBezTo>
                  <a:cubicBezTo>
                    <a:pt x="8" y="13"/>
                    <a:pt x="9" y="13"/>
                    <a:pt x="10" y="13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2" y="13"/>
                    <a:pt x="12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1" y="16"/>
                    <a:pt x="23" y="17"/>
                    <a:pt x="24" y="17"/>
                  </a:cubicBezTo>
                  <a:cubicBezTo>
                    <a:pt x="25" y="17"/>
                    <a:pt x="25" y="15"/>
                    <a:pt x="26" y="15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32" y="14"/>
                    <a:pt x="32" y="14"/>
                    <a:pt x="33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3" name="Freeform 56"/>
            <p:cNvSpPr>
              <a:spLocks/>
            </p:cNvSpPr>
            <p:nvPr/>
          </p:nvSpPr>
          <p:spPr bwMode="auto">
            <a:xfrm>
              <a:off x="4120" y="1972"/>
              <a:ext cx="100" cy="55"/>
            </a:xfrm>
            <a:custGeom>
              <a:avLst/>
              <a:gdLst>
                <a:gd name="T0" fmla="*/ 345 w 29"/>
                <a:gd name="T1" fmla="*/ 117 h 16"/>
                <a:gd name="T2" fmla="*/ 321 w 29"/>
                <a:gd name="T3" fmla="*/ 107 h 16"/>
                <a:gd name="T4" fmla="*/ 321 w 29"/>
                <a:gd name="T5" fmla="*/ 96 h 16"/>
                <a:gd name="T6" fmla="*/ 297 w 29"/>
                <a:gd name="T7" fmla="*/ 82 h 16"/>
                <a:gd name="T8" fmla="*/ 286 w 29"/>
                <a:gd name="T9" fmla="*/ 82 h 16"/>
                <a:gd name="T10" fmla="*/ 272 w 29"/>
                <a:gd name="T11" fmla="*/ 72 h 16"/>
                <a:gd name="T12" fmla="*/ 272 w 29"/>
                <a:gd name="T13" fmla="*/ 72 h 16"/>
                <a:gd name="T14" fmla="*/ 262 w 29"/>
                <a:gd name="T15" fmla="*/ 72 h 16"/>
                <a:gd name="T16" fmla="*/ 248 w 29"/>
                <a:gd name="T17" fmla="*/ 58 h 16"/>
                <a:gd name="T18" fmla="*/ 238 w 29"/>
                <a:gd name="T19" fmla="*/ 48 h 16"/>
                <a:gd name="T20" fmla="*/ 248 w 29"/>
                <a:gd name="T21" fmla="*/ 72 h 16"/>
                <a:gd name="T22" fmla="*/ 228 w 29"/>
                <a:gd name="T23" fmla="*/ 82 h 16"/>
                <a:gd name="T24" fmla="*/ 214 w 29"/>
                <a:gd name="T25" fmla="*/ 72 h 16"/>
                <a:gd name="T26" fmla="*/ 214 w 29"/>
                <a:gd name="T27" fmla="*/ 34 h 16"/>
                <a:gd name="T28" fmla="*/ 190 w 29"/>
                <a:gd name="T29" fmla="*/ 34 h 16"/>
                <a:gd name="T30" fmla="*/ 179 w 29"/>
                <a:gd name="T31" fmla="*/ 24 h 16"/>
                <a:gd name="T32" fmla="*/ 155 w 29"/>
                <a:gd name="T33" fmla="*/ 24 h 16"/>
                <a:gd name="T34" fmla="*/ 155 w 29"/>
                <a:gd name="T35" fmla="*/ 10 h 16"/>
                <a:gd name="T36" fmla="*/ 141 w 29"/>
                <a:gd name="T37" fmla="*/ 0 h 16"/>
                <a:gd name="T38" fmla="*/ 131 w 29"/>
                <a:gd name="T39" fmla="*/ 24 h 16"/>
                <a:gd name="T40" fmla="*/ 117 w 29"/>
                <a:gd name="T41" fmla="*/ 0 h 16"/>
                <a:gd name="T42" fmla="*/ 107 w 29"/>
                <a:gd name="T43" fmla="*/ 10 h 16"/>
                <a:gd name="T44" fmla="*/ 83 w 29"/>
                <a:gd name="T45" fmla="*/ 34 h 16"/>
                <a:gd name="T46" fmla="*/ 59 w 29"/>
                <a:gd name="T47" fmla="*/ 48 h 16"/>
                <a:gd name="T48" fmla="*/ 34 w 29"/>
                <a:gd name="T49" fmla="*/ 48 h 16"/>
                <a:gd name="T50" fmla="*/ 10 w 29"/>
                <a:gd name="T51" fmla="*/ 58 h 16"/>
                <a:gd name="T52" fmla="*/ 0 w 29"/>
                <a:gd name="T53" fmla="*/ 58 h 16"/>
                <a:gd name="T54" fmla="*/ 24 w 29"/>
                <a:gd name="T55" fmla="*/ 82 h 16"/>
                <a:gd name="T56" fmla="*/ 24 w 29"/>
                <a:gd name="T57" fmla="*/ 96 h 16"/>
                <a:gd name="T58" fmla="*/ 34 w 29"/>
                <a:gd name="T59" fmla="*/ 131 h 16"/>
                <a:gd name="T60" fmla="*/ 59 w 29"/>
                <a:gd name="T61" fmla="*/ 155 h 16"/>
                <a:gd name="T62" fmla="*/ 97 w 29"/>
                <a:gd name="T63" fmla="*/ 179 h 16"/>
                <a:gd name="T64" fmla="*/ 117 w 29"/>
                <a:gd name="T65" fmla="*/ 189 h 16"/>
                <a:gd name="T66" fmla="*/ 141 w 29"/>
                <a:gd name="T67" fmla="*/ 179 h 16"/>
                <a:gd name="T68" fmla="*/ 141 w 29"/>
                <a:gd name="T69" fmla="*/ 155 h 16"/>
                <a:gd name="T70" fmla="*/ 155 w 29"/>
                <a:gd name="T71" fmla="*/ 165 h 16"/>
                <a:gd name="T72" fmla="*/ 179 w 29"/>
                <a:gd name="T73" fmla="*/ 165 h 16"/>
                <a:gd name="T74" fmla="*/ 203 w 29"/>
                <a:gd name="T75" fmla="*/ 179 h 16"/>
                <a:gd name="T76" fmla="*/ 228 w 29"/>
                <a:gd name="T77" fmla="*/ 179 h 16"/>
                <a:gd name="T78" fmla="*/ 248 w 29"/>
                <a:gd name="T79" fmla="*/ 189 h 16"/>
                <a:gd name="T80" fmla="*/ 262 w 29"/>
                <a:gd name="T81" fmla="*/ 165 h 16"/>
                <a:gd name="T82" fmla="*/ 272 w 29"/>
                <a:gd name="T83" fmla="*/ 165 h 16"/>
                <a:gd name="T84" fmla="*/ 297 w 29"/>
                <a:gd name="T85" fmla="*/ 155 h 16"/>
                <a:gd name="T86" fmla="*/ 310 w 29"/>
                <a:gd name="T87" fmla="*/ 131 h 16"/>
                <a:gd name="T88" fmla="*/ 321 w 29"/>
                <a:gd name="T89" fmla="*/ 131 h 16"/>
                <a:gd name="T90" fmla="*/ 345 w 29"/>
                <a:gd name="T91" fmla="*/ 117 h 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"/>
                <a:gd name="T139" fmla="*/ 0 h 16"/>
                <a:gd name="T140" fmla="*/ 29 w 29"/>
                <a:gd name="T141" fmla="*/ 16 h 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" h="16">
                  <a:moveTo>
                    <a:pt x="29" y="10"/>
                  </a:moveTo>
                  <a:cubicBezTo>
                    <a:pt x="28" y="10"/>
                    <a:pt x="28" y="10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6"/>
                    <a:pt x="24" y="6"/>
                    <a:pt x="23" y="6"/>
                  </a:cubicBezTo>
                  <a:cubicBezTo>
                    <a:pt x="23" y="5"/>
                    <a:pt x="23" y="6"/>
                    <a:pt x="22" y="6"/>
                  </a:cubicBezTo>
                  <a:cubicBezTo>
                    <a:pt x="22" y="6"/>
                    <a:pt x="21" y="5"/>
                    <a:pt x="21" y="5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0" y="5"/>
                    <a:pt x="21" y="5"/>
                    <a:pt x="21" y="6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2"/>
                    <a:pt x="15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4" y="1"/>
                    <a:pt x="13" y="1"/>
                  </a:cubicBezTo>
                  <a:cubicBezTo>
                    <a:pt x="13" y="1"/>
                    <a:pt x="12" y="1"/>
                    <a:pt x="12" y="0"/>
                  </a:cubicBezTo>
                  <a:cubicBezTo>
                    <a:pt x="12" y="1"/>
                    <a:pt x="12" y="2"/>
                    <a:pt x="11" y="2"/>
                  </a:cubicBezTo>
                  <a:cubicBezTo>
                    <a:pt x="11" y="2"/>
                    <a:pt x="11" y="0"/>
                    <a:pt x="10" y="0"/>
                  </a:cubicBezTo>
                  <a:cubicBezTo>
                    <a:pt x="9" y="0"/>
                    <a:pt x="10" y="1"/>
                    <a:pt x="9" y="1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0"/>
                    <a:pt x="3" y="11"/>
                  </a:cubicBezTo>
                  <a:cubicBezTo>
                    <a:pt x="4" y="12"/>
                    <a:pt x="5" y="12"/>
                    <a:pt x="5" y="13"/>
                  </a:cubicBezTo>
                  <a:cubicBezTo>
                    <a:pt x="6" y="13"/>
                    <a:pt x="7" y="14"/>
                    <a:pt x="8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6"/>
                    <a:pt x="12" y="16"/>
                    <a:pt x="12" y="15"/>
                  </a:cubicBezTo>
                  <a:cubicBezTo>
                    <a:pt x="13" y="15"/>
                    <a:pt x="12" y="14"/>
                    <a:pt x="12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6" y="14"/>
                    <a:pt x="16" y="15"/>
                    <a:pt x="17" y="15"/>
                  </a:cubicBezTo>
                  <a:cubicBezTo>
                    <a:pt x="18" y="15"/>
                    <a:pt x="19" y="15"/>
                    <a:pt x="19" y="15"/>
                  </a:cubicBezTo>
                  <a:cubicBezTo>
                    <a:pt x="20" y="15"/>
                    <a:pt x="20" y="15"/>
                    <a:pt x="21" y="16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4"/>
                    <a:pt x="23" y="15"/>
                    <a:pt x="23" y="14"/>
                  </a:cubicBezTo>
                  <a:cubicBezTo>
                    <a:pt x="24" y="14"/>
                    <a:pt x="25" y="13"/>
                    <a:pt x="25" y="13"/>
                  </a:cubicBezTo>
                  <a:cubicBezTo>
                    <a:pt x="25" y="13"/>
                    <a:pt x="25" y="12"/>
                    <a:pt x="26" y="11"/>
                  </a:cubicBezTo>
                  <a:cubicBezTo>
                    <a:pt x="26" y="11"/>
                    <a:pt x="27" y="11"/>
                    <a:pt x="27" y="11"/>
                  </a:cubicBezTo>
                  <a:cubicBezTo>
                    <a:pt x="28" y="11"/>
                    <a:pt x="28" y="10"/>
                    <a:pt x="29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4" name="Freeform 57"/>
            <p:cNvSpPr>
              <a:spLocks/>
            </p:cNvSpPr>
            <p:nvPr/>
          </p:nvSpPr>
          <p:spPr bwMode="auto">
            <a:xfrm>
              <a:off x="4134" y="2055"/>
              <a:ext cx="55" cy="45"/>
            </a:xfrm>
            <a:custGeom>
              <a:avLst/>
              <a:gdLst>
                <a:gd name="T0" fmla="*/ 189 w 16"/>
                <a:gd name="T1" fmla="*/ 48 h 13"/>
                <a:gd name="T2" fmla="*/ 189 w 16"/>
                <a:gd name="T3" fmla="*/ 24 h 13"/>
                <a:gd name="T4" fmla="*/ 179 w 16"/>
                <a:gd name="T5" fmla="*/ 0 h 13"/>
                <a:gd name="T6" fmla="*/ 155 w 16"/>
                <a:gd name="T7" fmla="*/ 24 h 13"/>
                <a:gd name="T8" fmla="*/ 131 w 16"/>
                <a:gd name="T9" fmla="*/ 35 h 13"/>
                <a:gd name="T10" fmla="*/ 96 w 16"/>
                <a:gd name="T11" fmla="*/ 35 h 13"/>
                <a:gd name="T12" fmla="*/ 72 w 16"/>
                <a:gd name="T13" fmla="*/ 59 h 13"/>
                <a:gd name="T14" fmla="*/ 24 w 16"/>
                <a:gd name="T15" fmla="*/ 48 h 13"/>
                <a:gd name="T16" fmla="*/ 10 w 16"/>
                <a:gd name="T17" fmla="*/ 59 h 13"/>
                <a:gd name="T18" fmla="*/ 10 w 16"/>
                <a:gd name="T19" fmla="*/ 73 h 13"/>
                <a:gd name="T20" fmla="*/ 10 w 16"/>
                <a:gd name="T21" fmla="*/ 97 h 13"/>
                <a:gd name="T22" fmla="*/ 24 w 16"/>
                <a:gd name="T23" fmla="*/ 121 h 13"/>
                <a:gd name="T24" fmla="*/ 34 w 16"/>
                <a:gd name="T25" fmla="*/ 132 h 13"/>
                <a:gd name="T26" fmla="*/ 10 w 16"/>
                <a:gd name="T27" fmla="*/ 145 h 13"/>
                <a:gd name="T28" fmla="*/ 34 w 16"/>
                <a:gd name="T29" fmla="*/ 145 h 13"/>
                <a:gd name="T30" fmla="*/ 48 w 16"/>
                <a:gd name="T31" fmla="*/ 132 h 13"/>
                <a:gd name="T32" fmla="*/ 58 w 16"/>
                <a:gd name="T33" fmla="*/ 145 h 13"/>
                <a:gd name="T34" fmla="*/ 72 w 16"/>
                <a:gd name="T35" fmla="*/ 132 h 13"/>
                <a:gd name="T36" fmla="*/ 82 w 16"/>
                <a:gd name="T37" fmla="*/ 145 h 13"/>
                <a:gd name="T38" fmla="*/ 107 w 16"/>
                <a:gd name="T39" fmla="*/ 145 h 13"/>
                <a:gd name="T40" fmla="*/ 117 w 16"/>
                <a:gd name="T41" fmla="*/ 145 h 13"/>
                <a:gd name="T42" fmla="*/ 117 w 16"/>
                <a:gd name="T43" fmla="*/ 107 h 13"/>
                <a:gd name="T44" fmla="*/ 141 w 16"/>
                <a:gd name="T45" fmla="*/ 107 h 13"/>
                <a:gd name="T46" fmla="*/ 141 w 16"/>
                <a:gd name="T47" fmla="*/ 73 h 13"/>
                <a:gd name="T48" fmla="*/ 179 w 16"/>
                <a:gd name="T49" fmla="*/ 59 h 13"/>
                <a:gd name="T50" fmla="*/ 179 w 16"/>
                <a:gd name="T51" fmla="*/ 35 h 13"/>
                <a:gd name="T52" fmla="*/ 189 w 16"/>
                <a:gd name="T53" fmla="*/ 48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"/>
                <a:gd name="T82" fmla="*/ 0 h 13"/>
                <a:gd name="T83" fmla="*/ 16 w 16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" h="13">
                  <a:moveTo>
                    <a:pt x="16" y="4"/>
                  </a:moveTo>
                  <a:cubicBezTo>
                    <a:pt x="16" y="3"/>
                    <a:pt x="16" y="3"/>
                    <a:pt x="16" y="2"/>
                  </a:cubicBezTo>
                  <a:cubicBezTo>
                    <a:pt x="16" y="1"/>
                    <a:pt x="15" y="1"/>
                    <a:pt x="15" y="0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2"/>
                    <a:pt x="8" y="3"/>
                  </a:cubicBezTo>
                  <a:cubicBezTo>
                    <a:pt x="7" y="3"/>
                    <a:pt x="7" y="5"/>
                    <a:pt x="6" y="5"/>
                  </a:cubicBezTo>
                  <a:cubicBezTo>
                    <a:pt x="5" y="5"/>
                    <a:pt x="3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0"/>
                    <a:pt x="3" y="10"/>
                    <a:pt x="3" y="11"/>
                  </a:cubicBezTo>
                  <a:cubicBezTo>
                    <a:pt x="3" y="11"/>
                    <a:pt x="2" y="12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2"/>
                    <a:pt x="6" y="11"/>
                    <a:pt x="6" y="11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1" y="11"/>
                    <a:pt x="10" y="10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5"/>
                    <a:pt x="14" y="5"/>
                    <a:pt x="15" y="5"/>
                  </a:cubicBezTo>
                  <a:cubicBezTo>
                    <a:pt x="16" y="5"/>
                    <a:pt x="15" y="4"/>
                    <a:pt x="15" y="3"/>
                  </a:cubicBezTo>
                  <a:cubicBezTo>
                    <a:pt x="16" y="3"/>
                    <a:pt x="16" y="4"/>
                    <a:pt x="16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5" name="Freeform 58"/>
            <p:cNvSpPr>
              <a:spLocks noEditPoints="1"/>
            </p:cNvSpPr>
            <p:nvPr/>
          </p:nvSpPr>
          <p:spPr bwMode="auto">
            <a:xfrm>
              <a:off x="4189" y="2027"/>
              <a:ext cx="101" cy="59"/>
            </a:xfrm>
            <a:custGeom>
              <a:avLst/>
              <a:gdLst>
                <a:gd name="T0" fmla="*/ 24 w 29"/>
                <a:gd name="T1" fmla="*/ 146 h 17"/>
                <a:gd name="T2" fmla="*/ 24 w 29"/>
                <a:gd name="T3" fmla="*/ 156 h 17"/>
                <a:gd name="T4" fmla="*/ 35 w 29"/>
                <a:gd name="T5" fmla="*/ 156 h 17"/>
                <a:gd name="T6" fmla="*/ 49 w 29"/>
                <a:gd name="T7" fmla="*/ 170 h 17"/>
                <a:gd name="T8" fmla="*/ 49 w 29"/>
                <a:gd name="T9" fmla="*/ 170 h 17"/>
                <a:gd name="T10" fmla="*/ 59 w 29"/>
                <a:gd name="T11" fmla="*/ 194 h 17"/>
                <a:gd name="T12" fmla="*/ 98 w 29"/>
                <a:gd name="T13" fmla="*/ 194 h 17"/>
                <a:gd name="T14" fmla="*/ 122 w 29"/>
                <a:gd name="T15" fmla="*/ 205 h 17"/>
                <a:gd name="T16" fmla="*/ 132 w 29"/>
                <a:gd name="T17" fmla="*/ 194 h 17"/>
                <a:gd name="T18" fmla="*/ 146 w 29"/>
                <a:gd name="T19" fmla="*/ 194 h 17"/>
                <a:gd name="T20" fmla="*/ 157 w 29"/>
                <a:gd name="T21" fmla="*/ 180 h 17"/>
                <a:gd name="T22" fmla="*/ 181 w 29"/>
                <a:gd name="T23" fmla="*/ 180 h 17"/>
                <a:gd name="T24" fmla="*/ 195 w 29"/>
                <a:gd name="T25" fmla="*/ 170 h 17"/>
                <a:gd name="T26" fmla="*/ 219 w 29"/>
                <a:gd name="T27" fmla="*/ 170 h 17"/>
                <a:gd name="T28" fmla="*/ 254 w 29"/>
                <a:gd name="T29" fmla="*/ 170 h 17"/>
                <a:gd name="T30" fmla="*/ 279 w 29"/>
                <a:gd name="T31" fmla="*/ 156 h 17"/>
                <a:gd name="T32" fmla="*/ 279 w 29"/>
                <a:gd name="T33" fmla="*/ 146 h 17"/>
                <a:gd name="T34" fmla="*/ 293 w 29"/>
                <a:gd name="T35" fmla="*/ 132 h 17"/>
                <a:gd name="T36" fmla="*/ 293 w 29"/>
                <a:gd name="T37" fmla="*/ 108 h 17"/>
                <a:gd name="T38" fmla="*/ 303 w 29"/>
                <a:gd name="T39" fmla="*/ 83 h 17"/>
                <a:gd name="T40" fmla="*/ 327 w 29"/>
                <a:gd name="T41" fmla="*/ 59 h 17"/>
                <a:gd name="T42" fmla="*/ 341 w 29"/>
                <a:gd name="T43" fmla="*/ 59 h 17"/>
                <a:gd name="T44" fmla="*/ 352 w 29"/>
                <a:gd name="T45" fmla="*/ 49 h 17"/>
                <a:gd name="T46" fmla="*/ 352 w 29"/>
                <a:gd name="T47" fmla="*/ 35 h 17"/>
                <a:gd name="T48" fmla="*/ 341 w 29"/>
                <a:gd name="T49" fmla="*/ 35 h 17"/>
                <a:gd name="T50" fmla="*/ 341 w 29"/>
                <a:gd name="T51" fmla="*/ 35 h 17"/>
                <a:gd name="T52" fmla="*/ 327 w 29"/>
                <a:gd name="T53" fmla="*/ 24 h 17"/>
                <a:gd name="T54" fmla="*/ 317 w 29"/>
                <a:gd name="T55" fmla="*/ 10 h 17"/>
                <a:gd name="T56" fmla="*/ 293 w 29"/>
                <a:gd name="T57" fmla="*/ 24 h 17"/>
                <a:gd name="T58" fmla="*/ 279 w 29"/>
                <a:gd name="T59" fmla="*/ 0 h 17"/>
                <a:gd name="T60" fmla="*/ 254 w 29"/>
                <a:gd name="T61" fmla="*/ 10 h 17"/>
                <a:gd name="T62" fmla="*/ 230 w 29"/>
                <a:gd name="T63" fmla="*/ 10 h 17"/>
                <a:gd name="T64" fmla="*/ 219 w 29"/>
                <a:gd name="T65" fmla="*/ 24 h 17"/>
                <a:gd name="T66" fmla="*/ 195 w 29"/>
                <a:gd name="T67" fmla="*/ 35 h 17"/>
                <a:gd name="T68" fmla="*/ 181 w 29"/>
                <a:gd name="T69" fmla="*/ 24 h 17"/>
                <a:gd name="T70" fmla="*/ 171 w 29"/>
                <a:gd name="T71" fmla="*/ 49 h 17"/>
                <a:gd name="T72" fmla="*/ 146 w 29"/>
                <a:gd name="T73" fmla="*/ 49 h 17"/>
                <a:gd name="T74" fmla="*/ 132 w 29"/>
                <a:gd name="T75" fmla="*/ 49 h 17"/>
                <a:gd name="T76" fmla="*/ 132 w 29"/>
                <a:gd name="T77" fmla="*/ 59 h 17"/>
                <a:gd name="T78" fmla="*/ 132 w 29"/>
                <a:gd name="T79" fmla="*/ 59 h 17"/>
                <a:gd name="T80" fmla="*/ 73 w 29"/>
                <a:gd name="T81" fmla="*/ 59 h 17"/>
                <a:gd name="T82" fmla="*/ 49 w 29"/>
                <a:gd name="T83" fmla="*/ 49 h 17"/>
                <a:gd name="T84" fmla="*/ 49 w 29"/>
                <a:gd name="T85" fmla="*/ 59 h 17"/>
                <a:gd name="T86" fmla="*/ 35 w 29"/>
                <a:gd name="T87" fmla="*/ 59 h 17"/>
                <a:gd name="T88" fmla="*/ 24 w 29"/>
                <a:gd name="T89" fmla="*/ 73 h 17"/>
                <a:gd name="T90" fmla="*/ 10 w 29"/>
                <a:gd name="T91" fmla="*/ 83 h 17"/>
                <a:gd name="T92" fmla="*/ 24 w 29"/>
                <a:gd name="T93" fmla="*/ 108 h 17"/>
                <a:gd name="T94" fmla="*/ 10 w 29"/>
                <a:gd name="T95" fmla="*/ 108 h 17"/>
                <a:gd name="T96" fmla="*/ 0 w 29"/>
                <a:gd name="T97" fmla="*/ 121 h 17"/>
                <a:gd name="T98" fmla="*/ 10 w 29"/>
                <a:gd name="T99" fmla="*/ 132 h 17"/>
                <a:gd name="T100" fmla="*/ 24 w 29"/>
                <a:gd name="T101" fmla="*/ 146 h 17"/>
                <a:gd name="T102" fmla="*/ 0 w 29"/>
                <a:gd name="T103" fmla="*/ 121 h 17"/>
                <a:gd name="T104" fmla="*/ 10 w 29"/>
                <a:gd name="T105" fmla="*/ 132 h 17"/>
                <a:gd name="T106" fmla="*/ 24 w 29"/>
                <a:gd name="T107" fmla="*/ 146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"/>
                <a:gd name="T163" fmla="*/ 0 h 17"/>
                <a:gd name="T164" fmla="*/ 29 w 29"/>
                <a:gd name="T165" fmla="*/ 17 h 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" h="17">
                  <a:moveTo>
                    <a:pt x="2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9" y="14"/>
                    <a:pt x="20" y="14"/>
                    <a:pt x="21" y="14"/>
                  </a:cubicBezTo>
                  <a:cubicBezTo>
                    <a:pt x="21" y="14"/>
                    <a:pt x="22" y="14"/>
                    <a:pt x="23" y="13"/>
                  </a:cubicBezTo>
                  <a:cubicBezTo>
                    <a:pt x="23" y="13"/>
                    <a:pt x="22" y="12"/>
                    <a:pt x="23" y="12"/>
                  </a:cubicBezTo>
                  <a:cubicBezTo>
                    <a:pt x="23" y="11"/>
                    <a:pt x="23" y="12"/>
                    <a:pt x="24" y="11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5" y="7"/>
                    <a:pt x="25" y="7"/>
                  </a:cubicBezTo>
                  <a:cubicBezTo>
                    <a:pt x="26" y="6"/>
                    <a:pt x="26" y="6"/>
                    <a:pt x="27" y="5"/>
                  </a:cubicBezTo>
                  <a:cubicBezTo>
                    <a:pt x="27" y="5"/>
                    <a:pt x="28" y="5"/>
                    <a:pt x="28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6" y="2"/>
                    <a:pt x="26" y="1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22" y="0"/>
                    <a:pt x="22" y="1"/>
                    <a:pt x="21" y="1"/>
                  </a:cubicBezTo>
                  <a:cubicBezTo>
                    <a:pt x="20" y="1"/>
                    <a:pt x="20" y="0"/>
                    <a:pt x="19" y="1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5" y="3"/>
                    <a:pt x="14" y="4"/>
                  </a:cubicBezTo>
                  <a:cubicBezTo>
                    <a:pt x="13" y="4"/>
                    <a:pt x="13" y="3"/>
                    <a:pt x="12" y="4"/>
                  </a:cubicBezTo>
                  <a:cubicBezTo>
                    <a:pt x="12" y="4"/>
                    <a:pt x="11" y="3"/>
                    <a:pt x="11" y="4"/>
                  </a:cubicBezTo>
                  <a:cubicBezTo>
                    <a:pt x="11" y="4"/>
                    <a:pt x="12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lose/>
                  <a:moveTo>
                    <a:pt x="0" y="10"/>
                  </a:move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6" name="Freeform 59"/>
            <p:cNvSpPr>
              <a:spLocks noEditPoints="1"/>
            </p:cNvSpPr>
            <p:nvPr/>
          </p:nvSpPr>
          <p:spPr bwMode="auto">
            <a:xfrm>
              <a:off x="4189" y="2027"/>
              <a:ext cx="101" cy="59"/>
            </a:xfrm>
            <a:custGeom>
              <a:avLst/>
              <a:gdLst>
                <a:gd name="T0" fmla="*/ 24 w 29"/>
                <a:gd name="T1" fmla="*/ 146 h 17"/>
                <a:gd name="T2" fmla="*/ 24 w 29"/>
                <a:gd name="T3" fmla="*/ 156 h 17"/>
                <a:gd name="T4" fmla="*/ 35 w 29"/>
                <a:gd name="T5" fmla="*/ 156 h 17"/>
                <a:gd name="T6" fmla="*/ 49 w 29"/>
                <a:gd name="T7" fmla="*/ 170 h 17"/>
                <a:gd name="T8" fmla="*/ 49 w 29"/>
                <a:gd name="T9" fmla="*/ 170 h 17"/>
                <a:gd name="T10" fmla="*/ 59 w 29"/>
                <a:gd name="T11" fmla="*/ 194 h 17"/>
                <a:gd name="T12" fmla="*/ 98 w 29"/>
                <a:gd name="T13" fmla="*/ 194 h 17"/>
                <a:gd name="T14" fmla="*/ 122 w 29"/>
                <a:gd name="T15" fmla="*/ 205 h 17"/>
                <a:gd name="T16" fmla="*/ 132 w 29"/>
                <a:gd name="T17" fmla="*/ 194 h 17"/>
                <a:gd name="T18" fmla="*/ 146 w 29"/>
                <a:gd name="T19" fmla="*/ 194 h 17"/>
                <a:gd name="T20" fmla="*/ 157 w 29"/>
                <a:gd name="T21" fmla="*/ 180 h 17"/>
                <a:gd name="T22" fmla="*/ 181 w 29"/>
                <a:gd name="T23" fmla="*/ 180 h 17"/>
                <a:gd name="T24" fmla="*/ 195 w 29"/>
                <a:gd name="T25" fmla="*/ 170 h 17"/>
                <a:gd name="T26" fmla="*/ 219 w 29"/>
                <a:gd name="T27" fmla="*/ 170 h 17"/>
                <a:gd name="T28" fmla="*/ 254 w 29"/>
                <a:gd name="T29" fmla="*/ 170 h 17"/>
                <a:gd name="T30" fmla="*/ 279 w 29"/>
                <a:gd name="T31" fmla="*/ 156 h 17"/>
                <a:gd name="T32" fmla="*/ 279 w 29"/>
                <a:gd name="T33" fmla="*/ 146 h 17"/>
                <a:gd name="T34" fmla="*/ 293 w 29"/>
                <a:gd name="T35" fmla="*/ 132 h 17"/>
                <a:gd name="T36" fmla="*/ 293 w 29"/>
                <a:gd name="T37" fmla="*/ 108 h 17"/>
                <a:gd name="T38" fmla="*/ 303 w 29"/>
                <a:gd name="T39" fmla="*/ 83 h 17"/>
                <a:gd name="T40" fmla="*/ 327 w 29"/>
                <a:gd name="T41" fmla="*/ 59 h 17"/>
                <a:gd name="T42" fmla="*/ 341 w 29"/>
                <a:gd name="T43" fmla="*/ 59 h 17"/>
                <a:gd name="T44" fmla="*/ 352 w 29"/>
                <a:gd name="T45" fmla="*/ 49 h 17"/>
                <a:gd name="T46" fmla="*/ 352 w 29"/>
                <a:gd name="T47" fmla="*/ 35 h 17"/>
                <a:gd name="T48" fmla="*/ 341 w 29"/>
                <a:gd name="T49" fmla="*/ 35 h 17"/>
                <a:gd name="T50" fmla="*/ 341 w 29"/>
                <a:gd name="T51" fmla="*/ 35 h 17"/>
                <a:gd name="T52" fmla="*/ 327 w 29"/>
                <a:gd name="T53" fmla="*/ 24 h 17"/>
                <a:gd name="T54" fmla="*/ 317 w 29"/>
                <a:gd name="T55" fmla="*/ 10 h 17"/>
                <a:gd name="T56" fmla="*/ 293 w 29"/>
                <a:gd name="T57" fmla="*/ 24 h 17"/>
                <a:gd name="T58" fmla="*/ 279 w 29"/>
                <a:gd name="T59" fmla="*/ 0 h 17"/>
                <a:gd name="T60" fmla="*/ 254 w 29"/>
                <a:gd name="T61" fmla="*/ 10 h 17"/>
                <a:gd name="T62" fmla="*/ 230 w 29"/>
                <a:gd name="T63" fmla="*/ 10 h 17"/>
                <a:gd name="T64" fmla="*/ 219 w 29"/>
                <a:gd name="T65" fmla="*/ 24 h 17"/>
                <a:gd name="T66" fmla="*/ 195 w 29"/>
                <a:gd name="T67" fmla="*/ 35 h 17"/>
                <a:gd name="T68" fmla="*/ 181 w 29"/>
                <a:gd name="T69" fmla="*/ 24 h 17"/>
                <a:gd name="T70" fmla="*/ 171 w 29"/>
                <a:gd name="T71" fmla="*/ 49 h 17"/>
                <a:gd name="T72" fmla="*/ 146 w 29"/>
                <a:gd name="T73" fmla="*/ 49 h 17"/>
                <a:gd name="T74" fmla="*/ 132 w 29"/>
                <a:gd name="T75" fmla="*/ 49 h 17"/>
                <a:gd name="T76" fmla="*/ 132 w 29"/>
                <a:gd name="T77" fmla="*/ 59 h 17"/>
                <a:gd name="T78" fmla="*/ 132 w 29"/>
                <a:gd name="T79" fmla="*/ 59 h 17"/>
                <a:gd name="T80" fmla="*/ 73 w 29"/>
                <a:gd name="T81" fmla="*/ 59 h 17"/>
                <a:gd name="T82" fmla="*/ 49 w 29"/>
                <a:gd name="T83" fmla="*/ 49 h 17"/>
                <a:gd name="T84" fmla="*/ 49 w 29"/>
                <a:gd name="T85" fmla="*/ 59 h 17"/>
                <a:gd name="T86" fmla="*/ 35 w 29"/>
                <a:gd name="T87" fmla="*/ 59 h 17"/>
                <a:gd name="T88" fmla="*/ 24 w 29"/>
                <a:gd name="T89" fmla="*/ 73 h 17"/>
                <a:gd name="T90" fmla="*/ 10 w 29"/>
                <a:gd name="T91" fmla="*/ 83 h 17"/>
                <a:gd name="T92" fmla="*/ 24 w 29"/>
                <a:gd name="T93" fmla="*/ 108 h 17"/>
                <a:gd name="T94" fmla="*/ 10 w 29"/>
                <a:gd name="T95" fmla="*/ 108 h 17"/>
                <a:gd name="T96" fmla="*/ 0 w 29"/>
                <a:gd name="T97" fmla="*/ 121 h 17"/>
                <a:gd name="T98" fmla="*/ 10 w 29"/>
                <a:gd name="T99" fmla="*/ 132 h 17"/>
                <a:gd name="T100" fmla="*/ 24 w 29"/>
                <a:gd name="T101" fmla="*/ 146 h 17"/>
                <a:gd name="T102" fmla="*/ 0 w 29"/>
                <a:gd name="T103" fmla="*/ 121 h 17"/>
                <a:gd name="T104" fmla="*/ 10 w 29"/>
                <a:gd name="T105" fmla="*/ 132 h 17"/>
                <a:gd name="T106" fmla="*/ 24 w 29"/>
                <a:gd name="T107" fmla="*/ 146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"/>
                <a:gd name="T163" fmla="*/ 0 h 17"/>
                <a:gd name="T164" fmla="*/ 29 w 29"/>
                <a:gd name="T165" fmla="*/ 17 h 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" h="17">
                  <a:moveTo>
                    <a:pt x="2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9" y="14"/>
                    <a:pt x="20" y="14"/>
                    <a:pt x="21" y="14"/>
                  </a:cubicBezTo>
                  <a:cubicBezTo>
                    <a:pt x="21" y="14"/>
                    <a:pt x="22" y="14"/>
                    <a:pt x="23" y="13"/>
                  </a:cubicBezTo>
                  <a:cubicBezTo>
                    <a:pt x="23" y="13"/>
                    <a:pt x="22" y="12"/>
                    <a:pt x="23" y="12"/>
                  </a:cubicBezTo>
                  <a:cubicBezTo>
                    <a:pt x="23" y="11"/>
                    <a:pt x="23" y="12"/>
                    <a:pt x="24" y="11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5" y="7"/>
                    <a:pt x="25" y="7"/>
                  </a:cubicBezTo>
                  <a:cubicBezTo>
                    <a:pt x="26" y="6"/>
                    <a:pt x="26" y="6"/>
                    <a:pt x="27" y="5"/>
                  </a:cubicBezTo>
                  <a:cubicBezTo>
                    <a:pt x="27" y="5"/>
                    <a:pt x="28" y="5"/>
                    <a:pt x="28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6" y="2"/>
                    <a:pt x="26" y="1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22" y="0"/>
                    <a:pt x="22" y="1"/>
                    <a:pt x="21" y="1"/>
                  </a:cubicBezTo>
                  <a:cubicBezTo>
                    <a:pt x="20" y="1"/>
                    <a:pt x="20" y="0"/>
                    <a:pt x="19" y="1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5" y="3"/>
                    <a:pt x="14" y="4"/>
                  </a:cubicBezTo>
                  <a:cubicBezTo>
                    <a:pt x="13" y="4"/>
                    <a:pt x="13" y="3"/>
                    <a:pt x="12" y="4"/>
                  </a:cubicBezTo>
                  <a:cubicBezTo>
                    <a:pt x="12" y="4"/>
                    <a:pt x="11" y="3"/>
                    <a:pt x="11" y="4"/>
                  </a:cubicBezTo>
                  <a:cubicBezTo>
                    <a:pt x="11" y="4"/>
                    <a:pt x="12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lose/>
                  <a:moveTo>
                    <a:pt x="0" y="10"/>
                  </a:move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</a:path>
              </a:pathLst>
            </a:custGeom>
            <a:noFill/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7" name="Freeform 60"/>
            <p:cNvSpPr>
              <a:spLocks/>
            </p:cNvSpPr>
            <p:nvPr/>
          </p:nvSpPr>
          <p:spPr bwMode="auto">
            <a:xfrm>
              <a:off x="4189" y="1999"/>
              <a:ext cx="101" cy="42"/>
            </a:xfrm>
            <a:custGeom>
              <a:avLst/>
              <a:gdLst>
                <a:gd name="T0" fmla="*/ 327 w 29"/>
                <a:gd name="T1" fmla="*/ 98 h 12"/>
                <a:gd name="T2" fmla="*/ 327 w 29"/>
                <a:gd name="T3" fmla="*/ 84 h 12"/>
                <a:gd name="T4" fmla="*/ 341 w 29"/>
                <a:gd name="T5" fmla="*/ 74 h 12"/>
                <a:gd name="T6" fmla="*/ 341 w 29"/>
                <a:gd name="T7" fmla="*/ 49 h 12"/>
                <a:gd name="T8" fmla="*/ 352 w 29"/>
                <a:gd name="T9" fmla="*/ 39 h 12"/>
                <a:gd name="T10" fmla="*/ 327 w 29"/>
                <a:gd name="T11" fmla="*/ 39 h 12"/>
                <a:gd name="T12" fmla="*/ 303 w 29"/>
                <a:gd name="T13" fmla="*/ 24 h 12"/>
                <a:gd name="T14" fmla="*/ 268 w 29"/>
                <a:gd name="T15" fmla="*/ 14 h 12"/>
                <a:gd name="T16" fmla="*/ 254 w 29"/>
                <a:gd name="T17" fmla="*/ 24 h 12"/>
                <a:gd name="T18" fmla="*/ 244 w 29"/>
                <a:gd name="T19" fmla="*/ 24 h 12"/>
                <a:gd name="T20" fmla="*/ 205 w 29"/>
                <a:gd name="T21" fmla="*/ 24 h 12"/>
                <a:gd name="T22" fmla="*/ 195 w 29"/>
                <a:gd name="T23" fmla="*/ 39 h 12"/>
                <a:gd name="T24" fmla="*/ 181 w 29"/>
                <a:gd name="T25" fmla="*/ 39 h 12"/>
                <a:gd name="T26" fmla="*/ 181 w 29"/>
                <a:gd name="T27" fmla="*/ 24 h 12"/>
                <a:gd name="T28" fmla="*/ 157 w 29"/>
                <a:gd name="T29" fmla="*/ 0 h 12"/>
                <a:gd name="T30" fmla="*/ 146 w 29"/>
                <a:gd name="T31" fmla="*/ 24 h 12"/>
                <a:gd name="T32" fmla="*/ 122 w 29"/>
                <a:gd name="T33" fmla="*/ 14 h 12"/>
                <a:gd name="T34" fmla="*/ 108 w 29"/>
                <a:gd name="T35" fmla="*/ 14 h 12"/>
                <a:gd name="T36" fmla="*/ 84 w 29"/>
                <a:gd name="T37" fmla="*/ 24 h 12"/>
                <a:gd name="T38" fmla="*/ 84 w 29"/>
                <a:gd name="T39" fmla="*/ 39 h 12"/>
                <a:gd name="T40" fmla="*/ 49 w 29"/>
                <a:gd name="T41" fmla="*/ 63 h 12"/>
                <a:gd name="T42" fmla="*/ 24 w 29"/>
                <a:gd name="T43" fmla="*/ 63 h 12"/>
                <a:gd name="T44" fmla="*/ 10 w 29"/>
                <a:gd name="T45" fmla="*/ 74 h 12"/>
                <a:gd name="T46" fmla="*/ 10 w 29"/>
                <a:gd name="T47" fmla="*/ 98 h 12"/>
                <a:gd name="T48" fmla="*/ 10 w 29"/>
                <a:gd name="T49" fmla="*/ 112 h 12"/>
                <a:gd name="T50" fmla="*/ 24 w 29"/>
                <a:gd name="T51" fmla="*/ 123 h 12"/>
                <a:gd name="T52" fmla="*/ 49 w 29"/>
                <a:gd name="T53" fmla="*/ 147 h 12"/>
                <a:gd name="T54" fmla="*/ 122 w 29"/>
                <a:gd name="T55" fmla="*/ 147 h 12"/>
                <a:gd name="T56" fmla="*/ 122 w 29"/>
                <a:gd name="T57" fmla="*/ 147 h 12"/>
                <a:gd name="T58" fmla="*/ 122 w 29"/>
                <a:gd name="T59" fmla="*/ 123 h 12"/>
                <a:gd name="T60" fmla="*/ 132 w 29"/>
                <a:gd name="T61" fmla="*/ 123 h 12"/>
                <a:gd name="T62" fmla="*/ 171 w 29"/>
                <a:gd name="T63" fmla="*/ 123 h 12"/>
                <a:gd name="T64" fmla="*/ 171 w 29"/>
                <a:gd name="T65" fmla="*/ 112 h 12"/>
                <a:gd name="T66" fmla="*/ 195 w 29"/>
                <a:gd name="T67" fmla="*/ 123 h 12"/>
                <a:gd name="T68" fmla="*/ 219 w 29"/>
                <a:gd name="T69" fmla="*/ 112 h 12"/>
                <a:gd name="T70" fmla="*/ 230 w 29"/>
                <a:gd name="T71" fmla="*/ 84 h 12"/>
                <a:gd name="T72" fmla="*/ 268 w 29"/>
                <a:gd name="T73" fmla="*/ 84 h 12"/>
                <a:gd name="T74" fmla="*/ 279 w 29"/>
                <a:gd name="T75" fmla="*/ 84 h 12"/>
                <a:gd name="T76" fmla="*/ 303 w 29"/>
                <a:gd name="T77" fmla="*/ 112 h 12"/>
                <a:gd name="T78" fmla="*/ 327 w 29"/>
                <a:gd name="T79" fmla="*/ 98 h 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12"/>
                <a:gd name="T122" fmla="*/ 29 w 29"/>
                <a:gd name="T123" fmla="*/ 12 h 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12">
                  <a:moveTo>
                    <a:pt x="27" y="8"/>
                  </a:moveTo>
                  <a:cubicBezTo>
                    <a:pt x="27" y="8"/>
                    <a:pt x="27" y="7"/>
                    <a:pt x="27" y="7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4"/>
                    <a:pt x="29" y="4"/>
                    <a:pt x="29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6" y="3"/>
                    <a:pt x="26" y="2"/>
                    <a:pt x="25" y="2"/>
                  </a:cubicBezTo>
                  <a:cubicBezTo>
                    <a:pt x="24" y="1"/>
                    <a:pt x="23" y="1"/>
                    <a:pt x="22" y="1"/>
                  </a:cubicBezTo>
                  <a:cubicBezTo>
                    <a:pt x="22" y="1"/>
                    <a:pt x="22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1"/>
                    <a:pt x="17" y="2"/>
                  </a:cubicBezTo>
                  <a:cubicBezTo>
                    <a:pt x="17" y="2"/>
                    <a:pt x="17" y="2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2" y="2"/>
                    <a:pt x="12" y="2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0" y="9"/>
                    <a:pt x="1" y="9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6" y="12"/>
                    <a:pt x="8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0" y="11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5" y="9"/>
                    <a:pt x="15" y="10"/>
                    <a:pt x="16" y="10"/>
                  </a:cubicBezTo>
                  <a:cubicBezTo>
                    <a:pt x="17" y="9"/>
                    <a:pt x="17" y="9"/>
                    <a:pt x="18" y="9"/>
                  </a:cubicBezTo>
                  <a:cubicBezTo>
                    <a:pt x="18" y="8"/>
                    <a:pt x="18" y="7"/>
                    <a:pt x="19" y="7"/>
                  </a:cubicBezTo>
                  <a:cubicBezTo>
                    <a:pt x="20" y="7"/>
                    <a:pt x="21" y="7"/>
                    <a:pt x="22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7"/>
                    <a:pt x="24" y="8"/>
                    <a:pt x="25" y="9"/>
                  </a:cubicBezTo>
                  <a:cubicBezTo>
                    <a:pt x="26" y="9"/>
                    <a:pt x="27" y="8"/>
                    <a:pt x="27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8" name="Freeform 61"/>
            <p:cNvSpPr>
              <a:spLocks/>
            </p:cNvSpPr>
            <p:nvPr/>
          </p:nvSpPr>
          <p:spPr bwMode="auto">
            <a:xfrm>
              <a:off x="4148" y="2072"/>
              <a:ext cx="86" cy="69"/>
            </a:xfrm>
            <a:custGeom>
              <a:avLst/>
              <a:gdLst>
                <a:gd name="T0" fmla="*/ 286 w 25"/>
                <a:gd name="T1" fmla="*/ 97 h 20"/>
                <a:gd name="T2" fmla="*/ 286 w 25"/>
                <a:gd name="T3" fmla="*/ 83 h 20"/>
                <a:gd name="T4" fmla="*/ 272 w 25"/>
                <a:gd name="T5" fmla="*/ 59 h 20"/>
                <a:gd name="T6" fmla="*/ 261 w 25"/>
                <a:gd name="T7" fmla="*/ 48 h 20"/>
                <a:gd name="T8" fmla="*/ 224 w 25"/>
                <a:gd name="T9" fmla="*/ 48 h 20"/>
                <a:gd name="T10" fmla="*/ 179 w 25"/>
                <a:gd name="T11" fmla="*/ 24 h 20"/>
                <a:gd name="T12" fmla="*/ 165 w 25"/>
                <a:gd name="T13" fmla="*/ 10 h 20"/>
                <a:gd name="T14" fmla="*/ 155 w 25"/>
                <a:gd name="T15" fmla="*/ 0 h 20"/>
                <a:gd name="T16" fmla="*/ 141 w 25"/>
                <a:gd name="T17" fmla="*/ 10 h 20"/>
                <a:gd name="T18" fmla="*/ 107 w 25"/>
                <a:gd name="T19" fmla="*/ 48 h 20"/>
                <a:gd name="T20" fmla="*/ 96 w 25"/>
                <a:gd name="T21" fmla="*/ 72 h 20"/>
                <a:gd name="T22" fmla="*/ 58 w 25"/>
                <a:gd name="T23" fmla="*/ 72 h 20"/>
                <a:gd name="T24" fmla="*/ 48 w 25"/>
                <a:gd name="T25" fmla="*/ 72 h 20"/>
                <a:gd name="T26" fmla="*/ 24 w 25"/>
                <a:gd name="T27" fmla="*/ 72 h 20"/>
                <a:gd name="T28" fmla="*/ 0 w 25"/>
                <a:gd name="T29" fmla="*/ 72 h 20"/>
                <a:gd name="T30" fmla="*/ 24 w 25"/>
                <a:gd name="T31" fmla="*/ 121 h 20"/>
                <a:gd name="T32" fmla="*/ 48 w 25"/>
                <a:gd name="T33" fmla="*/ 83 h 20"/>
                <a:gd name="T34" fmla="*/ 72 w 25"/>
                <a:gd name="T35" fmla="*/ 97 h 20"/>
                <a:gd name="T36" fmla="*/ 83 w 25"/>
                <a:gd name="T37" fmla="*/ 131 h 20"/>
                <a:gd name="T38" fmla="*/ 96 w 25"/>
                <a:gd name="T39" fmla="*/ 166 h 20"/>
                <a:gd name="T40" fmla="*/ 131 w 25"/>
                <a:gd name="T41" fmla="*/ 190 h 20"/>
                <a:gd name="T42" fmla="*/ 155 w 25"/>
                <a:gd name="T43" fmla="*/ 204 h 20"/>
                <a:gd name="T44" fmla="*/ 213 w 25"/>
                <a:gd name="T45" fmla="*/ 238 h 20"/>
                <a:gd name="T46" fmla="*/ 179 w 25"/>
                <a:gd name="T47" fmla="*/ 204 h 20"/>
                <a:gd name="T48" fmla="*/ 141 w 25"/>
                <a:gd name="T49" fmla="*/ 155 h 20"/>
                <a:gd name="T50" fmla="*/ 131 w 25"/>
                <a:gd name="T51" fmla="*/ 121 h 20"/>
                <a:gd name="T52" fmla="*/ 117 w 25"/>
                <a:gd name="T53" fmla="*/ 97 h 20"/>
                <a:gd name="T54" fmla="*/ 141 w 25"/>
                <a:gd name="T55" fmla="*/ 107 h 20"/>
                <a:gd name="T56" fmla="*/ 165 w 25"/>
                <a:gd name="T57" fmla="*/ 83 h 20"/>
                <a:gd name="T58" fmla="*/ 189 w 25"/>
                <a:gd name="T59" fmla="*/ 97 h 20"/>
                <a:gd name="T60" fmla="*/ 224 w 25"/>
                <a:gd name="T61" fmla="*/ 107 h 20"/>
                <a:gd name="T62" fmla="*/ 261 w 25"/>
                <a:gd name="T63" fmla="*/ 97 h 20"/>
                <a:gd name="T64" fmla="*/ 272 w 25"/>
                <a:gd name="T65" fmla="*/ 121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0"/>
                <a:gd name="T101" fmla="*/ 25 w 25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0">
                  <a:moveTo>
                    <a:pt x="24" y="9"/>
                  </a:moveTo>
                  <a:cubicBezTo>
                    <a:pt x="24" y="9"/>
                    <a:pt x="24" y="9"/>
                    <a:pt x="24" y="8"/>
                  </a:cubicBezTo>
                  <a:cubicBezTo>
                    <a:pt x="24" y="8"/>
                    <a:pt x="25" y="8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4"/>
                    <a:pt x="22" y="3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4"/>
                    <a:pt x="17" y="4"/>
                    <a:pt x="16" y="3"/>
                  </a:cubicBezTo>
                  <a:cubicBezTo>
                    <a:pt x="16" y="3"/>
                    <a:pt x="16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5" y="1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9" y="2"/>
                    <a:pt x="10" y="3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2"/>
                    <a:pt x="9" y="12"/>
                    <a:pt x="9" y="13"/>
                  </a:cubicBezTo>
                  <a:cubicBezTo>
                    <a:pt x="9" y="13"/>
                    <a:pt x="8" y="14"/>
                    <a:pt x="8" y="14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1" y="17"/>
                    <a:pt x="12" y="17"/>
                  </a:cubicBezTo>
                  <a:cubicBezTo>
                    <a:pt x="12" y="18"/>
                    <a:pt x="13" y="17"/>
                    <a:pt x="13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9"/>
                    <a:pt x="17" y="19"/>
                    <a:pt x="18" y="20"/>
                  </a:cubicBezTo>
                  <a:cubicBezTo>
                    <a:pt x="18" y="20"/>
                    <a:pt x="17" y="19"/>
                    <a:pt x="17" y="19"/>
                  </a:cubicBezTo>
                  <a:cubicBezTo>
                    <a:pt x="16" y="18"/>
                    <a:pt x="16" y="17"/>
                    <a:pt x="15" y="17"/>
                  </a:cubicBezTo>
                  <a:cubicBezTo>
                    <a:pt x="15" y="16"/>
                    <a:pt x="14" y="15"/>
                    <a:pt x="14" y="15"/>
                  </a:cubicBezTo>
                  <a:cubicBezTo>
                    <a:pt x="13" y="14"/>
                    <a:pt x="13" y="14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8"/>
                    <a:pt x="10" y="7"/>
                    <a:pt x="11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20" y="8"/>
                    <a:pt x="21" y="8"/>
                    <a:pt x="22" y="8"/>
                  </a:cubicBezTo>
                  <a:cubicBezTo>
                    <a:pt x="22" y="8"/>
                    <a:pt x="22" y="8"/>
                    <a:pt x="23" y="9"/>
                  </a:cubicBezTo>
                  <a:cubicBezTo>
                    <a:pt x="23" y="9"/>
                    <a:pt x="23" y="9"/>
                    <a:pt x="23" y="10"/>
                  </a:cubicBezTo>
                  <a:cubicBezTo>
                    <a:pt x="23" y="10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9" name="Freeform 62"/>
            <p:cNvSpPr>
              <a:spLocks/>
            </p:cNvSpPr>
            <p:nvPr/>
          </p:nvSpPr>
          <p:spPr bwMode="auto">
            <a:xfrm>
              <a:off x="4175" y="2100"/>
              <a:ext cx="73" cy="55"/>
            </a:xfrm>
            <a:custGeom>
              <a:avLst/>
              <a:gdLst>
                <a:gd name="T0" fmla="*/ 132 w 21"/>
                <a:gd name="T1" fmla="*/ 155 h 16"/>
                <a:gd name="T2" fmla="*/ 122 w 21"/>
                <a:gd name="T3" fmla="*/ 141 h 16"/>
                <a:gd name="T4" fmla="*/ 83 w 21"/>
                <a:gd name="T5" fmla="*/ 117 h 16"/>
                <a:gd name="T6" fmla="*/ 59 w 21"/>
                <a:gd name="T7" fmla="*/ 82 h 16"/>
                <a:gd name="T8" fmla="*/ 49 w 21"/>
                <a:gd name="T9" fmla="*/ 72 h 16"/>
                <a:gd name="T10" fmla="*/ 35 w 21"/>
                <a:gd name="T11" fmla="*/ 48 h 16"/>
                <a:gd name="T12" fmla="*/ 24 w 21"/>
                <a:gd name="T13" fmla="*/ 34 h 16"/>
                <a:gd name="T14" fmla="*/ 10 w 21"/>
                <a:gd name="T15" fmla="*/ 34 h 16"/>
                <a:gd name="T16" fmla="*/ 10 w 21"/>
                <a:gd name="T17" fmla="*/ 0 h 16"/>
                <a:gd name="T18" fmla="*/ 24 w 21"/>
                <a:gd name="T19" fmla="*/ 0 h 16"/>
                <a:gd name="T20" fmla="*/ 49 w 21"/>
                <a:gd name="T21" fmla="*/ 10 h 16"/>
                <a:gd name="T22" fmla="*/ 59 w 21"/>
                <a:gd name="T23" fmla="*/ 0 h 16"/>
                <a:gd name="T24" fmla="*/ 59 w 21"/>
                <a:gd name="T25" fmla="*/ 0 h 16"/>
                <a:gd name="T26" fmla="*/ 73 w 21"/>
                <a:gd name="T27" fmla="*/ 0 h 16"/>
                <a:gd name="T28" fmla="*/ 97 w 21"/>
                <a:gd name="T29" fmla="*/ 0 h 16"/>
                <a:gd name="T30" fmla="*/ 132 w 21"/>
                <a:gd name="T31" fmla="*/ 0 h 16"/>
                <a:gd name="T32" fmla="*/ 132 w 21"/>
                <a:gd name="T33" fmla="*/ 10 h 16"/>
                <a:gd name="T34" fmla="*/ 146 w 21"/>
                <a:gd name="T35" fmla="*/ 10 h 16"/>
                <a:gd name="T36" fmla="*/ 181 w 21"/>
                <a:gd name="T37" fmla="*/ 10 h 16"/>
                <a:gd name="T38" fmla="*/ 195 w 21"/>
                <a:gd name="T39" fmla="*/ 10 h 16"/>
                <a:gd name="T40" fmla="*/ 205 w 21"/>
                <a:gd name="T41" fmla="*/ 24 h 16"/>
                <a:gd name="T42" fmla="*/ 219 w 21"/>
                <a:gd name="T43" fmla="*/ 24 h 16"/>
                <a:gd name="T44" fmla="*/ 229 w 21"/>
                <a:gd name="T45" fmla="*/ 24 h 16"/>
                <a:gd name="T46" fmla="*/ 219 w 21"/>
                <a:gd name="T47" fmla="*/ 58 h 16"/>
                <a:gd name="T48" fmla="*/ 243 w 21"/>
                <a:gd name="T49" fmla="*/ 82 h 16"/>
                <a:gd name="T50" fmla="*/ 229 w 21"/>
                <a:gd name="T51" fmla="*/ 82 h 16"/>
                <a:gd name="T52" fmla="*/ 243 w 21"/>
                <a:gd name="T53" fmla="*/ 117 h 16"/>
                <a:gd name="T54" fmla="*/ 229 w 21"/>
                <a:gd name="T55" fmla="*/ 117 h 16"/>
                <a:gd name="T56" fmla="*/ 205 w 21"/>
                <a:gd name="T57" fmla="*/ 117 h 16"/>
                <a:gd name="T58" fmla="*/ 205 w 21"/>
                <a:gd name="T59" fmla="*/ 131 h 16"/>
                <a:gd name="T60" fmla="*/ 195 w 21"/>
                <a:gd name="T61" fmla="*/ 155 h 16"/>
                <a:gd name="T62" fmla="*/ 181 w 21"/>
                <a:gd name="T63" fmla="*/ 165 h 16"/>
                <a:gd name="T64" fmla="*/ 181 w 21"/>
                <a:gd name="T65" fmla="*/ 189 h 16"/>
                <a:gd name="T66" fmla="*/ 146 w 21"/>
                <a:gd name="T67" fmla="*/ 165 h 16"/>
                <a:gd name="T68" fmla="*/ 132 w 21"/>
                <a:gd name="T69" fmla="*/ 155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"/>
                <a:gd name="T106" fmla="*/ 0 h 16"/>
                <a:gd name="T107" fmla="*/ 21 w 21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" h="16">
                  <a:moveTo>
                    <a:pt x="11" y="13"/>
                  </a:moveTo>
                  <a:cubicBezTo>
                    <a:pt x="10" y="13"/>
                    <a:pt x="10" y="12"/>
                    <a:pt x="10" y="12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7" y="9"/>
                    <a:pt x="6" y="8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4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6" y="2"/>
                    <a:pt x="17" y="2"/>
                  </a:cubicBezTo>
                  <a:cubicBezTo>
                    <a:pt x="17" y="3"/>
                    <a:pt x="17" y="2"/>
                    <a:pt x="18" y="2"/>
                  </a:cubicBezTo>
                  <a:cubicBezTo>
                    <a:pt x="18" y="2"/>
                    <a:pt x="19" y="1"/>
                    <a:pt x="19" y="2"/>
                  </a:cubicBezTo>
                  <a:cubicBezTo>
                    <a:pt x="19" y="3"/>
                    <a:pt x="17" y="4"/>
                    <a:pt x="18" y="5"/>
                  </a:cubicBezTo>
                  <a:cubicBezTo>
                    <a:pt x="18" y="6"/>
                    <a:pt x="20" y="6"/>
                    <a:pt x="20" y="7"/>
                  </a:cubicBezTo>
                  <a:cubicBezTo>
                    <a:pt x="21" y="7"/>
                    <a:pt x="19" y="7"/>
                    <a:pt x="19" y="7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7" y="10"/>
                    <a:pt x="18" y="11"/>
                    <a:pt x="17" y="11"/>
                  </a:cubicBezTo>
                  <a:cubicBezTo>
                    <a:pt x="16" y="11"/>
                    <a:pt x="16" y="12"/>
                    <a:pt x="16" y="13"/>
                  </a:cubicBezTo>
                  <a:cubicBezTo>
                    <a:pt x="16" y="13"/>
                    <a:pt x="15" y="14"/>
                    <a:pt x="15" y="14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4"/>
                    <a:pt x="11" y="14"/>
                    <a:pt x="11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0" name="Freeform 63"/>
            <p:cNvSpPr>
              <a:spLocks/>
            </p:cNvSpPr>
            <p:nvPr/>
          </p:nvSpPr>
          <p:spPr bwMode="auto">
            <a:xfrm>
              <a:off x="4220" y="2072"/>
              <a:ext cx="70" cy="97"/>
            </a:xfrm>
            <a:custGeom>
              <a:avLst/>
              <a:gdLst>
                <a:gd name="T0" fmla="*/ 84 w 20"/>
                <a:gd name="T1" fmla="*/ 0 h 28"/>
                <a:gd name="T2" fmla="*/ 112 w 20"/>
                <a:gd name="T3" fmla="*/ 24 h 28"/>
                <a:gd name="T4" fmla="*/ 123 w 20"/>
                <a:gd name="T5" fmla="*/ 35 h 28"/>
                <a:gd name="T6" fmla="*/ 123 w 20"/>
                <a:gd name="T7" fmla="*/ 59 h 28"/>
                <a:gd name="T8" fmla="*/ 157 w 20"/>
                <a:gd name="T9" fmla="*/ 83 h 28"/>
                <a:gd name="T10" fmla="*/ 157 w 20"/>
                <a:gd name="T11" fmla="*/ 107 h 28"/>
                <a:gd name="T12" fmla="*/ 182 w 20"/>
                <a:gd name="T13" fmla="*/ 121 h 28"/>
                <a:gd name="T14" fmla="*/ 210 w 20"/>
                <a:gd name="T15" fmla="*/ 132 h 28"/>
                <a:gd name="T16" fmla="*/ 210 w 20"/>
                <a:gd name="T17" fmla="*/ 121 h 28"/>
                <a:gd name="T18" fmla="*/ 220 w 20"/>
                <a:gd name="T19" fmla="*/ 132 h 28"/>
                <a:gd name="T20" fmla="*/ 210 w 20"/>
                <a:gd name="T21" fmla="*/ 132 h 28"/>
                <a:gd name="T22" fmla="*/ 220 w 20"/>
                <a:gd name="T23" fmla="*/ 146 h 28"/>
                <a:gd name="T24" fmla="*/ 210 w 20"/>
                <a:gd name="T25" fmla="*/ 170 h 28"/>
                <a:gd name="T26" fmla="*/ 210 w 20"/>
                <a:gd name="T27" fmla="*/ 204 h 28"/>
                <a:gd name="T28" fmla="*/ 235 w 20"/>
                <a:gd name="T29" fmla="*/ 229 h 28"/>
                <a:gd name="T30" fmla="*/ 245 w 20"/>
                <a:gd name="T31" fmla="*/ 239 h 28"/>
                <a:gd name="T32" fmla="*/ 210 w 20"/>
                <a:gd name="T33" fmla="*/ 263 h 28"/>
                <a:gd name="T34" fmla="*/ 210 w 20"/>
                <a:gd name="T35" fmla="*/ 301 h 28"/>
                <a:gd name="T36" fmla="*/ 196 w 20"/>
                <a:gd name="T37" fmla="*/ 301 h 28"/>
                <a:gd name="T38" fmla="*/ 171 w 20"/>
                <a:gd name="T39" fmla="*/ 301 h 28"/>
                <a:gd name="T40" fmla="*/ 157 w 20"/>
                <a:gd name="T41" fmla="*/ 312 h 28"/>
                <a:gd name="T42" fmla="*/ 147 w 20"/>
                <a:gd name="T43" fmla="*/ 312 h 28"/>
                <a:gd name="T44" fmla="*/ 123 w 20"/>
                <a:gd name="T45" fmla="*/ 326 h 28"/>
                <a:gd name="T46" fmla="*/ 123 w 20"/>
                <a:gd name="T47" fmla="*/ 336 h 28"/>
                <a:gd name="T48" fmla="*/ 123 w 20"/>
                <a:gd name="T49" fmla="*/ 336 h 28"/>
                <a:gd name="T50" fmla="*/ 123 w 20"/>
                <a:gd name="T51" fmla="*/ 312 h 28"/>
                <a:gd name="T52" fmla="*/ 98 w 20"/>
                <a:gd name="T53" fmla="*/ 288 h 28"/>
                <a:gd name="T54" fmla="*/ 73 w 20"/>
                <a:gd name="T55" fmla="*/ 277 h 28"/>
                <a:gd name="T56" fmla="*/ 63 w 20"/>
                <a:gd name="T57" fmla="*/ 277 h 28"/>
                <a:gd name="T58" fmla="*/ 49 w 20"/>
                <a:gd name="T59" fmla="*/ 301 h 28"/>
                <a:gd name="T60" fmla="*/ 35 w 20"/>
                <a:gd name="T61" fmla="*/ 301 h 28"/>
                <a:gd name="T62" fmla="*/ 49 w 20"/>
                <a:gd name="T63" fmla="*/ 326 h 28"/>
                <a:gd name="T64" fmla="*/ 49 w 20"/>
                <a:gd name="T65" fmla="*/ 336 h 28"/>
                <a:gd name="T66" fmla="*/ 24 w 20"/>
                <a:gd name="T67" fmla="*/ 312 h 28"/>
                <a:gd name="T68" fmla="*/ 14 w 20"/>
                <a:gd name="T69" fmla="*/ 301 h 28"/>
                <a:gd name="T70" fmla="*/ 14 w 20"/>
                <a:gd name="T71" fmla="*/ 288 h 28"/>
                <a:gd name="T72" fmla="*/ 14 w 20"/>
                <a:gd name="T73" fmla="*/ 288 h 28"/>
                <a:gd name="T74" fmla="*/ 0 w 20"/>
                <a:gd name="T75" fmla="*/ 288 h 28"/>
                <a:gd name="T76" fmla="*/ 0 w 20"/>
                <a:gd name="T77" fmla="*/ 263 h 28"/>
                <a:gd name="T78" fmla="*/ 14 w 20"/>
                <a:gd name="T79" fmla="*/ 239 h 28"/>
                <a:gd name="T80" fmla="*/ 24 w 20"/>
                <a:gd name="T81" fmla="*/ 229 h 28"/>
                <a:gd name="T82" fmla="*/ 24 w 20"/>
                <a:gd name="T83" fmla="*/ 204 h 28"/>
                <a:gd name="T84" fmla="*/ 35 w 20"/>
                <a:gd name="T85" fmla="*/ 204 h 28"/>
                <a:gd name="T86" fmla="*/ 63 w 20"/>
                <a:gd name="T87" fmla="*/ 204 h 28"/>
                <a:gd name="T88" fmla="*/ 35 w 20"/>
                <a:gd name="T89" fmla="*/ 170 h 28"/>
                <a:gd name="T90" fmla="*/ 63 w 20"/>
                <a:gd name="T91" fmla="*/ 170 h 28"/>
                <a:gd name="T92" fmla="*/ 35 w 20"/>
                <a:gd name="T93" fmla="*/ 146 h 28"/>
                <a:gd name="T94" fmla="*/ 49 w 20"/>
                <a:gd name="T95" fmla="*/ 97 h 28"/>
                <a:gd name="T96" fmla="*/ 35 w 20"/>
                <a:gd name="T97" fmla="*/ 97 h 28"/>
                <a:gd name="T98" fmla="*/ 24 w 20"/>
                <a:gd name="T99" fmla="*/ 83 h 28"/>
                <a:gd name="T100" fmla="*/ 35 w 20"/>
                <a:gd name="T101" fmla="*/ 73 h 28"/>
                <a:gd name="T102" fmla="*/ 24 w 20"/>
                <a:gd name="T103" fmla="*/ 73 h 28"/>
                <a:gd name="T104" fmla="*/ 24 w 20"/>
                <a:gd name="T105" fmla="*/ 59 h 28"/>
                <a:gd name="T106" fmla="*/ 24 w 20"/>
                <a:gd name="T107" fmla="*/ 35 h 28"/>
                <a:gd name="T108" fmla="*/ 14 w 20"/>
                <a:gd name="T109" fmla="*/ 24 h 28"/>
                <a:gd name="T110" fmla="*/ 24 w 20"/>
                <a:gd name="T111" fmla="*/ 10 h 28"/>
                <a:gd name="T112" fmla="*/ 49 w 20"/>
                <a:gd name="T113" fmla="*/ 0 h 28"/>
                <a:gd name="T114" fmla="*/ 63 w 20"/>
                <a:gd name="T115" fmla="*/ 0 h 28"/>
                <a:gd name="T116" fmla="*/ 84 w 20"/>
                <a:gd name="T117" fmla="*/ 0 h 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"/>
                <a:gd name="T178" fmla="*/ 0 h 28"/>
                <a:gd name="T179" fmla="*/ 20 w 20"/>
                <a:gd name="T180" fmla="*/ 28 h 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" h="28">
                  <a:moveTo>
                    <a:pt x="7" y="0"/>
                  </a:moveTo>
                  <a:cubicBezTo>
                    <a:pt x="8" y="1"/>
                    <a:pt x="8" y="1"/>
                    <a:pt x="9" y="2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1" y="6"/>
                    <a:pt x="12" y="6"/>
                    <a:pt x="13" y="7"/>
                  </a:cubicBezTo>
                  <a:cubicBezTo>
                    <a:pt x="13" y="7"/>
                    <a:pt x="12" y="8"/>
                    <a:pt x="13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6" y="10"/>
                    <a:pt x="16" y="11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9" y="11"/>
                    <a:pt x="18" y="11"/>
                    <a:pt x="17" y="11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6" y="15"/>
                    <a:pt x="16" y="16"/>
                    <a:pt x="17" y="17"/>
                  </a:cubicBezTo>
                  <a:cubicBezTo>
                    <a:pt x="17" y="18"/>
                    <a:pt x="18" y="18"/>
                    <a:pt x="19" y="19"/>
                  </a:cubicBezTo>
                  <a:cubicBezTo>
                    <a:pt x="19" y="20"/>
                    <a:pt x="20" y="20"/>
                    <a:pt x="20" y="20"/>
                  </a:cubicBezTo>
                  <a:cubicBezTo>
                    <a:pt x="19" y="21"/>
                    <a:pt x="18" y="21"/>
                    <a:pt x="17" y="22"/>
                  </a:cubicBezTo>
                  <a:cubicBezTo>
                    <a:pt x="17" y="23"/>
                    <a:pt x="17" y="24"/>
                    <a:pt x="17" y="25"/>
                  </a:cubicBezTo>
                  <a:cubicBezTo>
                    <a:pt x="17" y="25"/>
                    <a:pt x="17" y="25"/>
                    <a:pt x="16" y="25"/>
                  </a:cubicBezTo>
                  <a:cubicBezTo>
                    <a:pt x="16" y="25"/>
                    <a:pt x="14" y="25"/>
                    <a:pt x="14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2" y="27"/>
                    <a:pt x="12" y="26"/>
                    <a:pt x="12" y="26"/>
                  </a:cubicBezTo>
                  <a:cubicBezTo>
                    <a:pt x="11" y="26"/>
                    <a:pt x="11" y="26"/>
                    <a:pt x="10" y="27"/>
                  </a:cubicBezTo>
                  <a:cubicBezTo>
                    <a:pt x="10" y="27"/>
                    <a:pt x="11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6"/>
                  </a:cubicBezTo>
                  <a:cubicBezTo>
                    <a:pt x="9" y="25"/>
                    <a:pt x="9" y="25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5" y="24"/>
                    <a:pt x="5" y="25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3" y="26"/>
                    <a:pt x="4" y="26"/>
                    <a:pt x="4" y="27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4" y="27"/>
                    <a:pt x="3" y="26"/>
                    <a:pt x="2" y="26"/>
                  </a:cubicBezTo>
                  <a:cubicBezTo>
                    <a:pt x="2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1"/>
                    <a:pt x="1" y="21"/>
                    <a:pt x="1" y="20"/>
                  </a:cubicBezTo>
                  <a:cubicBezTo>
                    <a:pt x="1" y="20"/>
                    <a:pt x="1" y="19"/>
                    <a:pt x="2" y="19"/>
                  </a:cubicBezTo>
                  <a:cubicBezTo>
                    <a:pt x="3" y="18"/>
                    <a:pt x="2" y="18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4" y="17"/>
                    <a:pt x="5" y="18"/>
                    <a:pt x="5" y="17"/>
                  </a:cubicBezTo>
                  <a:cubicBezTo>
                    <a:pt x="5" y="16"/>
                    <a:pt x="3" y="15"/>
                    <a:pt x="3" y="14"/>
                  </a:cubicBezTo>
                  <a:cubicBezTo>
                    <a:pt x="3" y="14"/>
                    <a:pt x="5" y="15"/>
                    <a:pt x="5" y="14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1"/>
                    <a:pt x="4" y="10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3" y="6"/>
                    <a:pt x="3" y="7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1" name="Freeform 64"/>
            <p:cNvSpPr>
              <a:spLocks/>
            </p:cNvSpPr>
            <p:nvPr/>
          </p:nvSpPr>
          <p:spPr bwMode="auto">
            <a:xfrm>
              <a:off x="4262" y="2155"/>
              <a:ext cx="28" cy="28"/>
            </a:xfrm>
            <a:custGeom>
              <a:avLst/>
              <a:gdLst>
                <a:gd name="T0" fmla="*/ 98 w 8"/>
                <a:gd name="T1" fmla="*/ 59 h 8"/>
                <a:gd name="T2" fmla="*/ 84 w 8"/>
                <a:gd name="T3" fmla="*/ 59 h 8"/>
                <a:gd name="T4" fmla="*/ 59 w 8"/>
                <a:gd name="T5" fmla="*/ 73 h 8"/>
                <a:gd name="T6" fmla="*/ 49 w 8"/>
                <a:gd name="T7" fmla="*/ 98 h 8"/>
                <a:gd name="T8" fmla="*/ 24 w 8"/>
                <a:gd name="T9" fmla="*/ 98 h 8"/>
                <a:gd name="T10" fmla="*/ 14 w 8"/>
                <a:gd name="T11" fmla="*/ 98 h 8"/>
                <a:gd name="T12" fmla="*/ 0 w 8"/>
                <a:gd name="T13" fmla="*/ 73 h 8"/>
                <a:gd name="T14" fmla="*/ 0 w 8"/>
                <a:gd name="T15" fmla="*/ 49 h 8"/>
                <a:gd name="T16" fmla="*/ 0 w 8"/>
                <a:gd name="T17" fmla="*/ 35 h 8"/>
                <a:gd name="T18" fmla="*/ 14 w 8"/>
                <a:gd name="T19" fmla="*/ 35 h 8"/>
                <a:gd name="T20" fmla="*/ 14 w 8"/>
                <a:gd name="T21" fmla="*/ 24 h 8"/>
                <a:gd name="T22" fmla="*/ 24 w 8"/>
                <a:gd name="T23" fmla="*/ 14 h 8"/>
                <a:gd name="T24" fmla="*/ 24 w 8"/>
                <a:gd name="T25" fmla="*/ 14 h 8"/>
                <a:gd name="T26" fmla="*/ 35 w 8"/>
                <a:gd name="T27" fmla="*/ 0 h 8"/>
                <a:gd name="T28" fmla="*/ 59 w 8"/>
                <a:gd name="T29" fmla="*/ 14 h 8"/>
                <a:gd name="T30" fmla="*/ 73 w 8"/>
                <a:gd name="T31" fmla="*/ 0 h 8"/>
                <a:gd name="T32" fmla="*/ 73 w 8"/>
                <a:gd name="T33" fmla="*/ 14 h 8"/>
                <a:gd name="T34" fmla="*/ 84 w 8"/>
                <a:gd name="T35" fmla="*/ 24 h 8"/>
                <a:gd name="T36" fmla="*/ 98 w 8"/>
                <a:gd name="T37" fmla="*/ 35 h 8"/>
                <a:gd name="T38" fmla="*/ 98 w 8"/>
                <a:gd name="T39" fmla="*/ 59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8"/>
                <a:gd name="T62" fmla="*/ 8 w 8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8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7" y="1"/>
                    <a:pt x="7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2" name="Freeform 65"/>
            <p:cNvSpPr>
              <a:spLocks/>
            </p:cNvSpPr>
            <p:nvPr/>
          </p:nvSpPr>
          <p:spPr bwMode="auto">
            <a:xfrm>
              <a:off x="4234" y="2141"/>
              <a:ext cx="28" cy="69"/>
            </a:xfrm>
            <a:custGeom>
              <a:avLst/>
              <a:gdLst>
                <a:gd name="T0" fmla="*/ 49 w 8"/>
                <a:gd name="T1" fmla="*/ 238 h 20"/>
                <a:gd name="T2" fmla="*/ 24 w 8"/>
                <a:gd name="T3" fmla="*/ 204 h 20"/>
                <a:gd name="T4" fmla="*/ 0 w 8"/>
                <a:gd name="T5" fmla="*/ 179 h 20"/>
                <a:gd name="T6" fmla="*/ 0 w 8"/>
                <a:gd name="T7" fmla="*/ 179 h 20"/>
                <a:gd name="T8" fmla="*/ 0 w 8"/>
                <a:gd name="T9" fmla="*/ 155 h 20"/>
                <a:gd name="T10" fmla="*/ 0 w 8"/>
                <a:gd name="T11" fmla="*/ 155 h 20"/>
                <a:gd name="T12" fmla="*/ 0 w 8"/>
                <a:gd name="T13" fmla="*/ 131 h 20"/>
                <a:gd name="T14" fmla="*/ 0 w 8"/>
                <a:gd name="T15" fmla="*/ 97 h 20"/>
                <a:gd name="T16" fmla="*/ 0 w 8"/>
                <a:gd name="T17" fmla="*/ 72 h 20"/>
                <a:gd name="T18" fmla="*/ 0 w 8"/>
                <a:gd name="T19" fmla="*/ 48 h 20"/>
                <a:gd name="T20" fmla="*/ 0 w 8"/>
                <a:gd name="T21" fmla="*/ 24 h 20"/>
                <a:gd name="T22" fmla="*/ 14 w 8"/>
                <a:gd name="T23" fmla="*/ 0 h 20"/>
                <a:gd name="T24" fmla="*/ 24 w 8"/>
                <a:gd name="T25" fmla="*/ 0 h 20"/>
                <a:gd name="T26" fmla="*/ 49 w 8"/>
                <a:gd name="T27" fmla="*/ 10 h 20"/>
                <a:gd name="T28" fmla="*/ 59 w 8"/>
                <a:gd name="T29" fmla="*/ 35 h 20"/>
                <a:gd name="T30" fmla="*/ 59 w 8"/>
                <a:gd name="T31" fmla="*/ 59 h 20"/>
                <a:gd name="T32" fmla="*/ 59 w 8"/>
                <a:gd name="T33" fmla="*/ 83 h 20"/>
                <a:gd name="T34" fmla="*/ 59 w 8"/>
                <a:gd name="T35" fmla="*/ 121 h 20"/>
                <a:gd name="T36" fmla="*/ 73 w 8"/>
                <a:gd name="T37" fmla="*/ 131 h 20"/>
                <a:gd name="T38" fmla="*/ 98 w 8"/>
                <a:gd name="T39" fmla="*/ 141 h 20"/>
                <a:gd name="T40" fmla="*/ 98 w 8"/>
                <a:gd name="T41" fmla="*/ 166 h 20"/>
                <a:gd name="T42" fmla="*/ 84 w 8"/>
                <a:gd name="T43" fmla="*/ 179 h 20"/>
                <a:gd name="T44" fmla="*/ 73 w 8"/>
                <a:gd name="T45" fmla="*/ 204 h 20"/>
                <a:gd name="T46" fmla="*/ 59 w 8"/>
                <a:gd name="T47" fmla="*/ 204 h 20"/>
                <a:gd name="T48" fmla="*/ 59 w 8"/>
                <a:gd name="T49" fmla="*/ 228 h 20"/>
                <a:gd name="T50" fmla="*/ 49 w 8"/>
                <a:gd name="T51" fmla="*/ 238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"/>
                <a:gd name="T79" fmla="*/ 0 h 20"/>
                <a:gd name="T80" fmla="*/ 8 w 8"/>
                <a:gd name="T81" fmla="*/ 20 h 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" h="20">
                  <a:moveTo>
                    <a:pt x="4" y="20"/>
                  </a:moveTo>
                  <a:cubicBezTo>
                    <a:pt x="3" y="20"/>
                    <a:pt x="3" y="18"/>
                    <a:pt x="2" y="17"/>
                  </a:cubicBezTo>
                  <a:cubicBezTo>
                    <a:pt x="2" y="17"/>
                    <a:pt x="0" y="16"/>
                    <a:pt x="0" y="15"/>
                  </a:cubicBezTo>
                  <a:cubicBezTo>
                    <a:pt x="0" y="15"/>
                    <a:pt x="1" y="15"/>
                    <a:pt x="0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7" y="14"/>
                    <a:pt x="7" y="15"/>
                  </a:cubicBezTo>
                  <a:cubicBezTo>
                    <a:pt x="6" y="15"/>
                    <a:pt x="7" y="16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3" name="Freeform 66"/>
            <p:cNvSpPr>
              <a:spLocks/>
            </p:cNvSpPr>
            <p:nvPr/>
          </p:nvSpPr>
          <p:spPr bwMode="auto">
            <a:xfrm>
              <a:off x="4345" y="2155"/>
              <a:ext cx="45" cy="28"/>
            </a:xfrm>
            <a:custGeom>
              <a:avLst/>
              <a:gdLst>
                <a:gd name="T0" fmla="*/ 97 w 13"/>
                <a:gd name="T1" fmla="*/ 14 h 8"/>
                <a:gd name="T2" fmla="*/ 107 w 13"/>
                <a:gd name="T3" fmla="*/ 14 h 8"/>
                <a:gd name="T4" fmla="*/ 107 w 13"/>
                <a:gd name="T5" fmla="*/ 24 h 8"/>
                <a:gd name="T6" fmla="*/ 121 w 13"/>
                <a:gd name="T7" fmla="*/ 49 h 8"/>
                <a:gd name="T8" fmla="*/ 145 w 13"/>
                <a:gd name="T9" fmla="*/ 49 h 8"/>
                <a:gd name="T10" fmla="*/ 145 w 13"/>
                <a:gd name="T11" fmla="*/ 59 h 8"/>
                <a:gd name="T12" fmla="*/ 121 w 13"/>
                <a:gd name="T13" fmla="*/ 59 h 8"/>
                <a:gd name="T14" fmla="*/ 107 w 13"/>
                <a:gd name="T15" fmla="*/ 59 h 8"/>
                <a:gd name="T16" fmla="*/ 83 w 13"/>
                <a:gd name="T17" fmla="*/ 59 h 8"/>
                <a:gd name="T18" fmla="*/ 73 w 13"/>
                <a:gd name="T19" fmla="*/ 84 h 8"/>
                <a:gd name="T20" fmla="*/ 48 w 13"/>
                <a:gd name="T21" fmla="*/ 98 h 8"/>
                <a:gd name="T22" fmla="*/ 48 w 13"/>
                <a:gd name="T23" fmla="*/ 84 h 8"/>
                <a:gd name="T24" fmla="*/ 10 w 13"/>
                <a:gd name="T25" fmla="*/ 98 h 8"/>
                <a:gd name="T26" fmla="*/ 10 w 13"/>
                <a:gd name="T27" fmla="*/ 84 h 8"/>
                <a:gd name="T28" fmla="*/ 10 w 13"/>
                <a:gd name="T29" fmla="*/ 73 h 8"/>
                <a:gd name="T30" fmla="*/ 10 w 13"/>
                <a:gd name="T31" fmla="*/ 59 h 8"/>
                <a:gd name="T32" fmla="*/ 24 w 13"/>
                <a:gd name="T33" fmla="*/ 49 h 8"/>
                <a:gd name="T34" fmla="*/ 24 w 13"/>
                <a:gd name="T35" fmla="*/ 35 h 8"/>
                <a:gd name="T36" fmla="*/ 10 w 13"/>
                <a:gd name="T37" fmla="*/ 24 h 8"/>
                <a:gd name="T38" fmla="*/ 10 w 13"/>
                <a:gd name="T39" fmla="*/ 14 h 8"/>
                <a:gd name="T40" fmla="*/ 24 w 13"/>
                <a:gd name="T41" fmla="*/ 14 h 8"/>
                <a:gd name="T42" fmla="*/ 48 w 13"/>
                <a:gd name="T43" fmla="*/ 14 h 8"/>
                <a:gd name="T44" fmla="*/ 59 w 13"/>
                <a:gd name="T45" fmla="*/ 0 h 8"/>
                <a:gd name="T46" fmla="*/ 83 w 13"/>
                <a:gd name="T47" fmla="*/ 0 h 8"/>
                <a:gd name="T48" fmla="*/ 97 w 13"/>
                <a:gd name="T49" fmla="*/ 14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"/>
                <a:gd name="T76" fmla="*/ 0 h 8"/>
                <a:gd name="T77" fmla="*/ 13 w 13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" h="8">
                  <a:moveTo>
                    <a:pt x="8" y="1"/>
                  </a:move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10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1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4" name="Freeform 67"/>
            <p:cNvSpPr>
              <a:spLocks/>
            </p:cNvSpPr>
            <p:nvPr/>
          </p:nvSpPr>
          <p:spPr bwMode="auto">
            <a:xfrm>
              <a:off x="4345" y="2027"/>
              <a:ext cx="59" cy="73"/>
            </a:xfrm>
            <a:custGeom>
              <a:avLst/>
              <a:gdLst>
                <a:gd name="T0" fmla="*/ 97 w 17"/>
                <a:gd name="T1" fmla="*/ 254 h 21"/>
                <a:gd name="T2" fmla="*/ 121 w 17"/>
                <a:gd name="T3" fmla="*/ 229 h 21"/>
                <a:gd name="T4" fmla="*/ 146 w 17"/>
                <a:gd name="T5" fmla="*/ 195 h 21"/>
                <a:gd name="T6" fmla="*/ 146 w 17"/>
                <a:gd name="T7" fmla="*/ 156 h 21"/>
                <a:gd name="T8" fmla="*/ 170 w 17"/>
                <a:gd name="T9" fmla="*/ 170 h 21"/>
                <a:gd name="T10" fmla="*/ 194 w 17"/>
                <a:gd name="T11" fmla="*/ 170 h 21"/>
                <a:gd name="T12" fmla="*/ 194 w 17"/>
                <a:gd name="T13" fmla="*/ 132 h 21"/>
                <a:gd name="T14" fmla="*/ 170 w 17"/>
                <a:gd name="T15" fmla="*/ 122 h 21"/>
                <a:gd name="T16" fmla="*/ 170 w 17"/>
                <a:gd name="T17" fmla="*/ 97 h 21"/>
                <a:gd name="T18" fmla="*/ 156 w 17"/>
                <a:gd name="T19" fmla="*/ 73 h 21"/>
                <a:gd name="T20" fmla="*/ 146 w 17"/>
                <a:gd name="T21" fmla="*/ 49 h 21"/>
                <a:gd name="T22" fmla="*/ 108 w 17"/>
                <a:gd name="T23" fmla="*/ 35 h 21"/>
                <a:gd name="T24" fmla="*/ 97 w 17"/>
                <a:gd name="T25" fmla="*/ 35 h 21"/>
                <a:gd name="T26" fmla="*/ 59 w 17"/>
                <a:gd name="T27" fmla="*/ 10 h 21"/>
                <a:gd name="T28" fmla="*/ 24 w 17"/>
                <a:gd name="T29" fmla="*/ 10 h 21"/>
                <a:gd name="T30" fmla="*/ 10 w 17"/>
                <a:gd name="T31" fmla="*/ 10 h 21"/>
                <a:gd name="T32" fmla="*/ 0 w 17"/>
                <a:gd name="T33" fmla="*/ 35 h 21"/>
                <a:gd name="T34" fmla="*/ 24 w 17"/>
                <a:gd name="T35" fmla="*/ 35 h 21"/>
                <a:gd name="T36" fmla="*/ 49 w 17"/>
                <a:gd name="T37" fmla="*/ 83 h 21"/>
                <a:gd name="T38" fmla="*/ 83 w 17"/>
                <a:gd name="T39" fmla="*/ 122 h 21"/>
                <a:gd name="T40" fmla="*/ 108 w 17"/>
                <a:gd name="T41" fmla="*/ 156 h 21"/>
                <a:gd name="T42" fmla="*/ 97 w 17"/>
                <a:gd name="T43" fmla="*/ 195 h 21"/>
                <a:gd name="T44" fmla="*/ 97 w 17"/>
                <a:gd name="T45" fmla="*/ 254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21"/>
                <a:gd name="T71" fmla="*/ 17 w 17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21">
                  <a:moveTo>
                    <a:pt x="8" y="21"/>
                  </a:moveTo>
                  <a:cubicBezTo>
                    <a:pt x="9" y="20"/>
                    <a:pt x="10" y="19"/>
                    <a:pt x="10" y="19"/>
                  </a:cubicBezTo>
                  <a:cubicBezTo>
                    <a:pt x="11" y="18"/>
                    <a:pt x="11" y="17"/>
                    <a:pt x="12" y="16"/>
                  </a:cubicBezTo>
                  <a:cubicBezTo>
                    <a:pt x="12" y="15"/>
                    <a:pt x="11" y="14"/>
                    <a:pt x="12" y="13"/>
                  </a:cubicBezTo>
                  <a:cubicBezTo>
                    <a:pt x="13" y="13"/>
                    <a:pt x="14" y="14"/>
                    <a:pt x="14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7"/>
                    <a:pt x="13" y="7"/>
                    <a:pt x="13" y="6"/>
                  </a:cubicBezTo>
                  <a:cubicBezTo>
                    <a:pt x="12" y="6"/>
                    <a:pt x="13" y="4"/>
                    <a:pt x="12" y="4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2"/>
                    <a:pt x="0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4"/>
                    <a:pt x="3" y="6"/>
                    <a:pt x="4" y="7"/>
                  </a:cubicBezTo>
                  <a:cubicBezTo>
                    <a:pt x="5" y="8"/>
                    <a:pt x="6" y="9"/>
                    <a:pt x="7" y="10"/>
                  </a:cubicBezTo>
                  <a:cubicBezTo>
                    <a:pt x="8" y="11"/>
                    <a:pt x="9" y="12"/>
                    <a:pt x="9" y="13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8" y="18"/>
                    <a:pt x="8" y="19"/>
                    <a:pt x="8" y="2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5" name="Freeform 68"/>
            <p:cNvSpPr>
              <a:spLocks/>
            </p:cNvSpPr>
            <p:nvPr/>
          </p:nvSpPr>
          <p:spPr bwMode="auto">
            <a:xfrm>
              <a:off x="4276" y="1944"/>
              <a:ext cx="283" cy="169"/>
            </a:xfrm>
            <a:custGeom>
              <a:avLst/>
              <a:gdLst>
                <a:gd name="T0" fmla="*/ 846 w 82"/>
                <a:gd name="T1" fmla="*/ 393 h 49"/>
                <a:gd name="T2" fmla="*/ 749 w 82"/>
                <a:gd name="T3" fmla="*/ 417 h 49"/>
                <a:gd name="T4" fmla="*/ 704 w 82"/>
                <a:gd name="T5" fmla="*/ 452 h 49"/>
                <a:gd name="T6" fmla="*/ 642 w 82"/>
                <a:gd name="T7" fmla="*/ 441 h 49"/>
                <a:gd name="T8" fmla="*/ 714 w 82"/>
                <a:gd name="T9" fmla="*/ 500 h 49"/>
                <a:gd name="T10" fmla="*/ 787 w 82"/>
                <a:gd name="T11" fmla="*/ 510 h 49"/>
                <a:gd name="T12" fmla="*/ 763 w 82"/>
                <a:gd name="T13" fmla="*/ 548 h 49"/>
                <a:gd name="T14" fmla="*/ 690 w 82"/>
                <a:gd name="T15" fmla="*/ 559 h 49"/>
                <a:gd name="T16" fmla="*/ 632 w 82"/>
                <a:gd name="T17" fmla="*/ 524 h 49"/>
                <a:gd name="T18" fmla="*/ 632 w 82"/>
                <a:gd name="T19" fmla="*/ 466 h 49"/>
                <a:gd name="T20" fmla="*/ 549 w 82"/>
                <a:gd name="T21" fmla="*/ 452 h 49"/>
                <a:gd name="T22" fmla="*/ 525 w 82"/>
                <a:gd name="T23" fmla="*/ 428 h 49"/>
                <a:gd name="T24" fmla="*/ 549 w 82"/>
                <a:gd name="T25" fmla="*/ 428 h 49"/>
                <a:gd name="T26" fmla="*/ 490 w 82"/>
                <a:gd name="T27" fmla="*/ 404 h 49"/>
                <a:gd name="T28" fmla="*/ 442 w 82"/>
                <a:gd name="T29" fmla="*/ 441 h 49"/>
                <a:gd name="T30" fmla="*/ 442 w 82"/>
                <a:gd name="T31" fmla="*/ 466 h 49"/>
                <a:gd name="T32" fmla="*/ 418 w 82"/>
                <a:gd name="T33" fmla="*/ 486 h 49"/>
                <a:gd name="T34" fmla="*/ 393 w 82"/>
                <a:gd name="T35" fmla="*/ 510 h 49"/>
                <a:gd name="T36" fmla="*/ 335 w 82"/>
                <a:gd name="T37" fmla="*/ 524 h 49"/>
                <a:gd name="T38" fmla="*/ 380 w 82"/>
                <a:gd name="T39" fmla="*/ 441 h 49"/>
                <a:gd name="T40" fmla="*/ 428 w 82"/>
                <a:gd name="T41" fmla="*/ 404 h 49"/>
                <a:gd name="T42" fmla="*/ 380 w 82"/>
                <a:gd name="T43" fmla="*/ 355 h 49"/>
                <a:gd name="T44" fmla="*/ 335 w 82"/>
                <a:gd name="T45" fmla="*/ 310 h 49"/>
                <a:gd name="T46" fmla="*/ 248 w 82"/>
                <a:gd name="T47" fmla="*/ 286 h 49"/>
                <a:gd name="T48" fmla="*/ 204 w 82"/>
                <a:gd name="T49" fmla="*/ 321 h 49"/>
                <a:gd name="T50" fmla="*/ 131 w 82"/>
                <a:gd name="T51" fmla="*/ 321 h 49"/>
                <a:gd name="T52" fmla="*/ 59 w 82"/>
                <a:gd name="T53" fmla="*/ 310 h 49"/>
                <a:gd name="T54" fmla="*/ 24 w 82"/>
                <a:gd name="T55" fmla="*/ 310 h 49"/>
                <a:gd name="T56" fmla="*/ 0 w 82"/>
                <a:gd name="T57" fmla="*/ 286 h 49"/>
                <a:gd name="T58" fmla="*/ 10 w 82"/>
                <a:gd name="T59" fmla="*/ 248 h 49"/>
                <a:gd name="T60" fmla="*/ 35 w 82"/>
                <a:gd name="T61" fmla="*/ 238 h 49"/>
                <a:gd name="T62" fmla="*/ 24 w 82"/>
                <a:gd name="T63" fmla="*/ 203 h 49"/>
                <a:gd name="T64" fmla="*/ 97 w 82"/>
                <a:gd name="T65" fmla="*/ 155 h 49"/>
                <a:gd name="T66" fmla="*/ 97 w 82"/>
                <a:gd name="T67" fmla="*/ 117 h 49"/>
                <a:gd name="T68" fmla="*/ 97 w 82"/>
                <a:gd name="T69" fmla="*/ 72 h 49"/>
                <a:gd name="T70" fmla="*/ 190 w 82"/>
                <a:gd name="T71" fmla="*/ 48 h 49"/>
                <a:gd name="T72" fmla="*/ 273 w 82"/>
                <a:gd name="T73" fmla="*/ 72 h 49"/>
                <a:gd name="T74" fmla="*/ 345 w 82"/>
                <a:gd name="T75" fmla="*/ 72 h 49"/>
                <a:gd name="T76" fmla="*/ 404 w 82"/>
                <a:gd name="T77" fmla="*/ 72 h 49"/>
                <a:gd name="T78" fmla="*/ 452 w 82"/>
                <a:gd name="T79" fmla="*/ 34 h 49"/>
                <a:gd name="T80" fmla="*/ 535 w 82"/>
                <a:gd name="T81" fmla="*/ 10 h 49"/>
                <a:gd name="T82" fmla="*/ 632 w 82"/>
                <a:gd name="T83" fmla="*/ 34 h 49"/>
                <a:gd name="T84" fmla="*/ 632 w 82"/>
                <a:gd name="T85" fmla="*/ 83 h 49"/>
                <a:gd name="T86" fmla="*/ 763 w 82"/>
                <a:gd name="T87" fmla="*/ 155 h 49"/>
                <a:gd name="T88" fmla="*/ 835 w 82"/>
                <a:gd name="T89" fmla="*/ 166 h 49"/>
                <a:gd name="T90" fmla="*/ 918 w 82"/>
                <a:gd name="T91" fmla="*/ 190 h 49"/>
                <a:gd name="T92" fmla="*/ 966 w 82"/>
                <a:gd name="T93" fmla="*/ 238 h 49"/>
                <a:gd name="T94" fmla="*/ 942 w 82"/>
                <a:gd name="T95" fmla="*/ 272 h 49"/>
                <a:gd name="T96" fmla="*/ 966 w 82"/>
                <a:gd name="T97" fmla="*/ 321 h 49"/>
                <a:gd name="T98" fmla="*/ 880 w 82"/>
                <a:gd name="T99" fmla="*/ 369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49"/>
                <a:gd name="T152" fmla="*/ 82 w 82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49">
                  <a:moveTo>
                    <a:pt x="74" y="33"/>
                  </a:moveTo>
                  <a:cubicBezTo>
                    <a:pt x="74" y="33"/>
                    <a:pt x="74" y="32"/>
                    <a:pt x="73" y="32"/>
                  </a:cubicBezTo>
                  <a:cubicBezTo>
                    <a:pt x="72" y="32"/>
                    <a:pt x="72" y="32"/>
                    <a:pt x="71" y="33"/>
                  </a:cubicBezTo>
                  <a:cubicBezTo>
                    <a:pt x="70" y="33"/>
                    <a:pt x="70" y="33"/>
                    <a:pt x="69" y="34"/>
                  </a:cubicBezTo>
                  <a:cubicBezTo>
                    <a:pt x="68" y="34"/>
                    <a:pt x="67" y="35"/>
                    <a:pt x="66" y="35"/>
                  </a:cubicBezTo>
                  <a:cubicBezTo>
                    <a:pt x="65" y="35"/>
                    <a:pt x="64" y="35"/>
                    <a:pt x="63" y="35"/>
                  </a:cubicBezTo>
                  <a:cubicBezTo>
                    <a:pt x="62" y="35"/>
                    <a:pt x="62" y="37"/>
                    <a:pt x="61" y="37"/>
                  </a:cubicBezTo>
                  <a:cubicBezTo>
                    <a:pt x="61" y="37"/>
                    <a:pt x="61" y="36"/>
                    <a:pt x="60" y="36"/>
                  </a:cubicBezTo>
                  <a:cubicBezTo>
                    <a:pt x="59" y="36"/>
                    <a:pt x="59" y="37"/>
                    <a:pt x="59" y="38"/>
                  </a:cubicBezTo>
                  <a:cubicBezTo>
                    <a:pt x="58" y="38"/>
                    <a:pt x="59" y="39"/>
                    <a:pt x="59" y="40"/>
                  </a:cubicBezTo>
                  <a:cubicBezTo>
                    <a:pt x="59" y="40"/>
                    <a:pt x="58" y="39"/>
                    <a:pt x="58" y="39"/>
                  </a:cubicBezTo>
                  <a:cubicBezTo>
                    <a:pt x="56" y="38"/>
                    <a:pt x="55" y="37"/>
                    <a:pt x="54" y="37"/>
                  </a:cubicBezTo>
                  <a:cubicBezTo>
                    <a:pt x="53" y="37"/>
                    <a:pt x="54" y="38"/>
                    <a:pt x="55" y="39"/>
                  </a:cubicBezTo>
                  <a:cubicBezTo>
                    <a:pt x="55" y="39"/>
                    <a:pt x="56" y="40"/>
                    <a:pt x="58" y="40"/>
                  </a:cubicBezTo>
                  <a:cubicBezTo>
                    <a:pt x="58" y="41"/>
                    <a:pt x="59" y="41"/>
                    <a:pt x="60" y="42"/>
                  </a:cubicBezTo>
                  <a:cubicBezTo>
                    <a:pt x="60" y="43"/>
                    <a:pt x="61" y="44"/>
                    <a:pt x="62" y="44"/>
                  </a:cubicBezTo>
                  <a:cubicBezTo>
                    <a:pt x="63" y="44"/>
                    <a:pt x="63" y="43"/>
                    <a:pt x="64" y="43"/>
                  </a:cubicBezTo>
                  <a:cubicBezTo>
                    <a:pt x="64" y="43"/>
                    <a:pt x="65" y="43"/>
                    <a:pt x="66" y="43"/>
                  </a:cubicBezTo>
                  <a:cubicBezTo>
                    <a:pt x="66" y="43"/>
                    <a:pt x="67" y="43"/>
                    <a:pt x="67" y="44"/>
                  </a:cubicBezTo>
                  <a:cubicBezTo>
                    <a:pt x="67" y="44"/>
                    <a:pt x="67" y="44"/>
                    <a:pt x="67" y="45"/>
                  </a:cubicBezTo>
                  <a:cubicBezTo>
                    <a:pt x="66" y="45"/>
                    <a:pt x="65" y="46"/>
                    <a:pt x="64" y="46"/>
                  </a:cubicBezTo>
                  <a:cubicBezTo>
                    <a:pt x="63" y="46"/>
                    <a:pt x="63" y="45"/>
                    <a:pt x="62" y="45"/>
                  </a:cubicBezTo>
                  <a:cubicBezTo>
                    <a:pt x="61" y="45"/>
                    <a:pt x="61" y="46"/>
                    <a:pt x="61" y="46"/>
                  </a:cubicBezTo>
                  <a:cubicBezTo>
                    <a:pt x="60" y="46"/>
                    <a:pt x="59" y="46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5" y="49"/>
                    <a:pt x="53" y="48"/>
                    <a:pt x="53" y="48"/>
                  </a:cubicBezTo>
                  <a:cubicBezTo>
                    <a:pt x="52" y="47"/>
                    <a:pt x="53" y="45"/>
                    <a:pt x="53" y="44"/>
                  </a:cubicBezTo>
                  <a:cubicBezTo>
                    <a:pt x="51" y="43"/>
                    <a:pt x="48" y="45"/>
                    <a:pt x="48" y="43"/>
                  </a:cubicBezTo>
                  <a:cubicBezTo>
                    <a:pt x="48" y="41"/>
                    <a:pt x="52" y="41"/>
                    <a:pt x="53" y="40"/>
                  </a:cubicBezTo>
                  <a:cubicBezTo>
                    <a:pt x="54" y="40"/>
                    <a:pt x="54" y="39"/>
                    <a:pt x="53" y="39"/>
                  </a:cubicBezTo>
                  <a:cubicBezTo>
                    <a:pt x="53" y="39"/>
                    <a:pt x="52" y="38"/>
                    <a:pt x="51" y="38"/>
                  </a:cubicBezTo>
                  <a:cubicBezTo>
                    <a:pt x="51" y="38"/>
                    <a:pt x="50" y="39"/>
                    <a:pt x="48" y="39"/>
                  </a:cubicBezTo>
                  <a:cubicBezTo>
                    <a:pt x="48" y="39"/>
                    <a:pt x="47" y="38"/>
                    <a:pt x="46" y="38"/>
                  </a:cubicBezTo>
                  <a:cubicBezTo>
                    <a:pt x="46" y="38"/>
                    <a:pt x="45" y="38"/>
                    <a:pt x="44" y="38"/>
                  </a:cubicBezTo>
                  <a:cubicBezTo>
                    <a:pt x="44" y="37"/>
                    <a:pt x="46" y="37"/>
                    <a:pt x="46" y="37"/>
                  </a:cubicBezTo>
                  <a:cubicBezTo>
                    <a:pt x="45" y="36"/>
                    <a:pt x="45" y="37"/>
                    <a:pt x="44" y="36"/>
                  </a:cubicBezTo>
                  <a:cubicBezTo>
                    <a:pt x="43" y="36"/>
                    <a:pt x="42" y="36"/>
                    <a:pt x="43" y="35"/>
                  </a:cubicBezTo>
                  <a:cubicBezTo>
                    <a:pt x="43" y="35"/>
                    <a:pt x="44" y="35"/>
                    <a:pt x="45" y="35"/>
                  </a:cubicBezTo>
                  <a:cubicBezTo>
                    <a:pt x="45" y="35"/>
                    <a:pt x="45" y="36"/>
                    <a:pt x="46" y="36"/>
                  </a:cubicBezTo>
                  <a:cubicBezTo>
                    <a:pt x="46" y="36"/>
                    <a:pt x="47" y="36"/>
                    <a:pt x="47" y="35"/>
                  </a:cubicBezTo>
                  <a:cubicBezTo>
                    <a:pt x="47" y="35"/>
                    <a:pt x="46" y="35"/>
                    <a:pt x="45" y="35"/>
                  </a:cubicBezTo>
                  <a:cubicBezTo>
                    <a:pt x="44" y="34"/>
                    <a:pt x="43" y="34"/>
                    <a:pt x="41" y="34"/>
                  </a:cubicBezTo>
                  <a:cubicBezTo>
                    <a:pt x="40" y="34"/>
                    <a:pt x="40" y="35"/>
                    <a:pt x="39" y="35"/>
                  </a:cubicBezTo>
                  <a:cubicBezTo>
                    <a:pt x="38" y="35"/>
                    <a:pt x="39" y="37"/>
                    <a:pt x="38" y="37"/>
                  </a:cubicBezTo>
                  <a:cubicBezTo>
                    <a:pt x="38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7" y="39"/>
                    <a:pt x="37" y="39"/>
                  </a:cubicBezTo>
                  <a:cubicBezTo>
                    <a:pt x="37" y="40"/>
                    <a:pt x="37" y="40"/>
                    <a:pt x="36" y="41"/>
                  </a:cubicBezTo>
                  <a:cubicBezTo>
                    <a:pt x="36" y="41"/>
                    <a:pt x="36" y="42"/>
                    <a:pt x="35" y="42"/>
                  </a:cubicBezTo>
                  <a:cubicBezTo>
                    <a:pt x="35" y="42"/>
                    <a:pt x="35" y="41"/>
                    <a:pt x="35" y="41"/>
                  </a:cubicBezTo>
                  <a:cubicBezTo>
                    <a:pt x="34" y="41"/>
                    <a:pt x="35" y="42"/>
                    <a:pt x="35" y="42"/>
                  </a:cubicBezTo>
                  <a:cubicBezTo>
                    <a:pt x="35" y="43"/>
                    <a:pt x="35" y="44"/>
                    <a:pt x="35" y="45"/>
                  </a:cubicBezTo>
                  <a:cubicBezTo>
                    <a:pt x="35" y="44"/>
                    <a:pt x="34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1" y="45"/>
                    <a:pt x="30" y="45"/>
                    <a:pt x="30" y="45"/>
                  </a:cubicBezTo>
                  <a:cubicBezTo>
                    <a:pt x="29" y="45"/>
                    <a:pt x="29" y="44"/>
                    <a:pt x="28" y="44"/>
                  </a:cubicBezTo>
                  <a:cubicBezTo>
                    <a:pt x="29" y="43"/>
                    <a:pt x="30" y="42"/>
                    <a:pt x="30" y="42"/>
                  </a:cubicBezTo>
                  <a:cubicBezTo>
                    <a:pt x="31" y="41"/>
                    <a:pt x="31" y="40"/>
                    <a:pt x="32" y="39"/>
                  </a:cubicBezTo>
                  <a:cubicBezTo>
                    <a:pt x="32" y="38"/>
                    <a:pt x="31" y="37"/>
                    <a:pt x="32" y="37"/>
                  </a:cubicBezTo>
                  <a:cubicBezTo>
                    <a:pt x="32" y="36"/>
                    <a:pt x="34" y="37"/>
                    <a:pt x="34" y="37"/>
                  </a:cubicBezTo>
                  <a:cubicBezTo>
                    <a:pt x="35" y="37"/>
                    <a:pt x="36" y="37"/>
                    <a:pt x="36" y="37"/>
                  </a:cubicBezTo>
                  <a:cubicBezTo>
                    <a:pt x="37" y="36"/>
                    <a:pt x="37" y="35"/>
                    <a:pt x="36" y="34"/>
                  </a:cubicBezTo>
                  <a:cubicBezTo>
                    <a:pt x="36" y="34"/>
                    <a:pt x="35" y="34"/>
                    <a:pt x="34" y="34"/>
                  </a:cubicBez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3" y="30"/>
                    <a:pt x="32" y="30"/>
                  </a:cubicBezTo>
                  <a:cubicBezTo>
                    <a:pt x="32" y="29"/>
                    <a:pt x="32" y="28"/>
                    <a:pt x="32" y="27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27" y="26"/>
                    <a:pt x="26" y="24"/>
                    <a:pt x="24" y="24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5"/>
                    <a:pt x="21" y="24"/>
                    <a:pt x="21" y="24"/>
                  </a:cubicBezTo>
                  <a:cubicBezTo>
                    <a:pt x="20" y="25"/>
                    <a:pt x="21" y="25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18" y="26"/>
                    <a:pt x="18" y="27"/>
                    <a:pt x="17" y="27"/>
                  </a:cubicBezTo>
                  <a:cubicBezTo>
                    <a:pt x="16" y="27"/>
                    <a:pt x="15" y="27"/>
                    <a:pt x="14" y="27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2" y="29"/>
                    <a:pt x="12" y="28"/>
                    <a:pt x="11" y="27"/>
                  </a:cubicBezTo>
                  <a:cubicBezTo>
                    <a:pt x="11" y="27"/>
                    <a:pt x="10" y="27"/>
                    <a:pt x="9" y="27"/>
                  </a:cubicBezTo>
                  <a:cubicBezTo>
                    <a:pt x="8" y="27"/>
                    <a:pt x="8" y="27"/>
                    <a:pt x="6" y="27"/>
                  </a:cubicBezTo>
                  <a:cubicBezTo>
                    <a:pt x="6" y="27"/>
                    <a:pt x="5" y="26"/>
                    <a:pt x="5" y="26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3" y="27"/>
                    <a:pt x="3" y="27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5"/>
                    <a:pt x="0" y="24"/>
                  </a:cubicBezTo>
                  <a:cubicBezTo>
                    <a:pt x="0" y="24"/>
                    <a:pt x="0" y="24"/>
                    <a:pt x="0" y="23"/>
                  </a:cubicBezTo>
                  <a:cubicBezTo>
                    <a:pt x="0" y="23"/>
                    <a:pt x="0" y="23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0"/>
                    <a:pt x="2" y="20"/>
                  </a:cubicBezTo>
                  <a:cubicBezTo>
                    <a:pt x="2" y="20"/>
                    <a:pt x="3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19"/>
                  </a:cubicBezTo>
                  <a:cubicBezTo>
                    <a:pt x="2" y="19"/>
                    <a:pt x="3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4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7" y="11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9"/>
                    <a:pt x="6" y="9"/>
                    <a:pt x="6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5"/>
                    <a:pt x="8" y="4"/>
                    <a:pt x="9" y="4"/>
                  </a:cubicBezTo>
                  <a:cubicBezTo>
                    <a:pt x="10" y="3"/>
                    <a:pt x="11" y="3"/>
                    <a:pt x="12" y="4"/>
                  </a:cubicBezTo>
                  <a:cubicBezTo>
                    <a:pt x="13" y="4"/>
                    <a:pt x="14" y="4"/>
                    <a:pt x="16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6" y="6"/>
                    <a:pt x="27" y="6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33" y="6"/>
                    <a:pt x="34" y="6"/>
                    <a:pt x="34" y="6"/>
                  </a:cubicBezTo>
                  <a:cubicBezTo>
                    <a:pt x="35" y="6"/>
                    <a:pt x="36" y="7"/>
                    <a:pt x="36" y="7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8" y="4"/>
                    <a:pt x="38" y="3"/>
                    <a:pt x="38" y="3"/>
                  </a:cubicBezTo>
                  <a:cubicBezTo>
                    <a:pt x="39" y="2"/>
                    <a:pt x="41" y="2"/>
                    <a:pt x="42" y="2"/>
                  </a:cubicBezTo>
                  <a:cubicBezTo>
                    <a:pt x="43" y="2"/>
                    <a:pt x="43" y="3"/>
                    <a:pt x="44" y="2"/>
                  </a:cubicBezTo>
                  <a:cubicBezTo>
                    <a:pt x="45" y="2"/>
                    <a:pt x="45" y="1"/>
                    <a:pt x="45" y="1"/>
                  </a:cubicBezTo>
                  <a:cubicBezTo>
                    <a:pt x="46" y="0"/>
                    <a:pt x="48" y="0"/>
                    <a:pt x="49" y="0"/>
                  </a:cubicBezTo>
                  <a:cubicBezTo>
                    <a:pt x="50" y="0"/>
                    <a:pt x="52" y="0"/>
                    <a:pt x="53" y="0"/>
                  </a:cubicBezTo>
                  <a:cubicBezTo>
                    <a:pt x="53" y="1"/>
                    <a:pt x="53" y="2"/>
                    <a:pt x="53" y="3"/>
                  </a:cubicBezTo>
                  <a:cubicBezTo>
                    <a:pt x="53" y="3"/>
                    <a:pt x="55" y="4"/>
                    <a:pt x="55" y="5"/>
                  </a:cubicBezTo>
                  <a:cubicBezTo>
                    <a:pt x="55" y="5"/>
                    <a:pt x="54" y="5"/>
                    <a:pt x="53" y="6"/>
                  </a:cubicBezTo>
                  <a:cubicBezTo>
                    <a:pt x="53" y="6"/>
                    <a:pt x="53" y="7"/>
                    <a:pt x="53" y="7"/>
                  </a:cubicBezTo>
                  <a:cubicBezTo>
                    <a:pt x="55" y="8"/>
                    <a:pt x="57" y="7"/>
                    <a:pt x="59" y="8"/>
                  </a:cubicBezTo>
                  <a:cubicBezTo>
                    <a:pt x="60" y="9"/>
                    <a:pt x="59" y="11"/>
                    <a:pt x="60" y="13"/>
                  </a:cubicBezTo>
                  <a:cubicBezTo>
                    <a:pt x="61" y="13"/>
                    <a:pt x="63" y="13"/>
                    <a:pt x="64" y="13"/>
                  </a:cubicBezTo>
                  <a:cubicBezTo>
                    <a:pt x="65" y="13"/>
                    <a:pt x="66" y="13"/>
                    <a:pt x="67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9" y="12"/>
                    <a:pt x="69" y="13"/>
                    <a:pt x="70" y="14"/>
                  </a:cubicBezTo>
                  <a:cubicBezTo>
                    <a:pt x="71" y="14"/>
                    <a:pt x="72" y="15"/>
                    <a:pt x="73" y="15"/>
                  </a:cubicBezTo>
                  <a:cubicBezTo>
                    <a:pt x="73" y="15"/>
                    <a:pt x="73" y="14"/>
                    <a:pt x="74" y="14"/>
                  </a:cubicBezTo>
                  <a:cubicBezTo>
                    <a:pt x="75" y="15"/>
                    <a:pt x="76" y="16"/>
                    <a:pt x="77" y="16"/>
                  </a:cubicBezTo>
                  <a:cubicBezTo>
                    <a:pt x="78" y="17"/>
                    <a:pt x="79" y="18"/>
                    <a:pt x="80" y="18"/>
                  </a:cubicBezTo>
                  <a:cubicBezTo>
                    <a:pt x="80" y="18"/>
                    <a:pt x="81" y="17"/>
                    <a:pt x="81" y="17"/>
                  </a:cubicBezTo>
                  <a:cubicBezTo>
                    <a:pt x="82" y="18"/>
                    <a:pt x="82" y="19"/>
                    <a:pt x="81" y="20"/>
                  </a:cubicBezTo>
                  <a:cubicBezTo>
                    <a:pt x="81" y="21"/>
                    <a:pt x="80" y="20"/>
                    <a:pt x="79" y="21"/>
                  </a:cubicBezTo>
                  <a:cubicBezTo>
                    <a:pt x="79" y="22"/>
                    <a:pt x="81" y="22"/>
                    <a:pt x="81" y="22"/>
                  </a:cubicBezTo>
                  <a:cubicBezTo>
                    <a:pt x="81" y="23"/>
                    <a:pt x="80" y="22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80" y="25"/>
                    <a:pt x="80" y="24"/>
                    <a:pt x="80" y="24"/>
                  </a:cubicBezTo>
                  <a:cubicBezTo>
                    <a:pt x="81" y="25"/>
                    <a:pt x="81" y="26"/>
                    <a:pt x="81" y="27"/>
                  </a:cubicBezTo>
                  <a:cubicBezTo>
                    <a:pt x="81" y="27"/>
                    <a:pt x="80" y="28"/>
                    <a:pt x="80" y="28"/>
                  </a:cubicBezTo>
                  <a:cubicBezTo>
                    <a:pt x="78" y="28"/>
                    <a:pt x="77" y="28"/>
                    <a:pt x="75" y="28"/>
                  </a:cubicBezTo>
                  <a:cubicBezTo>
                    <a:pt x="74" y="28"/>
                    <a:pt x="74" y="30"/>
                    <a:pt x="74" y="31"/>
                  </a:cubicBezTo>
                  <a:cubicBezTo>
                    <a:pt x="73" y="31"/>
                    <a:pt x="74" y="32"/>
                    <a:pt x="74" y="32"/>
                  </a:cubicBezTo>
                  <a:cubicBezTo>
                    <a:pt x="74" y="33"/>
                    <a:pt x="74" y="33"/>
                    <a:pt x="74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6" name="Freeform 69"/>
            <p:cNvSpPr>
              <a:spLocks/>
            </p:cNvSpPr>
            <p:nvPr/>
          </p:nvSpPr>
          <p:spPr bwMode="auto">
            <a:xfrm>
              <a:off x="4656" y="1885"/>
              <a:ext cx="650" cy="298"/>
            </a:xfrm>
            <a:custGeom>
              <a:avLst/>
              <a:gdLst>
                <a:gd name="T0" fmla="*/ 2223 w 188"/>
                <a:gd name="T1" fmla="*/ 516 h 86"/>
                <a:gd name="T2" fmla="*/ 2164 w 188"/>
                <a:gd name="T3" fmla="*/ 613 h 86"/>
                <a:gd name="T4" fmla="*/ 2019 w 188"/>
                <a:gd name="T5" fmla="*/ 721 h 86"/>
                <a:gd name="T6" fmla="*/ 1950 w 188"/>
                <a:gd name="T7" fmla="*/ 745 h 86"/>
                <a:gd name="T8" fmla="*/ 1912 w 188"/>
                <a:gd name="T9" fmla="*/ 780 h 86"/>
                <a:gd name="T10" fmla="*/ 1936 w 188"/>
                <a:gd name="T11" fmla="*/ 925 h 86"/>
                <a:gd name="T12" fmla="*/ 1864 w 188"/>
                <a:gd name="T13" fmla="*/ 901 h 86"/>
                <a:gd name="T14" fmla="*/ 1708 w 188"/>
                <a:gd name="T15" fmla="*/ 887 h 86"/>
                <a:gd name="T16" fmla="*/ 1566 w 188"/>
                <a:gd name="T17" fmla="*/ 877 h 86"/>
                <a:gd name="T18" fmla="*/ 1469 w 188"/>
                <a:gd name="T19" fmla="*/ 901 h 86"/>
                <a:gd name="T20" fmla="*/ 1376 w 188"/>
                <a:gd name="T21" fmla="*/ 949 h 86"/>
                <a:gd name="T22" fmla="*/ 1265 w 188"/>
                <a:gd name="T23" fmla="*/ 998 h 86"/>
                <a:gd name="T24" fmla="*/ 1158 w 188"/>
                <a:gd name="T25" fmla="*/ 974 h 86"/>
                <a:gd name="T26" fmla="*/ 1134 w 188"/>
                <a:gd name="T27" fmla="*/ 901 h 86"/>
                <a:gd name="T28" fmla="*/ 1041 w 188"/>
                <a:gd name="T29" fmla="*/ 852 h 86"/>
                <a:gd name="T30" fmla="*/ 705 w 188"/>
                <a:gd name="T31" fmla="*/ 696 h 86"/>
                <a:gd name="T32" fmla="*/ 564 w 188"/>
                <a:gd name="T33" fmla="*/ 998 h 86"/>
                <a:gd name="T34" fmla="*/ 467 w 188"/>
                <a:gd name="T35" fmla="*/ 925 h 86"/>
                <a:gd name="T36" fmla="*/ 384 w 188"/>
                <a:gd name="T37" fmla="*/ 936 h 86"/>
                <a:gd name="T38" fmla="*/ 335 w 188"/>
                <a:gd name="T39" fmla="*/ 877 h 86"/>
                <a:gd name="T40" fmla="*/ 252 w 188"/>
                <a:gd name="T41" fmla="*/ 780 h 86"/>
                <a:gd name="T42" fmla="*/ 287 w 188"/>
                <a:gd name="T43" fmla="*/ 755 h 86"/>
                <a:gd name="T44" fmla="*/ 384 w 188"/>
                <a:gd name="T45" fmla="*/ 696 h 86"/>
                <a:gd name="T46" fmla="*/ 346 w 188"/>
                <a:gd name="T47" fmla="*/ 624 h 86"/>
                <a:gd name="T48" fmla="*/ 166 w 188"/>
                <a:gd name="T49" fmla="*/ 662 h 86"/>
                <a:gd name="T50" fmla="*/ 142 w 188"/>
                <a:gd name="T51" fmla="*/ 624 h 86"/>
                <a:gd name="T52" fmla="*/ 48 w 188"/>
                <a:gd name="T53" fmla="*/ 551 h 86"/>
                <a:gd name="T54" fmla="*/ 35 w 188"/>
                <a:gd name="T55" fmla="*/ 457 h 86"/>
                <a:gd name="T56" fmla="*/ 48 w 188"/>
                <a:gd name="T57" fmla="*/ 360 h 86"/>
                <a:gd name="T58" fmla="*/ 121 w 188"/>
                <a:gd name="T59" fmla="*/ 385 h 86"/>
                <a:gd name="T60" fmla="*/ 142 w 188"/>
                <a:gd name="T61" fmla="*/ 312 h 86"/>
                <a:gd name="T62" fmla="*/ 252 w 188"/>
                <a:gd name="T63" fmla="*/ 288 h 86"/>
                <a:gd name="T64" fmla="*/ 360 w 188"/>
                <a:gd name="T65" fmla="*/ 288 h 86"/>
                <a:gd name="T66" fmla="*/ 443 w 188"/>
                <a:gd name="T67" fmla="*/ 360 h 86"/>
                <a:gd name="T68" fmla="*/ 564 w 188"/>
                <a:gd name="T69" fmla="*/ 326 h 86"/>
                <a:gd name="T70" fmla="*/ 647 w 188"/>
                <a:gd name="T71" fmla="*/ 347 h 86"/>
                <a:gd name="T72" fmla="*/ 802 w 188"/>
                <a:gd name="T73" fmla="*/ 326 h 86"/>
                <a:gd name="T74" fmla="*/ 764 w 188"/>
                <a:gd name="T75" fmla="*/ 239 h 86"/>
                <a:gd name="T76" fmla="*/ 802 w 188"/>
                <a:gd name="T77" fmla="*/ 180 h 86"/>
                <a:gd name="T78" fmla="*/ 754 w 188"/>
                <a:gd name="T79" fmla="*/ 121 h 86"/>
                <a:gd name="T80" fmla="*/ 992 w 188"/>
                <a:gd name="T81" fmla="*/ 97 h 86"/>
                <a:gd name="T82" fmla="*/ 1148 w 188"/>
                <a:gd name="T83" fmla="*/ 10 h 86"/>
                <a:gd name="T84" fmla="*/ 1290 w 188"/>
                <a:gd name="T85" fmla="*/ 59 h 86"/>
                <a:gd name="T86" fmla="*/ 1352 w 188"/>
                <a:gd name="T87" fmla="*/ 97 h 86"/>
                <a:gd name="T88" fmla="*/ 1400 w 188"/>
                <a:gd name="T89" fmla="*/ 121 h 86"/>
                <a:gd name="T90" fmla="*/ 1445 w 188"/>
                <a:gd name="T91" fmla="*/ 146 h 86"/>
                <a:gd name="T92" fmla="*/ 1615 w 188"/>
                <a:gd name="T93" fmla="*/ 83 h 86"/>
                <a:gd name="T94" fmla="*/ 1829 w 188"/>
                <a:gd name="T95" fmla="*/ 347 h 86"/>
                <a:gd name="T96" fmla="*/ 1888 w 188"/>
                <a:gd name="T97" fmla="*/ 336 h 86"/>
                <a:gd name="T98" fmla="*/ 1971 w 188"/>
                <a:gd name="T99" fmla="*/ 347 h 86"/>
                <a:gd name="T100" fmla="*/ 2116 w 188"/>
                <a:gd name="T101" fmla="*/ 395 h 86"/>
                <a:gd name="T102" fmla="*/ 2199 w 188"/>
                <a:gd name="T103" fmla="*/ 409 h 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8"/>
                <a:gd name="T157" fmla="*/ 0 h 86"/>
                <a:gd name="T158" fmla="*/ 188 w 188"/>
                <a:gd name="T159" fmla="*/ 86 h 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8" h="86">
                  <a:moveTo>
                    <a:pt x="188" y="39"/>
                  </a:moveTo>
                  <a:cubicBezTo>
                    <a:pt x="187" y="39"/>
                    <a:pt x="186" y="39"/>
                    <a:pt x="186" y="40"/>
                  </a:cubicBezTo>
                  <a:cubicBezTo>
                    <a:pt x="186" y="40"/>
                    <a:pt x="186" y="41"/>
                    <a:pt x="186" y="41"/>
                  </a:cubicBezTo>
                  <a:cubicBezTo>
                    <a:pt x="186" y="42"/>
                    <a:pt x="186" y="43"/>
                    <a:pt x="186" y="43"/>
                  </a:cubicBezTo>
                  <a:cubicBezTo>
                    <a:pt x="185" y="43"/>
                    <a:pt x="183" y="42"/>
                    <a:pt x="182" y="43"/>
                  </a:cubicBezTo>
                  <a:cubicBezTo>
                    <a:pt x="181" y="44"/>
                    <a:pt x="181" y="46"/>
                    <a:pt x="182" y="47"/>
                  </a:cubicBezTo>
                  <a:cubicBezTo>
                    <a:pt x="182" y="48"/>
                    <a:pt x="183" y="49"/>
                    <a:pt x="183" y="50"/>
                  </a:cubicBezTo>
                  <a:cubicBezTo>
                    <a:pt x="183" y="51"/>
                    <a:pt x="182" y="51"/>
                    <a:pt x="181" y="51"/>
                  </a:cubicBezTo>
                  <a:cubicBezTo>
                    <a:pt x="179" y="52"/>
                    <a:pt x="178" y="52"/>
                    <a:pt x="176" y="52"/>
                  </a:cubicBezTo>
                  <a:cubicBezTo>
                    <a:pt x="174" y="52"/>
                    <a:pt x="173" y="50"/>
                    <a:pt x="171" y="51"/>
                  </a:cubicBezTo>
                  <a:cubicBezTo>
                    <a:pt x="169" y="51"/>
                    <a:pt x="170" y="53"/>
                    <a:pt x="170" y="55"/>
                  </a:cubicBezTo>
                  <a:cubicBezTo>
                    <a:pt x="169" y="56"/>
                    <a:pt x="169" y="58"/>
                    <a:pt x="169" y="60"/>
                  </a:cubicBezTo>
                  <a:cubicBezTo>
                    <a:pt x="169" y="61"/>
                    <a:pt x="171" y="61"/>
                    <a:pt x="171" y="62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8" y="62"/>
                    <a:pt x="168" y="61"/>
                    <a:pt x="166" y="61"/>
                  </a:cubicBezTo>
                  <a:cubicBezTo>
                    <a:pt x="165" y="61"/>
                    <a:pt x="164" y="62"/>
                    <a:pt x="163" y="62"/>
                  </a:cubicBezTo>
                  <a:cubicBezTo>
                    <a:pt x="162" y="62"/>
                    <a:pt x="160" y="62"/>
                    <a:pt x="159" y="63"/>
                  </a:cubicBezTo>
                  <a:cubicBezTo>
                    <a:pt x="159" y="63"/>
                    <a:pt x="158" y="63"/>
                    <a:pt x="158" y="63"/>
                  </a:cubicBezTo>
                  <a:cubicBezTo>
                    <a:pt x="159" y="64"/>
                    <a:pt x="160" y="63"/>
                    <a:pt x="160" y="64"/>
                  </a:cubicBezTo>
                  <a:cubicBezTo>
                    <a:pt x="161" y="64"/>
                    <a:pt x="160" y="65"/>
                    <a:pt x="160" y="65"/>
                  </a:cubicBezTo>
                  <a:cubicBezTo>
                    <a:pt x="160" y="66"/>
                    <a:pt x="160" y="67"/>
                    <a:pt x="161" y="68"/>
                  </a:cubicBezTo>
                  <a:cubicBezTo>
                    <a:pt x="161" y="70"/>
                    <a:pt x="163" y="71"/>
                    <a:pt x="163" y="73"/>
                  </a:cubicBezTo>
                  <a:cubicBezTo>
                    <a:pt x="163" y="74"/>
                    <a:pt x="162" y="74"/>
                    <a:pt x="161" y="75"/>
                  </a:cubicBezTo>
                  <a:cubicBezTo>
                    <a:pt x="161" y="76"/>
                    <a:pt x="161" y="77"/>
                    <a:pt x="162" y="77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160" y="77"/>
                    <a:pt x="159" y="77"/>
                    <a:pt x="158" y="76"/>
                  </a:cubicBezTo>
                  <a:cubicBezTo>
                    <a:pt x="158" y="76"/>
                    <a:pt x="158" y="75"/>
                    <a:pt x="158" y="75"/>
                  </a:cubicBezTo>
                  <a:cubicBezTo>
                    <a:pt x="157" y="75"/>
                    <a:pt x="157" y="75"/>
                    <a:pt x="156" y="75"/>
                  </a:cubicBezTo>
                  <a:cubicBezTo>
                    <a:pt x="156" y="75"/>
                    <a:pt x="155" y="74"/>
                    <a:pt x="154" y="74"/>
                  </a:cubicBezTo>
                  <a:cubicBezTo>
                    <a:pt x="153" y="74"/>
                    <a:pt x="152" y="74"/>
                    <a:pt x="150" y="74"/>
                  </a:cubicBezTo>
                  <a:cubicBezTo>
                    <a:pt x="149" y="74"/>
                    <a:pt x="148" y="74"/>
                    <a:pt x="146" y="74"/>
                  </a:cubicBezTo>
                  <a:cubicBezTo>
                    <a:pt x="145" y="74"/>
                    <a:pt x="144" y="74"/>
                    <a:pt x="143" y="74"/>
                  </a:cubicBezTo>
                  <a:cubicBezTo>
                    <a:pt x="142" y="74"/>
                    <a:pt x="142" y="75"/>
                    <a:pt x="142" y="75"/>
                  </a:cubicBezTo>
                  <a:cubicBezTo>
                    <a:pt x="141" y="75"/>
                    <a:pt x="139" y="74"/>
                    <a:pt x="138" y="74"/>
                  </a:cubicBezTo>
                  <a:cubicBezTo>
                    <a:pt x="136" y="74"/>
                    <a:pt x="135" y="73"/>
                    <a:pt x="134" y="72"/>
                  </a:cubicBezTo>
                  <a:cubicBezTo>
                    <a:pt x="133" y="72"/>
                    <a:pt x="132" y="72"/>
                    <a:pt x="131" y="73"/>
                  </a:cubicBezTo>
                  <a:cubicBezTo>
                    <a:pt x="131" y="73"/>
                    <a:pt x="130" y="73"/>
                    <a:pt x="130" y="74"/>
                  </a:cubicBezTo>
                  <a:cubicBezTo>
                    <a:pt x="129" y="74"/>
                    <a:pt x="130" y="75"/>
                    <a:pt x="130" y="76"/>
                  </a:cubicBezTo>
                  <a:cubicBezTo>
                    <a:pt x="129" y="77"/>
                    <a:pt x="129" y="77"/>
                    <a:pt x="128" y="77"/>
                  </a:cubicBezTo>
                  <a:cubicBezTo>
                    <a:pt x="126" y="76"/>
                    <a:pt x="124" y="76"/>
                    <a:pt x="123" y="75"/>
                  </a:cubicBezTo>
                  <a:cubicBezTo>
                    <a:pt x="122" y="75"/>
                    <a:pt x="121" y="75"/>
                    <a:pt x="121" y="76"/>
                  </a:cubicBezTo>
                  <a:cubicBezTo>
                    <a:pt x="120" y="76"/>
                    <a:pt x="119" y="77"/>
                    <a:pt x="118" y="77"/>
                  </a:cubicBezTo>
                  <a:cubicBezTo>
                    <a:pt x="118" y="78"/>
                    <a:pt x="117" y="79"/>
                    <a:pt x="116" y="80"/>
                  </a:cubicBezTo>
                  <a:cubicBezTo>
                    <a:pt x="116" y="80"/>
                    <a:pt x="115" y="79"/>
                    <a:pt x="115" y="79"/>
                  </a:cubicBezTo>
                  <a:cubicBezTo>
                    <a:pt x="114" y="79"/>
                    <a:pt x="113" y="80"/>
                    <a:pt x="113" y="81"/>
                  </a:cubicBezTo>
                  <a:cubicBezTo>
                    <a:pt x="111" y="83"/>
                    <a:pt x="111" y="85"/>
                    <a:pt x="109" y="86"/>
                  </a:cubicBezTo>
                  <a:cubicBezTo>
                    <a:pt x="108" y="86"/>
                    <a:pt x="107" y="86"/>
                    <a:pt x="106" y="85"/>
                  </a:cubicBezTo>
                  <a:cubicBezTo>
                    <a:pt x="106" y="85"/>
                    <a:pt x="107" y="84"/>
                    <a:pt x="106" y="83"/>
                  </a:cubicBezTo>
                  <a:cubicBezTo>
                    <a:pt x="106" y="83"/>
                    <a:pt x="104" y="84"/>
                    <a:pt x="104" y="84"/>
                  </a:cubicBezTo>
                  <a:cubicBezTo>
                    <a:pt x="103" y="84"/>
                    <a:pt x="101" y="84"/>
                    <a:pt x="99" y="84"/>
                  </a:cubicBezTo>
                  <a:cubicBezTo>
                    <a:pt x="99" y="84"/>
                    <a:pt x="98" y="84"/>
                    <a:pt x="98" y="83"/>
                  </a:cubicBezTo>
                  <a:cubicBezTo>
                    <a:pt x="98" y="83"/>
                    <a:pt x="98" y="82"/>
                    <a:pt x="97" y="81"/>
                  </a:cubicBezTo>
                  <a:cubicBezTo>
                    <a:pt x="97" y="81"/>
                    <a:pt x="96" y="82"/>
                    <a:pt x="95" y="81"/>
                  </a:cubicBezTo>
                  <a:cubicBezTo>
                    <a:pt x="94" y="81"/>
                    <a:pt x="94" y="79"/>
                    <a:pt x="94" y="78"/>
                  </a:cubicBezTo>
                  <a:cubicBezTo>
                    <a:pt x="94" y="78"/>
                    <a:pt x="95" y="78"/>
                    <a:pt x="95" y="77"/>
                  </a:cubicBezTo>
                  <a:cubicBezTo>
                    <a:pt x="95" y="76"/>
                    <a:pt x="95" y="76"/>
                    <a:pt x="95" y="75"/>
                  </a:cubicBezTo>
                  <a:cubicBezTo>
                    <a:pt x="94" y="74"/>
                    <a:pt x="94" y="73"/>
                    <a:pt x="93" y="72"/>
                  </a:cubicBezTo>
                  <a:cubicBezTo>
                    <a:pt x="92" y="71"/>
                    <a:pt x="91" y="72"/>
                    <a:pt x="91" y="72"/>
                  </a:cubicBezTo>
                  <a:cubicBezTo>
                    <a:pt x="90" y="71"/>
                    <a:pt x="91" y="70"/>
                    <a:pt x="90" y="70"/>
                  </a:cubicBezTo>
                  <a:cubicBezTo>
                    <a:pt x="89" y="70"/>
                    <a:pt x="88" y="71"/>
                    <a:pt x="87" y="7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7" y="71"/>
                    <a:pt x="76" y="71"/>
                    <a:pt x="74" y="71"/>
                  </a:cubicBezTo>
                  <a:cubicBezTo>
                    <a:pt x="73" y="70"/>
                    <a:pt x="73" y="68"/>
                    <a:pt x="71" y="66"/>
                  </a:cubicBezTo>
                  <a:cubicBezTo>
                    <a:pt x="67" y="64"/>
                    <a:pt x="63" y="61"/>
                    <a:pt x="59" y="58"/>
                  </a:cubicBezTo>
                  <a:cubicBezTo>
                    <a:pt x="57" y="59"/>
                    <a:pt x="55" y="59"/>
                    <a:pt x="53" y="59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8" y="68"/>
                    <a:pt x="49" y="76"/>
                    <a:pt x="49" y="83"/>
                  </a:cubicBezTo>
                  <a:cubicBezTo>
                    <a:pt x="49" y="83"/>
                    <a:pt x="48" y="83"/>
                    <a:pt x="47" y="83"/>
                  </a:cubicBezTo>
                  <a:cubicBezTo>
                    <a:pt x="47" y="83"/>
                    <a:pt x="46" y="83"/>
                    <a:pt x="46" y="83"/>
                  </a:cubicBezTo>
                  <a:cubicBezTo>
                    <a:pt x="45" y="82"/>
                    <a:pt x="44" y="81"/>
                    <a:pt x="44" y="81"/>
                  </a:cubicBezTo>
                  <a:cubicBezTo>
                    <a:pt x="43" y="80"/>
                    <a:pt x="43" y="79"/>
                    <a:pt x="42" y="78"/>
                  </a:cubicBezTo>
                  <a:cubicBezTo>
                    <a:pt x="42" y="77"/>
                    <a:pt x="40" y="77"/>
                    <a:pt x="39" y="77"/>
                  </a:cubicBezTo>
                  <a:cubicBezTo>
                    <a:pt x="38" y="77"/>
                    <a:pt x="37" y="77"/>
                    <a:pt x="36" y="77"/>
                  </a:cubicBezTo>
                  <a:cubicBezTo>
                    <a:pt x="35" y="77"/>
                    <a:pt x="34" y="78"/>
                    <a:pt x="34" y="79"/>
                  </a:cubicBezTo>
                  <a:cubicBezTo>
                    <a:pt x="33" y="79"/>
                    <a:pt x="33" y="80"/>
                    <a:pt x="33" y="80"/>
                  </a:cubicBezTo>
                  <a:cubicBezTo>
                    <a:pt x="32" y="79"/>
                    <a:pt x="31" y="79"/>
                    <a:pt x="32" y="78"/>
                  </a:cubicBezTo>
                  <a:cubicBezTo>
                    <a:pt x="32" y="77"/>
                    <a:pt x="33" y="76"/>
                    <a:pt x="33" y="75"/>
                  </a:cubicBezTo>
                  <a:cubicBezTo>
                    <a:pt x="33" y="75"/>
                    <a:pt x="32" y="75"/>
                    <a:pt x="32" y="74"/>
                  </a:cubicBezTo>
                  <a:cubicBezTo>
                    <a:pt x="31" y="74"/>
                    <a:pt x="30" y="74"/>
                    <a:pt x="29" y="74"/>
                  </a:cubicBezTo>
                  <a:cubicBezTo>
                    <a:pt x="28" y="74"/>
                    <a:pt x="29" y="73"/>
                    <a:pt x="28" y="73"/>
                  </a:cubicBezTo>
                  <a:cubicBezTo>
                    <a:pt x="27" y="72"/>
                    <a:pt x="27" y="73"/>
                    <a:pt x="26" y="72"/>
                  </a:cubicBezTo>
                  <a:cubicBezTo>
                    <a:pt x="26" y="72"/>
                    <a:pt x="26" y="71"/>
                    <a:pt x="26" y="70"/>
                  </a:cubicBezTo>
                  <a:cubicBezTo>
                    <a:pt x="26" y="69"/>
                    <a:pt x="25" y="68"/>
                    <a:pt x="24" y="67"/>
                  </a:cubicBezTo>
                  <a:cubicBezTo>
                    <a:pt x="23" y="66"/>
                    <a:pt x="21" y="66"/>
                    <a:pt x="21" y="65"/>
                  </a:cubicBezTo>
                  <a:cubicBezTo>
                    <a:pt x="20" y="65"/>
                    <a:pt x="21" y="64"/>
                    <a:pt x="22" y="64"/>
                  </a:cubicBezTo>
                  <a:cubicBezTo>
                    <a:pt x="23" y="64"/>
                    <a:pt x="24" y="64"/>
                    <a:pt x="25" y="65"/>
                  </a:cubicBezTo>
                  <a:cubicBezTo>
                    <a:pt x="26" y="65"/>
                    <a:pt x="27" y="65"/>
                    <a:pt x="26" y="65"/>
                  </a:cubicBezTo>
                  <a:cubicBezTo>
                    <a:pt x="26" y="64"/>
                    <a:pt x="24" y="64"/>
                    <a:pt x="24" y="63"/>
                  </a:cubicBezTo>
                  <a:cubicBezTo>
                    <a:pt x="24" y="62"/>
                    <a:pt x="24" y="60"/>
                    <a:pt x="26" y="60"/>
                  </a:cubicBezTo>
                  <a:cubicBezTo>
                    <a:pt x="27" y="59"/>
                    <a:pt x="29" y="59"/>
                    <a:pt x="31" y="59"/>
                  </a:cubicBezTo>
                  <a:cubicBezTo>
                    <a:pt x="32" y="59"/>
                    <a:pt x="34" y="61"/>
                    <a:pt x="34" y="60"/>
                  </a:cubicBezTo>
                  <a:cubicBezTo>
                    <a:pt x="34" y="59"/>
                    <a:pt x="32" y="59"/>
                    <a:pt x="32" y="58"/>
                  </a:cubicBezTo>
                  <a:cubicBezTo>
                    <a:pt x="31" y="57"/>
                    <a:pt x="33" y="56"/>
                    <a:pt x="33" y="55"/>
                  </a:cubicBezTo>
                  <a:cubicBezTo>
                    <a:pt x="33" y="54"/>
                    <a:pt x="34" y="53"/>
                    <a:pt x="33" y="52"/>
                  </a:cubicBezTo>
                  <a:cubicBezTo>
                    <a:pt x="32" y="51"/>
                    <a:pt x="31" y="51"/>
                    <a:pt x="29" y="51"/>
                  </a:cubicBezTo>
                  <a:cubicBezTo>
                    <a:pt x="29" y="51"/>
                    <a:pt x="29" y="52"/>
                    <a:pt x="29" y="52"/>
                  </a:cubicBezTo>
                  <a:cubicBezTo>
                    <a:pt x="27" y="52"/>
                    <a:pt x="27" y="52"/>
                    <a:pt x="26" y="51"/>
                  </a:cubicBezTo>
                  <a:cubicBezTo>
                    <a:pt x="25" y="51"/>
                    <a:pt x="24" y="50"/>
                    <a:pt x="23" y="50"/>
                  </a:cubicBezTo>
                  <a:cubicBezTo>
                    <a:pt x="22" y="51"/>
                    <a:pt x="20" y="52"/>
                    <a:pt x="19" y="52"/>
                  </a:cubicBezTo>
                  <a:cubicBezTo>
                    <a:pt x="17" y="53"/>
                    <a:pt x="16" y="54"/>
                    <a:pt x="14" y="55"/>
                  </a:cubicBezTo>
                  <a:cubicBezTo>
                    <a:pt x="13" y="54"/>
                    <a:pt x="13" y="54"/>
                    <a:pt x="12" y="54"/>
                  </a:cubicBezTo>
                  <a:cubicBezTo>
                    <a:pt x="12" y="54"/>
                    <a:pt x="11" y="54"/>
                    <a:pt x="10" y="53"/>
                  </a:cubicBezTo>
                  <a:cubicBezTo>
                    <a:pt x="11" y="53"/>
                    <a:pt x="10" y="52"/>
                    <a:pt x="11" y="52"/>
                  </a:cubicBezTo>
                  <a:cubicBezTo>
                    <a:pt x="11" y="52"/>
                    <a:pt x="13" y="52"/>
                    <a:pt x="12" y="52"/>
                  </a:cubicBezTo>
                  <a:cubicBezTo>
                    <a:pt x="12" y="50"/>
                    <a:pt x="10" y="48"/>
                    <a:pt x="8" y="47"/>
                  </a:cubicBezTo>
                  <a:cubicBezTo>
                    <a:pt x="8" y="46"/>
                    <a:pt x="7" y="46"/>
                    <a:pt x="6" y="46"/>
                  </a:cubicBezTo>
                  <a:cubicBezTo>
                    <a:pt x="6" y="46"/>
                    <a:pt x="6" y="47"/>
                    <a:pt x="6" y="47"/>
                  </a:cubicBezTo>
                  <a:cubicBezTo>
                    <a:pt x="5" y="47"/>
                    <a:pt x="4" y="46"/>
                    <a:pt x="4" y="46"/>
                  </a:cubicBezTo>
                  <a:cubicBezTo>
                    <a:pt x="3" y="45"/>
                    <a:pt x="4" y="44"/>
                    <a:pt x="4" y="44"/>
                  </a:cubicBezTo>
                  <a:cubicBezTo>
                    <a:pt x="3" y="43"/>
                    <a:pt x="1" y="44"/>
                    <a:pt x="1" y="43"/>
                  </a:cubicBezTo>
                  <a:cubicBezTo>
                    <a:pt x="0" y="42"/>
                    <a:pt x="1" y="40"/>
                    <a:pt x="2" y="39"/>
                  </a:cubicBezTo>
                  <a:cubicBezTo>
                    <a:pt x="2" y="39"/>
                    <a:pt x="3" y="39"/>
                    <a:pt x="3" y="38"/>
                  </a:cubicBezTo>
                  <a:cubicBezTo>
                    <a:pt x="3" y="38"/>
                    <a:pt x="2" y="37"/>
                    <a:pt x="1" y="36"/>
                  </a:cubicBezTo>
                  <a:cubicBezTo>
                    <a:pt x="1" y="36"/>
                    <a:pt x="1" y="35"/>
                    <a:pt x="2" y="34"/>
                  </a:cubicBezTo>
                  <a:cubicBezTo>
                    <a:pt x="2" y="33"/>
                    <a:pt x="3" y="33"/>
                    <a:pt x="4" y="32"/>
                  </a:cubicBezTo>
                  <a:cubicBezTo>
                    <a:pt x="4" y="31"/>
                    <a:pt x="3" y="31"/>
                    <a:pt x="4" y="30"/>
                  </a:cubicBezTo>
                  <a:cubicBezTo>
                    <a:pt x="4" y="30"/>
                    <a:pt x="5" y="30"/>
                    <a:pt x="6" y="30"/>
                  </a:cubicBezTo>
                  <a:cubicBezTo>
                    <a:pt x="7" y="31"/>
                    <a:pt x="7" y="33"/>
                    <a:pt x="9" y="34"/>
                  </a:cubicBezTo>
                  <a:cubicBezTo>
                    <a:pt x="9" y="34"/>
                    <a:pt x="10" y="34"/>
                    <a:pt x="10" y="34"/>
                  </a:cubicBezTo>
                  <a:cubicBezTo>
                    <a:pt x="11" y="33"/>
                    <a:pt x="11" y="33"/>
                    <a:pt x="10" y="32"/>
                  </a:cubicBezTo>
                  <a:cubicBezTo>
                    <a:pt x="10" y="31"/>
                    <a:pt x="8" y="30"/>
                    <a:pt x="9" y="29"/>
                  </a:cubicBezTo>
                  <a:cubicBezTo>
                    <a:pt x="9" y="28"/>
                    <a:pt x="10" y="29"/>
                    <a:pt x="11" y="29"/>
                  </a:cubicBezTo>
                  <a:cubicBezTo>
                    <a:pt x="11" y="29"/>
                    <a:pt x="12" y="29"/>
                    <a:pt x="12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4" y="26"/>
                    <a:pt x="15" y="26"/>
                    <a:pt x="17" y="25"/>
                  </a:cubicBezTo>
                  <a:cubicBezTo>
                    <a:pt x="17" y="25"/>
                    <a:pt x="17" y="23"/>
                    <a:pt x="18" y="23"/>
                  </a:cubicBezTo>
                  <a:cubicBezTo>
                    <a:pt x="19" y="23"/>
                    <a:pt x="20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2" y="25"/>
                    <a:pt x="22" y="24"/>
                  </a:cubicBezTo>
                  <a:cubicBezTo>
                    <a:pt x="23" y="24"/>
                    <a:pt x="24" y="23"/>
                    <a:pt x="25" y="23"/>
                  </a:cubicBezTo>
                  <a:cubicBezTo>
                    <a:pt x="25" y="23"/>
                    <a:pt x="26" y="24"/>
                    <a:pt x="26" y="24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1" y="24"/>
                    <a:pt x="31" y="25"/>
                    <a:pt x="32" y="26"/>
                  </a:cubicBezTo>
                  <a:cubicBezTo>
                    <a:pt x="33" y="26"/>
                    <a:pt x="34" y="26"/>
                    <a:pt x="35" y="27"/>
                  </a:cubicBezTo>
                  <a:cubicBezTo>
                    <a:pt x="36" y="28"/>
                    <a:pt x="35" y="29"/>
                    <a:pt x="36" y="30"/>
                  </a:cubicBezTo>
                  <a:cubicBezTo>
                    <a:pt x="36" y="30"/>
                    <a:pt x="37" y="30"/>
                    <a:pt x="37" y="30"/>
                  </a:cubicBezTo>
                  <a:cubicBezTo>
                    <a:pt x="37" y="29"/>
                    <a:pt x="36" y="27"/>
                    <a:pt x="37" y="27"/>
                  </a:cubicBezTo>
                  <a:cubicBezTo>
                    <a:pt x="39" y="27"/>
                    <a:pt x="40" y="30"/>
                    <a:pt x="42" y="30"/>
                  </a:cubicBezTo>
                  <a:cubicBezTo>
                    <a:pt x="43" y="30"/>
                    <a:pt x="43" y="28"/>
                    <a:pt x="44" y="27"/>
                  </a:cubicBezTo>
                  <a:cubicBezTo>
                    <a:pt x="45" y="27"/>
                    <a:pt x="46" y="27"/>
                    <a:pt x="47" y="27"/>
                  </a:cubicBezTo>
                  <a:cubicBezTo>
                    <a:pt x="48" y="27"/>
                    <a:pt x="49" y="28"/>
                    <a:pt x="50" y="27"/>
                  </a:cubicBezTo>
                  <a:cubicBezTo>
                    <a:pt x="50" y="27"/>
                    <a:pt x="50" y="26"/>
                    <a:pt x="51" y="26"/>
                  </a:cubicBezTo>
                  <a:cubicBezTo>
                    <a:pt x="51" y="26"/>
                    <a:pt x="52" y="26"/>
                    <a:pt x="53" y="26"/>
                  </a:cubicBezTo>
                  <a:cubicBezTo>
                    <a:pt x="54" y="27"/>
                    <a:pt x="54" y="28"/>
                    <a:pt x="54" y="29"/>
                  </a:cubicBezTo>
                  <a:cubicBezTo>
                    <a:pt x="56" y="29"/>
                    <a:pt x="58" y="30"/>
                    <a:pt x="60" y="30"/>
                  </a:cubicBezTo>
                  <a:cubicBezTo>
                    <a:pt x="61" y="29"/>
                    <a:pt x="60" y="28"/>
                    <a:pt x="61" y="28"/>
                  </a:cubicBezTo>
                  <a:cubicBezTo>
                    <a:pt x="62" y="28"/>
                    <a:pt x="64" y="29"/>
                    <a:pt x="65" y="29"/>
                  </a:cubicBezTo>
                  <a:cubicBezTo>
                    <a:pt x="66" y="29"/>
                    <a:pt x="67" y="28"/>
                    <a:pt x="67" y="27"/>
                  </a:cubicBezTo>
                  <a:cubicBezTo>
                    <a:pt x="67" y="26"/>
                    <a:pt x="68" y="25"/>
                    <a:pt x="67" y="24"/>
                  </a:cubicBezTo>
                  <a:cubicBezTo>
                    <a:pt x="67" y="24"/>
                    <a:pt x="65" y="24"/>
                    <a:pt x="64" y="24"/>
                  </a:cubicBezTo>
                  <a:cubicBezTo>
                    <a:pt x="63" y="23"/>
                    <a:pt x="61" y="22"/>
                    <a:pt x="61" y="21"/>
                  </a:cubicBezTo>
                  <a:cubicBezTo>
                    <a:pt x="62" y="20"/>
                    <a:pt x="63" y="21"/>
                    <a:pt x="64" y="20"/>
                  </a:cubicBezTo>
                  <a:cubicBezTo>
                    <a:pt x="64" y="19"/>
                    <a:pt x="63" y="19"/>
                    <a:pt x="63" y="18"/>
                  </a:cubicBezTo>
                  <a:cubicBezTo>
                    <a:pt x="63" y="17"/>
                    <a:pt x="64" y="16"/>
                    <a:pt x="65" y="15"/>
                  </a:cubicBezTo>
                  <a:cubicBezTo>
                    <a:pt x="66" y="15"/>
                    <a:pt x="67" y="16"/>
                    <a:pt x="68" y="16"/>
                  </a:cubicBezTo>
                  <a:cubicBezTo>
                    <a:pt x="69" y="16"/>
                    <a:pt x="67" y="15"/>
                    <a:pt x="67" y="15"/>
                  </a:cubicBezTo>
                  <a:cubicBezTo>
                    <a:pt x="66" y="14"/>
                    <a:pt x="65" y="15"/>
                    <a:pt x="65" y="14"/>
                  </a:cubicBezTo>
                  <a:cubicBezTo>
                    <a:pt x="64" y="14"/>
                    <a:pt x="66" y="13"/>
                    <a:pt x="65" y="13"/>
                  </a:cubicBezTo>
                  <a:cubicBezTo>
                    <a:pt x="65" y="12"/>
                    <a:pt x="64" y="13"/>
                    <a:pt x="63" y="13"/>
                  </a:cubicBezTo>
                  <a:cubicBezTo>
                    <a:pt x="62" y="12"/>
                    <a:pt x="62" y="11"/>
                    <a:pt x="63" y="10"/>
                  </a:cubicBezTo>
                  <a:cubicBezTo>
                    <a:pt x="64" y="9"/>
                    <a:pt x="66" y="10"/>
                    <a:pt x="67" y="10"/>
                  </a:cubicBezTo>
                  <a:cubicBezTo>
                    <a:pt x="68" y="10"/>
                    <a:pt x="69" y="9"/>
                    <a:pt x="70" y="10"/>
                  </a:cubicBezTo>
                  <a:cubicBezTo>
                    <a:pt x="73" y="10"/>
                    <a:pt x="74" y="9"/>
                    <a:pt x="76" y="9"/>
                  </a:cubicBezTo>
                  <a:cubicBezTo>
                    <a:pt x="78" y="7"/>
                    <a:pt x="80" y="7"/>
                    <a:pt x="83" y="8"/>
                  </a:cubicBezTo>
                  <a:cubicBezTo>
                    <a:pt x="83" y="7"/>
                    <a:pt x="83" y="6"/>
                    <a:pt x="84" y="5"/>
                  </a:cubicBezTo>
                  <a:cubicBezTo>
                    <a:pt x="84" y="5"/>
                    <a:pt x="85" y="5"/>
                    <a:pt x="86" y="5"/>
                  </a:cubicBezTo>
                  <a:cubicBezTo>
                    <a:pt x="89" y="5"/>
                    <a:pt x="92" y="4"/>
                    <a:pt x="95" y="3"/>
                  </a:cubicBezTo>
                  <a:cubicBezTo>
                    <a:pt x="96" y="3"/>
                    <a:pt x="95" y="2"/>
                    <a:pt x="96" y="1"/>
                  </a:cubicBezTo>
                  <a:cubicBezTo>
                    <a:pt x="96" y="1"/>
                    <a:pt x="97" y="0"/>
                    <a:pt x="98" y="0"/>
                  </a:cubicBezTo>
                  <a:cubicBezTo>
                    <a:pt x="101" y="1"/>
                    <a:pt x="103" y="2"/>
                    <a:pt x="105" y="2"/>
                  </a:cubicBezTo>
                  <a:cubicBezTo>
                    <a:pt x="106" y="2"/>
                    <a:pt x="106" y="1"/>
                    <a:pt x="107" y="2"/>
                  </a:cubicBezTo>
                  <a:cubicBezTo>
                    <a:pt x="108" y="3"/>
                    <a:pt x="108" y="4"/>
                    <a:pt x="108" y="5"/>
                  </a:cubicBezTo>
                  <a:cubicBezTo>
                    <a:pt x="109" y="5"/>
                    <a:pt x="109" y="6"/>
                    <a:pt x="109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10" y="8"/>
                    <a:pt x="111" y="8"/>
                    <a:pt x="111" y="8"/>
                  </a:cubicBezTo>
                  <a:cubicBezTo>
                    <a:pt x="112" y="8"/>
                    <a:pt x="112" y="8"/>
                    <a:pt x="113" y="8"/>
                  </a:cubicBezTo>
                  <a:cubicBezTo>
                    <a:pt x="113" y="8"/>
                    <a:pt x="113" y="8"/>
                    <a:pt x="114" y="8"/>
                  </a:cubicBezTo>
                  <a:cubicBezTo>
                    <a:pt x="114" y="8"/>
                    <a:pt x="114" y="6"/>
                    <a:pt x="114" y="7"/>
                  </a:cubicBezTo>
                  <a:cubicBezTo>
                    <a:pt x="115" y="8"/>
                    <a:pt x="115" y="9"/>
                    <a:pt x="116" y="10"/>
                  </a:cubicBezTo>
                  <a:cubicBezTo>
                    <a:pt x="116" y="10"/>
                    <a:pt x="117" y="10"/>
                    <a:pt x="117" y="10"/>
                  </a:cubicBezTo>
                  <a:cubicBezTo>
                    <a:pt x="117" y="9"/>
                    <a:pt x="116" y="9"/>
                    <a:pt x="117" y="9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21" y="10"/>
                    <a:pt x="120" y="11"/>
                    <a:pt x="120" y="11"/>
                  </a:cubicBezTo>
                  <a:cubicBezTo>
                    <a:pt x="120" y="12"/>
                    <a:pt x="121" y="12"/>
                    <a:pt x="121" y="12"/>
                  </a:cubicBezTo>
                  <a:cubicBezTo>
                    <a:pt x="122" y="12"/>
                    <a:pt x="123" y="11"/>
                    <a:pt x="123" y="11"/>
                  </a:cubicBezTo>
                  <a:cubicBezTo>
                    <a:pt x="124" y="11"/>
                    <a:pt x="124" y="12"/>
                    <a:pt x="125" y="12"/>
                  </a:cubicBezTo>
                  <a:cubicBezTo>
                    <a:pt x="125" y="10"/>
                    <a:pt x="128" y="10"/>
                    <a:pt x="129" y="9"/>
                  </a:cubicBezTo>
                  <a:cubicBezTo>
                    <a:pt x="132" y="9"/>
                    <a:pt x="133" y="7"/>
                    <a:pt x="135" y="7"/>
                  </a:cubicBezTo>
                  <a:cubicBezTo>
                    <a:pt x="136" y="7"/>
                    <a:pt x="134" y="9"/>
                    <a:pt x="134" y="9"/>
                  </a:cubicBezTo>
                  <a:cubicBezTo>
                    <a:pt x="134" y="10"/>
                    <a:pt x="135" y="11"/>
                    <a:pt x="136" y="11"/>
                  </a:cubicBezTo>
                  <a:cubicBezTo>
                    <a:pt x="138" y="12"/>
                    <a:pt x="139" y="12"/>
                    <a:pt x="140" y="13"/>
                  </a:cubicBezTo>
                  <a:cubicBezTo>
                    <a:pt x="145" y="18"/>
                    <a:pt x="148" y="24"/>
                    <a:pt x="153" y="29"/>
                  </a:cubicBezTo>
                  <a:cubicBezTo>
                    <a:pt x="154" y="29"/>
                    <a:pt x="154" y="28"/>
                    <a:pt x="155" y="27"/>
                  </a:cubicBezTo>
                  <a:cubicBezTo>
                    <a:pt x="155" y="27"/>
                    <a:pt x="154" y="27"/>
                    <a:pt x="154" y="26"/>
                  </a:cubicBezTo>
                  <a:cubicBezTo>
                    <a:pt x="155" y="26"/>
                    <a:pt x="156" y="26"/>
                    <a:pt x="156" y="26"/>
                  </a:cubicBezTo>
                  <a:cubicBezTo>
                    <a:pt x="157" y="26"/>
                    <a:pt x="158" y="27"/>
                    <a:pt x="158" y="28"/>
                  </a:cubicBezTo>
                  <a:cubicBezTo>
                    <a:pt x="159" y="28"/>
                    <a:pt x="158" y="28"/>
                    <a:pt x="158" y="29"/>
                  </a:cubicBezTo>
                  <a:cubicBezTo>
                    <a:pt x="158" y="29"/>
                    <a:pt x="159" y="28"/>
                    <a:pt x="159" y="29"/>
                  </a:cubicBezTo>
                  <a:cubicBezTo>
                    <a:pt x="160" y="29"/>
                    <a:pt x="159" y="29"/>
                    <a:pt x="159" y="29"/>
                  </a:cubicBezTo>
                  <a:cubicBezTo>
                    <a:pt x="161" y="30"/>
                    <a:pt x="163" y="29"/>
                    <a:pt x="165" y="29"/>
                  </a:cubicBezTo>
                  <a:cubicBezTo>
                    <a:pt x="166" y="29"/>
                    <a:pt x="166" y="27"/>
                    <a:pt x="168" y="27"/>
                  </a:cubicBezTo>
                  <a:cubicBezTo>
                    <a:pt x="169" y="28"/>
                    <a:pt x="171" y="29"/>
                    <a:pt x="172" y="30"/>
                  </a:cubicBezTo>
                  <a:cubicBezTo>
                    <a:pt x="173" y="31"/>
                    <a:pt x="173" y="32"/>
                    <a:pt x="173" y="33"/>
                  </a:cubicBezTo>
                  <a:cubicBezTo>
                    <a:pt x="174" y="33"/>
                    <a:pt x="176" y="32"/>
                    <a:pt x="177" y="33"/>
                  </a:cubicBezTo>
                  <a:cubicBezTo>
                    <a:pt x="177" y="33"/>
                    <a:pt x="177" y="34"/>
                    <a:pt x="178" y="34"/>
                  </a:cubicBezTo>
                  <a:cubicBezTo>
                    <a:pt x="178" y="35"/>
                    <a:pt x="179" y="35"/>
                    <a:pt x="180" y="36"/>
                  </a:cubicBezTo>
                  <a:cubicBezTo>
                    <a:pt x="181" y="35"/>
                    <a:pt x="182" y="36"/>
                    <a:pt x="183" y="36"/>
                  </a:cubicBezTo>
                  <a:cubicBezTo>
                    <a:pt x="184" y="36"/>
                    <a:pt x="184" y="34"/>
                    <a:pt x="184" y="34"/>
                  </a:cubicBezTo>
                  <a:cubicBezTo>
                    <a:pt x="185" y="34"/>
                    <a:pt x="184" y="35"/>
                    <a:pt x="184" y="36"/>
                  </a:cubicBezTo>
                  <a:cubicBezTo>
                    <a:pt x="185" y="37"/>
                    <a:pt x="187" y="38"/>
                    <a:pt x="188" y="3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7" name="Freeform 70"/>
            <p:cNvSpPr>
              <a:spLocks/>
            </p:cNvSpPr>
            <p:nvPr/>
          </p:nvSpPr>
          <p:spPr bwMode="auto">
            <a:xfrm>
              <a:off x="4345" y="2155"/>
              <a:ext cx="311" cy="128"/>
            </a:xfrm>
            <a:custGeom>
              <a:avLst/>
              <a:gdLst>
                <a:gd name="T0" fmla="*/ 598 w 90"/>
                <a:gd name="T1" fmla="*/ 432 h 37"/>
                <a:gd name="T2" fmla="*/ 622 w 90"/>
                <a:gd name="T3" fmla="*/ 384 h 37"/>
                <a:gd name="T4" fmla="*/ 715 w 90"/>
                <a:gd name="T5" fmla="*/ 384 h 37"/>
                <a:gd name="T6" fmla="*/ 822 w 90"/>
                <a:gd name="T7" fmla="*/ 370 h 37"/>
                <a:gd name="T8" fmla="*/ 933 w 90"/>
                <a:gd name="T9" fmla="*/ 346 h 37"/>
                <a:gd name="T10" fmla="*/ 968 w 90"/>
                <a:gd name="T11" fmla="*/ 336 h 37"/>
                <a:gd name="T12" fmla="*/ 1026 w 90"/>
                <a:gd name="T13" fmla="*/ 360 h 37"/>
                <a:gd name="T14" fmla="*/ 1050 w 90"/>
                <a:gd name="T15" fmla="*/ 360 h 37"/>
                <a:gd name="T16" fmla="*/ 1075 w 90"/>
                <a:gd name="T17" fmla="*/ 336 h 37"/>
                <a:gd name="T18" fmla="*/ 1040 w 90"/>
                <a:gd name="T19" fmla="*/ 287 h 37"/>
                <a:gd name="T20" fmla="*/ 1026 w 90"/>
                <a:gd name="T21" fmla="*/ 204 h 37"/>
                <a:gd name="T22" fmla="*/ 1040 w 90"/>
                <a:gd name="T23" fmla="*/ 156 h 37"/>
                <a:gd name="T24" fmla="*/ 992 w 90"/>
                <a:gd name="T25" fmla="*/ 131 h 37"/>
                <a:gd name="T26" fmla="*/ 978 w 90"/>
                <a:gd name="T27" fmla="*/ 73 h 37"/>
                <a:gd name="T28" fmla="*/ 933 w 90"/>
                <a:gd name="T29" fmla="*/ 48 h 37"/>
                <a:gd name="T30" fmla="*/ 871 w 90"/>
                <a:gd name="T31" fmla="*/ 59 h 37"/>
                <a:gd name="T32" fmla="*/ 836 w 90"/>
                <a:gd name="T33" fmla="*/ 73 h 37"/>
                <a:gd name="T34" fmla="*/ 753 w 90"/>
                <a:gd name="T35" fmla="*/ 83 h 37"/>
                <a:gd name="T36" fmla="*/ 715 w 90"/>
                <a:gd name="T37" fmla="*/ 97 h 37"/>
                <a:gd name="T38" fmla="*/ 646 w 90"/>
                <a:gd name="T39" fmla="*/ 73 h 37"/>
                <a:gd name="T40" fmla="*/ 598 w 90"/>
                <a:gd name="T41" fmla="*/ 59 h 37"/>
                <a:gd name="T42" fmla="*/ 574 w 90"/>
                <a:gd name="T43" fmla="*/ 73 h 37"/>
                <a:gd name="T44" fmla="*/ 539 w 90"/>
                <a:gd name="T45" fmla="*/ 48 h 37"/>
                <a:gd name="T46" fmla="*/ 515 w 90"/>
                <a:gd name="T47" fmla="*/ 10 h 37"/>
                <a:gd name="T48" fmla="*/ 477 w 90"/>
                <a:gd name="T49" fmla="*/ 10 h 37"/>
                <a:gd name="T50" fmla="*/ 404 w 90"/>
                <a:gd name="T51" fmla="*/ 10 h 37"/>
                <a:gd name="T52" fmla="*/ 311 w 90"/>
                <a:gd name="T53" fmla="*/ 59 h 37"/>
                <a:gd name="T54" fmla="*/ 252 w 90"/>
                <a:gd name="T55" fmla="*/ 73 h 37"/>
                <a:gd name="T56" fmla="*/ 204 w 90"/>
                <a:gd name="T57" fmla="*/ 59 h 37"/>
                <a:gd name="T58" fmla="*/ 166 w 90"/>
                <a:gd name="T59" fmla="*/ 83 h 37"/>
                <a:gd name="T60" fmla="*/ 228 w 90"/>
                <a:gd name="T61" fmla="*/ 97 h 37"/>
                <a:gd name="T62" fmla="*/ 180 w 90"/>
                <a:gd name="T63" fmla="*/ 107 h 37"/>
                <a:gd name="T64" fmla="*/ 180 w 90"/>
                <a:gd name="T65" fmla="*/ 121 h 37"/>
                <a:gd name="T66" fmla="*/ 204 w 90"/>
                <a:gd name="T67" fmla="*/ 131 h 37"/>
                <a:gd name="T68" fmla="*/ 166 w 90"/>
                <a:gd name="T69" fmla="*/ 145 h 37"/>
                <a:gd name="T70" fmla="*/ 156 w 90"/>
                <a:gd name="T71" fmla="*/ 131 h 37"/>
                <a:gd name="T72" fmla="*/ 131 w 90"/>
                <a:gd name="T73" fmla="*/ 145 h 37"/>
                <a:gd name="T74" fmla="*/ 121 w 90"/>
                <a:gd name="T75" fmla="*/ 131 h 37"/>
                <a:gd name="T76" fmla="*/ 97 w 90"/>
                <a:gd name="T77" fmla="*/ 131 h 37"/>
                <a:gd name="T78" fmla="*/ 48 w 90"/>
                <a:gd name="T79" fmla="*/ 131 h 37"/>
                <a:gd name="T80" fmla="*/ 10 w 90"/>
                <a:gd name="T81" fmla="*/ 190 h 37"/>
                <a:gd name="T82" fmla="*/ 48 w 90"/>
                <a:gd name="T83" fmla="*/ 204 h 37"/>
                <a:gd name="T84" fmla="*/ 48 w 90"/>
                <a:gd name="T85" fmla="*/ 228 h 37"/>
                <a:gd name="T86" fmla="*/ 48 w 90"/>
                <a:gd name="T87" fmla="*/ 239 h 37"/>
                <a:gd name="T88" fmla="*/ 48 w 90"/>
                <a:gd name="T89" fmla="*/ 263 h 37"/>
                <a:gd name="T90" fmla="*/ 35 w 90"/>
                <a:gd name="T91" fmla="*/ 277 h 37"/>
                <a:gd name="T92" fmla="*/ 83 w 90"/>
                <a:gd name="T93" fmla="*/ 298 h 37"/>
                <a:gd name="T94" fmla="*/ 97 w 90"/>
                <a:gd name="T95" fmla="*/ 346 h 37"/>
                <a:gd name="T96" fmla="*/ 131 w 90"/>
                <a:gd name="T97" fmla="*/ 370 h 37"/>
                <a:gd name="T98" fmla="*/ 131 w 90"/>
                <a:gd name="T99" fmla="*/ 384 h 37"/>
                <a:gd name="T100" fmla="*/ 142 w 90"/>
                <a:gd name="T101" fmla="*/ 384 h 37"/>
                <a:gd name="T102" fmla="*/ 190 w 90"/>
                <a:gd name="T103" fmla="*/ 384 h 37"/>
                <a:gd name="T104" fmla="*/ 263 w 90"/>
                <a:gd name="T105" fmla="*/ 408 h 37"/>
                <a:gd name="T106" fmla="*/ 287 w 90"/>
                <a:gd name="T107" fmla="*/ 370 h 37"/>
                <a:gd name="T108" fmla="*/ 384 w 90"/>
                <a:gd name="T109" fmla="*/ 419 h 37"/>
                <a:gd name="T110" fmla="*/ 467 w 90"/>
                <a:gd name="T111" fmla="*/ 408 h 37"/>
                <a:gd name="T112" fmla="*/ 549 w 90"/>
                <a:gd name="T113" fmla="*/ 394 h 37"/>
                <a:gd name="T114" fmla="*/ 584 w 90"/>
                <a:gd name="T115" fmla="*/ 370 h 37"/>
                <a:gd name="T116" fmla="*/ 574 w 90"/>
                <a:gd name="T117" fmla="*/ 419 h 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"/>
                <a:gd name="T178" fmla="*/ 0 h 37"/>
                <a:gd name="T179" fmla="*/ 90 w 90"/>
                <a:gd name="T180" fmla="*/ 37 h 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" h="37">
                  <a:moveTo>
                    <a:pt x="49" y="37"/>
                  </a:moveTo>
                  <a:cubicBezTo>
                    <a:pt x="49" y="37"/>
                    <a:pt x="50" y="37"/>
                    <a:pt x="50" y="36"/>
                  </a:cubicBezTo>
                  <a:cubicBezTo>
                    <a:pt x="51" y="36"/>
                    <a:pt x="52" y="35"/>
                    <a:pt x="52" y="34"/>
                  </a:cubicBezTo>
                  <a:cubicBezTo>
                    <a:pt x="52" y="34"/>
                    <a:pt x="51" y="32"/>
                    <a:pt x="52" y="32"/>
                  </a:cubicBezTo>
                  <a:cubicBezTo>
                    <a:pt x="53" y="32"/>
                    <a:pt x="55" y="33"/>
                    <a:pt x="56" y="33"/>
                  </a:cubicBezTo>
                  <a:cubicBezTo>
                    <a:pt x="57" y="33"/>
                    <a:pt x="58" y="32"/>
                    <a:pt x="60" y="32"/>
                  </a:cubicBezTo>
                  <a:cubicBezTo>
                    <a:pt x="61" y="32"/>
                    <a:pt x="62" y="33"/>
                    <a:pt x="64" y="33"/>
                  </a:cubicBezTo>
                  <a:cubicBezTo>
                    <a:pt x="66" y="33"/>
                    <a:pt x="67" y="32"/>
                    <a:pt x="69" y="31"/>
                  </a:cubicBezTo>
                  <a:cubicBezTo>
                    <a:pt x="71" y="30"/>
                    <a:pt x="73" y="30"/>
                    <a:pt x="75" y="29"/>
                  </a:cubicBezTo>
                  <a:cubicBezTo>
                    <a:pt x="76" y="29"/>
                    <a:pt x="77" y="29"/>
                    <a:pt x="78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29"/>
                    <a:pt x="80" y="28"/>
                    <a:pt x="81" y="28"/>
                  </a:cubicBezTo>
                  <a:cubicBezTo>
                    <a:pt x="82" y="28"/>
                    <a:pt x="82" y="29"/>
                    <a:pt x="84" y="29"/>
                  </a:cubicBezTo>
                  <a:cubicBezTo>
                    <a:pt x="84" y="29"/>
                    <a:pt x="85" y="30"/>
                    <a:pt x="86" y="30"/>
                  </a:cubicBezTo>
                  <a:cubicBezTo>
                    <a:pt x="86" y="30"/>
                    <a:pt x="87" y="28"/>
                    <a:pt x="87" y="29"/>
                  </a:cubicBezTo>
                  <a:cubicBezTo>
                    <a:pt x="88" y="29"/>
                    <a:pt x="87" y="30"/>
                    <a:pt x="88" y="30"/>
                  </a:cubicBezTo>
                  <a:cubicBezTo>
                    <a:pt x="89" y="31"/>
                    <a:pt x="89" y="30"/>
                    <a:pt x="90" y="30"/>
                  </a:cubicBezTo>
                  <a:cubicBezTo>
                    <a:pt x="90" y="29"/>
                    <a:pt x="90" y="28"/>
                    <a:pt x="90" y="28"/>
                  </a:cubicBezTo>
                  <a:cubicBezTo>
                    <a:pt x="89" y="27"/>
                    <a:pt x="88" y="27"/>
                    <a:pt x="87" y="26"/>
                  </a:cubicBezTo>
                  <a:cubicBezTo>
                    <a:pt x="87" y="25"/>
                    <a:pt x="87" y="24"/>
                    <a:pt x="87" y="24"/>
                  </a:cubicBezTo>
                  <a:cubicBezTo>
                    <a:pt x="87" y="23"/>
                    <a:pt x="88" y="22"/>
                    <a:pt x="88" y="21"/>
                  </a:cubicBezTo>
                  <a:cubicBezTo>
                    <a:pt x="87" y="20"/>
                    <a:pt x="86" y="18"/>
                    <a:pt x="86" y="17"/>
                  </a:cubicBezTo>
                  <a:cubicBezTo>
                    <a:pt x="86" y="16"/>
                    <a:pt x="88" y="16"/>
                    <a:pt x="89" y="15"/>
                  </a:cubicBezTo>
                  <a:cubicBezTo>
                    <a:pt x="89" y="14"/>
                    <a:pt x="88" y="13"/>
                    <a:pt x="87" y="13"/>
                  </a:cubicBezTo>
                  <a:cubicBezTo>
                    <a:pt x="87" y="13"/>
                    <a:pt x="86" y="13"/>
                    <a:pt x="84" y="13"/>
                  </a:cubicBezTo>
                  <a:cubicBezTo>
                    <a:pt x="84" y="12"/>
                    <a:pt x="83" y="12"/>
                    <a:pt x="83" y="11"/>
                  </a:cubicBezTo>
                  <a:cubicBezTo>
                    <a:pt x="83" y="11"/>
                    <a:pt x="83" y="10"/>
                    <a:pt x="83" y="9"/>
                  </a:cubicBezTo>
                  <a:cubicBezTo>
                    <a:pt x="83" y="8"/>
                    <a:pt x="83" y="7"/>
                    <a:pt x="82" y="6"/>
                  </a:cubicBezTo>
                  <a:cubicBezTo>
                    <a:pt x="82" y="6"/>
                    <a:pt x="81" y="6"/>
                    <a:pt x="80" y="5"/>
                  </a:cubicBezTo>
                  <a:cubicBezTo>
                    <a:pt x="80" y="5"/>
                    <a:pt x="79" y="4"/>
                    <a:pt x="78" y="4"/>
                  </a:cubicBezTo>
                  <a:cubicBezTo>
                    <a:pt x="77" y="4"/>
                    <a:pt x="76" y="5"/>
                    <a:pt x="75" y="5"/>
                  </a:cubicBezTo>
                  <a:cubicBezTo>
                    <a:pt x="74" y="5"/>
                    <a:pt x="74" y="5"/>
                    <a:pt x="73" y="5"/>
                  </a:cubicBezTo>
                  <a:cubicBezTo>
                    <a:pt x="72" y="5"/>
                    <a:pt x="72" y="5"/>
                    <a:pt x="71" y="6"/>
                  </a:cubicBezTo>
                  <a:cubicBezTo>
                    <a:pt x="71" y="6"/>
                    <a:pt x="70" y="6"/>
                    <a:pt x="70" y="6"/>
                  </a:cubicBezTo>
                  <a:cubicBezTo>
                    <a:pt x="68" y="7"/>
                    <a:pt x="67" y="7"/>
                    <a:pt x="66" y="7"/>
                  </a:cubicBezTo>
                  <a:cubicBezTo>
                    <a:pt x="65" y="7"/>
                    <a:pt x="64" y="7"/>
                    <a:pt x="63" y="7"/>
                  </a:cubicBezTo>
                  <a:cubicBezTo>
                    <a:pt x="63" y="7"/>
                    <a:pt x="62" y="7"/>
                    <a:pt x="62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5" y="7"/>
                    <a:pt x="55" y="6"/>
                    <a:pt x="54" y="6"/>
                  </a:cubicBezTo>
                  <a:cubicBezTo>
                    <a:pt x="54" y="6"/>
                    <a:pt x="54" y="7"/>
                    <a:pt x="53" y="7"/>
                  </a:cubicBezTo>
                  <a:cubicBezTo>
                    <a:pt x="52" y="7"/>
                    <a:pt x="51" y="5"/>
                    <a:pt x="50" y="5"/>
                  </a:cubicBezTo>
                  <a:cubicBezTo>
                    <a:pt x="50" y="5"/>
                    <a:pt x="50" y="6"/>
                    <a:pt x="49" y="6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5"/>
                    <a:pt x="48" y="4"/>
                    <a:pt x="47" y="3"/>
                  </a:cubicBezTo>
                  <a:cubicBezTo>
                    <a:pt x="47" y="2"/>
                    <a:pt x="46" y="4"/>
                    <a:pt x="45" y="4"/>
                  </a:cubicBezTo>
                  <a:cubicBezTo>
                    <a:pt x="44" y="3"/>
                    <a:pt x="43" y="3"/>
                    <a:pt x="43" y="2"/>
                  </a:cubicBezTo>
                  <a:cubicBezTo>
                    <a:pt x="43" y="2"/>
                    <a:pt x="43" y="1"/>
                    <a:pt x="43" y="1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1" y="0"/>
                    <a:pt x="41" y="1"/>
                    <a:pt x="40" y="1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2" y="1"/>
                    <a:pt x="31" y="2"/>
                    <a:pt x="29" y="2"/>
                  </a:cubicBezTo>
                  <a:cubicBezTo>
                    <a:pt x="28" y="3"/>
                    <a:pt x="27" y="5"/>
                    <a:pt x="26" y="5"/>
                  </a:cubicBezTo>
                  <a:cubicBezTo>
                    <a:pt x="26" y="6"/>
                    <a:pt x="24" y="6"/>
                    <a:pt x="24" y="6"/>
                  </a:cubicBezTo>
                  <a:cubicBezTo>
                    <a:pt x="23" y="6"/>
                    <a:pt x="22" y="6"/>
                    <a:pt x="21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6" y="5"/>
                    <a:pt x="15" y="5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7" y="9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3" y="11"/>
                    <a:pt x="15" y="10"/>
                    <a:pt x="15" y="10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1"/>
                    <a:pt x="16" y="10"/>
                    <a:pt x="15" y="10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1" y="10"/>
                    <a:pt x="11" y="11"/>
                  </a:cubicBezTo>
                  <a:cubicBezTo>
                    <a:pt x="10" y="11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10" y="12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8" y="11"/>
                    <a:pt x="8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3" y="12"/>
                    <a:pt x="2" y="12"/>
                    <a:pt x="2" y="13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2" y="16"/>
                    <a:pt x="4" y="14"/>
                    <a:pt x="5" y="15"/>
                  </a:cubicBezTo>
                  <a:cubicBezTo>
                    <a:pt x="6" y="16"/>
                    <a:pt x="4" y="16"/>
                    <a:pt x="4" y="17"/>
                  </a:cubicBezTo>
                  <a:cubicBezTo>
                    <a:pt x="4" y="17"/>
                    <a:pt x="5" y="17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20"/>
                    <a:pt x="4" y="20"/>
                    <a:pt x="4" y="20"/>
                  </a:cubicBezTo>
                  <a:cubicBezTo>
                    <a:pt x="4" y="21"/>
                    <a:pt x="5" y="22"/>
                    <a:pt x="5" y="22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3" y="22"/>
                    <a:pt x="3" y="20"/>
                    <a:pt x="3" y="21"/>
                  </a:cubicBezTo>
                  <a:cubicBezTo>
                    <a:pt x="2" y="21"/>
                    <a:pt x="2" y="23"/>
                    <a:pt x="3" y="23"/>
                  </a:cubicBezTo>
                  <a:cubicBezTo>
                    <a:pt x="3" y="24"/>
                    <a:pt x="4" y="24"/>
                    <a:pt x="5" y="24"/>
                  </a:cubicBezTo>
                  <a:cubicBezTo>
                    <a:pt x="5" y="24"/>
                    <a:pt x="7" y="24"/>
                    <a:pt x="7" y="25"/>
                  </a:cubicBezTo>
                  <a:cubicBezTo>
                    <a:pt x="7" y="25"/>
                    <a:pt x="6" y="26"/>
                    <a:pt x="7" y="27"/>
                  </a:cubicBezTo>
                  <a:cubicBezTo>
                    <a:pt x="7" y="28"/>
                    <a:pt x="8" y="28"/>
                    <a:pt x="8" y="29"/>
                  </a:cubicBezTo>
                  <a:cubicBezTo>
                    <a:pt x="8" y="29"/>
                    <a:pt x="6" y="29"/>
                    <a:pt x="7" y="30"/>
                  </a:cubicBezTo>
                  <a:cubicBezTo>
                    <a:pt x="8" y="31"/>
                    <a:pt x="11" y="29"/>
                    <a:pt x="11" y="31"/>
                  </a:cubicBezTo>
                  <a:cubicBezTo>
                    <a:pt x="12" y="32"/>
                    <a:pt x="8" y="31"/>
                    <a:pt x="8" y="32"/>
                  </a:cubicBezTo>
                  <a:cubicBezTo>
                    <a:pt x="8" y="33"/>
                    <a:pt x="10" y="32"/>
                    <a:pt x="11" y="32"/>
                  </a:cubicBezTo>
                  <a:cubicBezTo>
                    <a:pt x="11" y="32"/>
                    <a:pt x="10" y="34"/>
                    <a:pt x="11" y="34"/>
                  </a:cubicBezTo>
                  <a:cubicBezTo>
                    <a:pt x="12" y="34"/>
                    <a:pt x="12" y="32"/>
                    <a:pt x="12" y="32"/>
                  </a:cubicBezTo>
                  <a:cubicBezTo>
                    <a:pt x="13" y="32"/>
                    <a:pt x="14" y="32"/>
                    <a:pt x="14" y="32"/>
                  </a:cubicBezTo>
                  <a:cubicBezTo>
                    <a:pt x="15" y="32"/>
                    <a:pt x="15" y="32"/>
                    <a:pt x="16" y="32"/>
                  </a:cubicBezTo>
                  <a:cubicBezTo>
                    <a:pt x="17" y="33"/>
                    <a:pt x="17" y="35"/>
                    <a:pt x="18" y="35"/>
                  </a:cubicBezTo>
                  <a:cubicBezTo>
                    <a:pt x="19" y="35"/>
                    <a:pt x="21" y="34"/>
                    <a:pt x="22" y="34"/>
                  </a:cubicBezTo>
                  <a:cubicBezTo>
                    <a:pt x="23" y="34"/>
                    <a:pt x="22" y="32"/>
                    <a:pt x="23" y="32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6" y="31"/>
                    <a:pt x="27" y="31"/>
                    <a:pt x="28" y="32"/>
                  </a:cubicBezTo>
                  <a:cubicBezTo>
                    <a:pt x="29" y="32"/>
                    <a:pt x="30" y="34"/>
                    <a:pt x="32" y="35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7" y="35"/>
                    <a:pt x="38" y="35"/>
                    <a:pt x="39" y="34"/>
                  </a:cubicBezTo>
                  <a:cubicBezTo>
                    <a:pt x="40" y="34"/>
                    <a:pt x="41" y="32"/>
                    <a:pt x="42" y="32"/>
                  </a:cubicBezTo>
                  <a:cubicBezTo>
                    <a:pt x="43" y="32"/>
                    <a:pt x="44" y="33"/>
                    <a:pt x="46" y="33"/>
                  </a:cubicBezTo>
                  <a:cubicBezTo>
                    <a:pt x="46" y="33"/>
                    <a:pt x="46" y="33"/>
                    <a:pt x="47" y="32"/>
                  </a:cubicBezTo>
                  <a:cubicBezTo>
                    <a:pt x="48" y="32"/>
                    <a:pt x="48" y="31"/>
                    <a:pt x="49" y="31"/>
                  </a:cubicBezTo>
                  <a:cubicBezTo>
                    <a:pt x="50" y="31"/>
                    <a:pt x="50" y="32"/>
                    <a:pt x="50" y="33"/>
                  </a:cubicBezTo>
                  <a:cubicBezTo>
                    <a:pt x="50" y="34"/>
                    <a:pt x="48" y="34"/>
                    <a:pt x="48" y="35"/>
                  </a:cubicBezTo>
                  <a:cubicBezTo>
                    <a:pt x="48" y="35"/>
                    <a:pt x="48" y="36"/>
                    <a:pt x="49" y="3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8" name="Freeform 71"/>
            <p:cNvSpPr>
              <a:spLocks/>
            </p:cNvSpPr>
            <p:nvPr/>
          </p:nvSpPr>
          <p:spPr bwMode="auto">
            <a:xfrm>
              <a:off x="4331" y="2352"/>
              <a:ext cx="197" cy="184"/>
            </a:xfrm>
            <a:custGeom>
              <a:avLst/>
              <a:gdLst>
                <a:gd name="T0" fmla="*/ 670 w 57"/>
                <a:gd name="T1" fmla="*/ 542 h 53"/>
                <a:gd name="T2" fmla="*/ 657 w 57"/>
                <a:gd name="T3" fmla="*/ 507 h 53"/>
                <a:gd name="T4" fmla="*/ 681 w 57"/>
                <a:gd name="T5" fmla="*/ 507 h 53"/>
                <a:gd name="T6" fmla="*/ 646 w 57"/>
                <a:gd name="T7" fmla="*/ 458 h 53"/>
                <a:gd name="T8" fmla="*/ 598 w 57"/>
                <a:gd name="T9" fmla="*/ 410 h 53"/>
                <a:gd name="T10" fmla="*/ 560 w 57"/>
                <a:gd name="T11" fmla="*/ 337 h 53"/>
                <a:gd name="T12" fmla="*/ 550 w 57"/>
                <a:gd name="T13" fmla="*/ 288 h 53"/>
                <a:gd name="T14" fmla="*/ 525 w 57"/>
                <a:gd name="T15" fmla="*/ 240 h 53"/>
                <a:gd name="T16" fmla="*/ 477 w 57"/>
                <a:gd name="T17" fmla="*/ 205 h 53"/>
                <a:gd name="T18" fmla="*/ 453 w 57"/>
                <a:gd name="T19" fmla="*/ 146 h 53"/>
                <a:gd name="T20" fmla="*/ 453 w 57"/>
                <a:gd name="T21" fmla="*/ 108 h 53"/>
                <a:gd name="T22" fmla="*/ 442 w 57"/>
                <a:gd name="T23" fmla="*/ 83 h 53"/>
                <a:gd name="T24" fmla="*/ 442 w 57"/>
                <a:gd name="T25" fmla="*/ 49 h 53"/>
                <a:gd name="T26" fmla="*/ 418 w 57"/>
                <a:gd name="T27" fmla="*/ 35 h 53"/>
                <a:gd name="T28" fmla="*/ 384 w 57"/>
                <a:gd name="T29" fmla="*/ 24 h 53"/>
                <a:gd name="T30" fmla="*/ 359 w 57"/>
                <a:gd name="T31" fmla="*/ 24 h 53"/>
                <a:gd name="T32" fmla="*/ 335 w 57"/>
                <a:gd name="T33" fmla="*/ 24 h 53"/>
                <a:gd name="T34" fmla="*/ 311 w 57"/>
                <a:gd name="T35" fmla="*/ 49 h 53"/>
                <a:gd name="T36" fmla="*/ 273 w 57"/>
                <a:gd name="T37" fmla="*/ 59 h 53"/>
                <a:gd name="T38" fmla="*/ 228 w 57"/>
                <a:gd name="T39" fmla="*/ 49 h 53"/>
                <a:gd name="T40" fmla="*/ 190 w 57"/>
                <a:gd name="T41" fmla="*/ 35 h 53"/>
                <a:gd name="T42" fmla="*/ 156 w 57"/>
                <a:gd name="T43" fmla="*/ 24 h 53"/>
                <a:gd name="T44" fmla="*/ 97 w 57"/>
                <a:gd name="T45" fmla="*/ 10 h 53"/>
                <a:gd name="T46" fmla="*/ 59 w 57"/>
                <a:gd name="T47" fmla="*/ 10 h 53"/>
                <a:gd name="T48" fmla="*/ 35 w 57"/>
                <a:gd name="T49" fmla="*/ 0 h 53"/>
                <a:gd name="T50" fmla="*/ 10 w 57"/>
                <a:gd name="T51" fmla="*/ 24 h 53"/>
                <a:gd name="T52" fmla="*/ 10 w 57"/>
                <a:gd name="T53" fmla="*/ 73 h 53"/>
                <a:gd name="T54" fmla="*/ 0 w 57"/>
                <a:gd name="T55" fmla="*/ 97 h 53"/>
                <a:gd name="T56" fmla="*/ 24 w 57"/>
                <a:gd name="T57" fmla="*/ 170 h 53"/>
                <a:gd name="T58" fmla="*/ 35 w 57"/>
                <a:gd name="T59" fmla="*/ 614 h 53"/>
                <a:gd name="T60" fmla="*/ 525 w 57"/>
                <a:gd name="T61" fmla="*/ 614 h 53"/>
                <a:gd name="T62" fmla="*/ 550 w 57"/>
                <a:gd name="T63" fmla="*/ 639 h 53"/>
                <a:gd name="T64" fmla="*/ 574 w 57"/>
                <a:gd name="T65" fmla="*/ 628 h 53"/>
                <a:gd name="T66" fmla="*/ 584 w 57"/>
                <a:gd name="T67" fmla="*/ 604 h 53"/>
                <a:gd name="T68" fmla="*/ 608 w 57"/>
                <a:gd name="T69" fmla="*/ 590 h 53"/>
                <a:gd name="T70" fmla="*/ 608 w 57"/>
                <a:gd name="T71" fmla="*/ 566 h 53"/>
                <a:gd name="T72" fmla="*/ 646 w 57"/>
                <a:gd name="T73" fmla="*/ 566 h 53"/>
                <a:gd name="T74" fmla="*/ 670 w 57"/>
                <a:gd name="T75" fmla="*/ 542 h 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53"/>
                <a:gd name="T116" fmla="*/ 57 w 57"/>
                <a:gd name="T117" fmla="*/ 53 h 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53">
                  <a:moveTo>
                    <a:pt x="56" y="45"/>
                  </a:moveTo>
                  <a:cubicBezTo>
                    <a:pt x="56" y="44"/>
                    <a:pt x="55" y="43"/>
                    <a:pt x="55" y="42"/>
                  </a:cubicBezTo>
                  <a:cubicBezTo>
                    <a:pt x="55" y="41"/>
                    <a:pt x="57" y="42"/>
                    <a:pt x="57" y="42"/>
                  </a:cubicBezTo>
                  <a:cubicBezTo>
                    <a:pt x="57" y="40"/>
                    <a:pt x="55" y="40"/>
                    <a:pt x="54" y="38"/>
                  </a:cubicBezTo>
                  <a:cubicBezTo>
                    <a:pt x="53" y="37"/>
                    <a:pt x="51" y="35"/>
                    <a:pt x="50" y="34"/>
                  </a:cubicBezTo>
                  <a:cubicBezTo>
                    <a:pt x="49" y="32"/>
                    <a:pt x="48" y="30"/>
                    <a:pt x="47" y="28"/>
                  </a:cubicBezTo>
                  <a:cubicBezTo>
                    <a:pt x="46" y="27"/>
                    <a:pt x="46" y="25"/>
                    <a:pt x="46" y="24"/>
                  </a:cubicBezTo>
                  <a:cubicBezTo>
                    <a:pt x="45" y="22"/>
                    <a:pt x="45" y="21"/>
                    <a:pt x="44" y="20"/>
                  </a:cubicBezTo>
                  <a:cubicBezTo>
                    <a:pt x="43" y="19"/>
                    <a:pt x="41" y="18"/>
                    <a:pt x="40" y="17"/>
                  </a:cubicBezTo>
                  <a:cubicBezTo>
                    <a:pt x="39" y="15"/>
                    <a:pt x="38" y="14"/>
                    <a:pt x="38" y="12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38" y="8"/>
                    <a:pt x="37" y="8"/>
                    <a:pt x="37" y="7"/>
                  </a:cubicBezTo>
                  <a:cubicBezTo>
                    <a:pt x="37" y="6"/>
                    <a:pt x="38" y="5"/>
                    <a:pt x="37" y="4"/>
                  </a:cubicBezTo>
                  <a:cubicBezTo>
                    <a:pt x="37" y="3"/>
                    <a:pt x="36" y="3"/>
                    <a:pt x="35" y="3"/>
                  </a:cubicBezTo>
                  <a:cubicBezTo>
                    <a:pt x="34" y="3"/>
                    <a:pt x="33" y="2"/>
                    <a:pt x="32" y="2"/>
                  </a:cubicBezTo>
                  <a:cubicBezTo>
                    <a:pt x="31" y="2"/>
                    <a:pt x="31" y="2"/>
                    <a:pt x="30" y="2"/>
                  </a:cubicBezTo>
                  <a:cubicBezTo>
                    <a:pt x="30" y="3"/>
                    <a:pt x="29" y="2"/>
                    <a:pt x="28" y="2"/>
                  </a:cubicBezTo>
                  <a:cubicBezTo>
                    <a:pt x="27" y="2"/>
                    <a:pt x="27" y="3"/>
                    <a:pt x="26" y="4"/>
                  </a:cubicBezTo>
                  <a:cubicBezTo>
                    <a:pt x="25" y="4"/>
                    <a:pt x="24" y="5"/>
                    <a:pt x="23" y="5"/>
                  </a:cubicBezTo>
                  <a:cubicBezTo>
                    <a:pt x="21" y="5"/>
                    <a:pt x="20" y="4"/>
                    <a:pt x="19" y="4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5" y="3"/>
                    <a:pt x="14" y="2"/>
                    <a:pt x="13" y="2"/>
                  </a:cubicBezTo>
                  <a:cubicBezTo>
                    <a:pt x="11" y="1"/>
                    <a:pt x="10" y="1"/>
                    <a:pt x="8" y="1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3"/>
                    <a:pt x="2" y="5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3" y="26"/>
                    <a:pt x="3" y="38"/>
                    <a:pt x="3" y="51"/>
                  </a:cubicBezTo>
                  <a:cubicBezTo>
                    <a:pt x="17" y="51"/>
                    <a:pt x="30" y="50"/>
                    <a:pt x="44" y="51"/>
                  </a:cubicBezTo>
                  <a:cubicBezTo>
                    <a:pt x="46" y="51"/>
                    <a:pt x="45" y="53"/>
                    <a:pt x="46" y="53"/>
                  </a:cubicBezTo>
                  <a:cubicBezTo>
                    <a:pt x="47" y="53"/>
                    <a:pt x="48" y="53"/>
                    <a:pt x="48" y="52"/>
                  </a:cubicBezTo>
                  <a:cubicBezTo>
                    <a:pt x="49" y="51"/>
                    <a:pt x="48" y="51"/>
                    <a:pt x="49" y="50"/>
                  </a:cubicBezTo>
                  <a:cubicBezTo>
                    <a:pt x="49" y="49"/>
                    <a:pt x="50" y="49"/>
                    <a:pt x="51" y="49"/>
                  </a:cubicBezTo>
                  <a:cubicBezTo>
                    <a:pt x="51" y="48"/>
                    <a:pt x="51" y="48"/>
                    <a:pt x="51" y="47"/>
                  </a:cubicBezTo>
                  <a:cubicBezTo>
                    <a:pt x="52" y="47"/>
                    <a:pt x="53" y="48"/>
                    <a:pt x="54" y="47"/>
                  </a:cubicBezTo>
                  <a:cubicBezTo>
                    <a:pt x="55" y="47"/>
                    <a:pt x="55" y="46"/>
                    <a:pt x="56" y="4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9" name="Freeform 72"/>
            <p:cNvSpPr>
              <a:spLocks/>
            </p:cNvSpPr>
            <p:nvPr/>
          </p:nvSpPr>
          <p:spPr bwMode="auto">
            <a:xfrm>
              <a:off x="4487" y="2324"/>
              <a:ext cx="27" cy="70"/>
            </a:xfrm>
            <a:custGeom>
              <a:avLst/>
              <a:gdLst>
                <a:gd name="T0" fmla="*/ 0 w 8"/>
                <a:gd name="T1" fmla="*/ 147 h 20"/>
                <a:gd name="T2" fmla="*/ 57 w 8"/>
                <a:gd name="T3" fmla="*/ 245 h 20"/>
                <a:gd name="T4" fmla="*/ 57 w 8"/>
                <a:gd name="T5" fmla="*/ 220 h 20"/>
                <a:gd name="T6" fmla="*/ 67 w 8"/>
                <a:gd name="T7" fmla="*/ 157 h 20"/>
                <a:gd name="T8" fmla="*/ 81 w 8"/>
                <a:gd name="T9" fmla="*/ 133 h 20"/>
                <a:gd name="T10" fmla="*/ 57 w 8"/>
                <a:gd name="T11" fmla="*/ 133 h 20"/>
                <a:gd name="T12" fmla="*/ 57 w 8"/>
                <a:gd name="T13" fmla="*/ 123 h 20"/>
                <a:gd name="T14" fmla="*/ 57 w 8"/>
                <a:gd name="T15" fmla="*/ 98 h 20"/>
                <a:gd name="T16" fmla="*/ 57 w 8"/>
                <a:gd name="T17" fmla="*/ 73 h 20"/>
                <a:gd name="T18" fmla="*/ 67 w 8"/>
                <a:gd name="T19" fmla="*/ 63 h 20"/>
                <a:gd name="T20" fmla="*/ 81 w 8"/>
                <a:gd name="T21" fmla="*/ 49 h 20"/>
                <a:gd name="T22" fmla="*/ 91 w 8"/>
                <a:gd name="T23" fmla="*/ 24 h 20"/>
                <a:gd name="T24" fmla="*/ 91 w 8"/>
                <a:gd name="T25" fmla="*/ 0 h 20"/>
                <a:gd name="T26" fmla="*/ 81 w 8"/>
                <a:gd name="T27" fmla="*/ 0 h 20"/>
                <a:gd name="T28" fmla="*/ 67 w 8"/>
                <a:gd name="T29" fmla="*/ 14 h 20"/>
                <a:gd name="T30" fmla="*/ 57 w 8"/>
                <a:gd name="T31" fmla="*/ 35 h 20"/>
                <a:gd name="T32" fmla="*/ 47 w 8"/>
                <a:gd name="T33" fmla="*/ 63 h 20"/>
                <a:gd name="T34" fmla="*/ 34 w 8"/>
                <a:gd name="T35" fmla="*/ 98 h 20"/>
                <a:gd name="T36" fmla="*/ 24 w 8"/>
                <a:gd name="T37" fmla="*/ 123 h 20"/>
                <a:gd name="T38" fmla="*/ 0 w 8"/>
                <a:gd name="T39" fmla="*/ 147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20"/>
                <a:gd name="T62" fmla="*/ 8 w 8"/>
                <a:gd name="T63" fmla="*/ 20 h 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20">
                  <a:moveTo>
                    <a:pt x="0" y="12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8"/>
                  </a:cubicBezTo>
                  <a:cubicBezTo>
                    <a:pt x="6" y="16"/>
                    <a:pt x="6" y="15"/>
                    <a:pt x="6" y="13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6" y="11"/>
                    <a:pt x="5" y="12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4" y="3"/>
                    <a:pt x="4" y="5"/>
                    <a:pt x="4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1" y="11"/>
                    <a:pt x="0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0" name="Freeform 73"/>
            <p:cNvSpPr>
              <a:spLocks/>
            </p:cNvSpPr>
            <p:nvPr/>
          </p:nvSpPr>
          <p:spPr bwMode="auto">
            <a:xfrm>
              <a:off x="4501" y="2338"/>
              <a:ext cx="13" cy="28"/>
            </a:xfrm>
            <a:custGeom>
              <a:avLst/>
              <a:gdLst>
                <a:gd name="T0" fmla="*/ 32 w 4"/>
                <a:gd name="T1" fmla="*/ 98 h 8"/>
                <a:gd name="T2" fmla="*/ 42 w 4"/>
                <a:gd name="T3" fmla="*/ 35 h 8"/>
                <a:gd name="T4" fmla="*/ 42 w 4"/>
                <a:gd name="T5" fmla="*/ 0 h 8"/>
                <a:gd name="T6" fmla="*/ 23 w 4"/>
                <a:gd name="T7" fmla="*/ 14 h 8"/>
                <a:gd name="T8" fmla="*/ 0 w 4"/>
                <a:gd name="T9" fmla="*/ 24 h 8"/>
                <a:gd name="T10" fmla="*/ 10 w 4"/>
                <a:gd name="T11" fmla="*/ 49 h 8"/>
                <a:gd name="T12" fmla="*/ 0 w 4"/>
                <a:gd name="T13" fmla="*/ 84 h 8"/>
                <a:gd name="T14" fmla="*/ 10 w 4"/>
                <a:gd name="T15" fmla="*/ 98 h 8"/>
                <a:gd name="T16" fmla="*/ 32 w 4"/>
                <a:gd name="T17" fmla="*/ 9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3" y="8"/>
                  </a:moveTo>
                  <a:cubicBezTo>
                    <a:pt x="3" y="6"/>
                    <a:pt x="3" y="5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1" name="Freeform 74"/>
            <p:cNvSpPr>
              <a:spLocks/>
            </p:cNvSpPr>
            <p:nvPr/>
          </p:nvSpPr>
          <p:spPr bwMode="auto">
            <a:xfrm>
              <a:off x="4514" y="2255"/>
              <a:ext cx="101" cy="97"/>
            </a:xfrm>
            <a:custGeom>
              <a:avLst/>
              <a:gdLst>
                <a:gd name="T0" fmla="*/ 10 w 29"/>
                <a:gd name="T1" fmla="*/ 263 h 28"/>
                <a:gd name="T2" fmla="*/ 24 w 29"/>
                <a:gd name="T3" fmla="*/ 263 h 28"/>
                <a:gd name="T4" fmla="*/ 24 w 29"/>
                <a:gd name="T5" fmla="*/ 239 h 28"/>
                <a:gd name="T6" fmla="*/ 49 w 29"/>
                <a:gd name="T7" fmla="*/ 239 h 28"/>
                <a:gd name="T8" fmla="*/ 59 w 29"/>
                <a:gd name="T9" fmla="*/ 204 h 28"/>
                <a:gd name="T10" fmla="*/ 49 w 29"/>
                <a:gd name="T11" fmla="*/ 180 h 28"/>
                <a:gd name="T12" fmla="*/ 24 w 29"/>
                <a:gd name="T13" fmla="*/ 180 h 28"/>
                <a:gd name="T14" fmla="*/ 24 w 29"/>
                <a:gd name="T15" fmla="*/ 146 h 28"/>
                <a:gd name="T16" fmla="*/ 24 w 29"/>
                <a:gd name="T17" fmla="*/ 121 h 28"/>
                <a:gd name="T18" fmla="*/ 10 w 29"/>
                <a:gd name="T19" fmla="*/ 107 h 28"/>
                <a:gd name="T20" fmla="*/ 10 w 29"/>
                <a:gd name="T21" fmla="*/ 83 h 28"/>
                <a:gd name="T22" fmla="*/ 24 w 29"/>
                <a:gd name="T23" fmla="*/ 83 h 28"/>
                <a:gd name="T24" fmla="*/ 49 w 29"/>
                <a:gd name="T25" fmla="*/ 59 h 28"/>
                <a:gd name="T26" fmla="*/ 49 w 29"/>
                <a:gd name="T27" fmla="*/ 35 h 28"/>
                <a:gd name="T28" fmla="*/ 98 w 29"/>
                <a:gd name="T29" fmla="*/ 49 h 28"/>
                <a:gd name="T30" fmla="*/ 132 w 29"/>
                <a:gd name="T31" fmla="*/ 35 h 28"/>
                <a:gd name="T32" fmla="*/ 181 w 29"/>
                <a:gd name="T33" fmla="*/ 49 h 28"/>
                <a:gd name="T34" fmla="*/ 244 w 29"/>
                <a:gd name="T35" fmla="*/ 24 h 28"/>
                <a:gd name="T36" fmla="*/ 303 w 29"/>
                <a:gd name="T37" fmla="*/ 0 h 28"/>
                <a:gd name="T38" fmla="*/ 341 w 29"/>
                <a:gd name="T39" fmla="*/ 0 h 28"/>
                <a:gd name="T40" fmla="*/ 352 w 29"/>
                <a:gd name="T41" fmla="*/ 0 h 28"/>
                <a:gd name="T42" fmla="*/ 327 w 29"/>
                <a:gd name="T43" fmla="*/ 35 h 28"/>
                <a:gd name="T44" fmla="*/ 303 w 29"/>
                <a:gd name="T45" fmla="*/ 49 h 28"/>
                <a:gd name="T46" fmla="*/ 293 w 29"/>
                <a:gd name="T47" fmla="*/ 73 h 28"/>
                <a:gd name="T48" fmla="*/ 303 w 29"/>
                <a:gd name="T49" fmla="*/ 107 h 28"/>
                <a:gd name="T50" fmla="*/ 293 w 29"/>
                <a:gd name="T51" fmla="*/ 132 h 28"/>
                <a:gd name="T52" fmla="*/ 293 w 29"/>
                <a:gd name="T53" fmla="*/ 170 h 28"/>
                <a:gd name="T54" fmla="*/ 254 w 29"/>
                <a:gd name="T55" fmla="*/ 191 h 28"/>
                <a:gd name="T56" fmla="*/ 244 w 29"/>
                <a:gd name="T57" fmla="*/ 204 h 28"/>
                <a:gd name="T58" fmla="*/ 181 w 29"/>
                <a:gd name="T59" fmla="*/ 253 h 28"/>
                <a:gd name="T60" fmla="*/ 73 w 29"/>
                <a:gd name="T61" fmla="*/ 326 h 28"/>
                <a:gd name="T62" fmla="*/ 59 w 29"/>
                <a:gd name="T63" fmla="*/ 336 h 28"/>
                <a:gd name="T64" fmla="*/ 59 w 29"/>
                <a:gd name="T65" fmla="*/ 326 h 28"/>
                <a:gd name="T66" fmla="*/ 0 w 29"/>
                <a:gd name="T67" fmla="*/ 312 h 28"/>
                <a:gd name="T68" fmla="*/ 10 w 29"/>
                <a:gd name="T69" fmla="*/ 288 h 28"/>
                <a:gd name="T70" fmla="*/ 10 w 29"/>
                <a:gd name="T71" fmla="*/ 263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28"/>
                <a:gd name="T110" fmla="*/ 29 w 29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28">
                  <a:moveTo>
                    <a:pt x="1" y="22"/>
                  </a:moveTo>
                  <a:cubicBezTo>
                    <a:pt x="1" y="22"/>
                    <a:pt x="1" y="22"/>
                    <a:pt x="2" y="22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3" y="19"/>
                    <a:pt x="4" y="20"/>
                    <a:pt x="4" y="20"/>
                  </a:cubicBezTo>
                  <a:cubicBezTo>
                    <a:pt x="5" y="19"/>
                    <a:pt x="5" y="18"/>
                    <a:pt x="5" y="17"/>
                  </a:cubicBezTo>
                  <a:cubicBezTo>
                    <a:pt x="5" y="16"/>
                    <a:pt x="5" y="16"/>
                    <a:pt x="4" y="15"/>
                  </a:cubicBezTo>
                  <a:cubicBezTo>
                    <a:pt x="4" y="15"/>
                    <a:pt x="3" y="15"/>
                    <a:pt x="2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5" y="3"/>
                    <a:pt x="6" y="4"/>
                    <a:pt x="8" y="4"/>
                  </a:cubicBezTo>
                  <a:cubicBezTo>
                    <a:pt x="9" y="4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7" y="4"/>
                    <a:pt x="18" y="3"/>
                    <a:pt x="20" y="2"/>
                  </a:cubicBezTo>
                  <a:cubicBezTo>
                    <a:pt x="21" y="1"/>
                    <a:pt x="23" y="1"/>
                    <a:pt x="25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8" y="2"/>
                    <a:pt x="27" y="3"/>
                  </a:cubicBezTo>
                  <a:cubicBezTo>
                    <a:pt x="27" y="3"/>
                    <a:pt x="26" y="3"/>
                    <a:pt x="25" y="4"/>
                  </a:cubicBezTo>
                  <a:cubicBezTo>
                    <a:pt x="25" y="4"/>
                    <a:pt x="24" y="5"/>
                    <a:pt x="24" y="6"/>
                  </a:cubicBezTo>
                  <a:cubicBezTo>
                    <a:pt x="24" y="7"/>
                    <a:pt x="25" y="8"/>
                    <a:pt x="25" y="9"/>
                  </a:cubicBezTo>
                  <a:cubicBezTo>
                    <a:pt x="25" y="10"/>
                    <a:pt x="24" y="10"/>
                    <a:pt x="24" y="11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3" y="15"/>
                    <a:pt x="21" y="15"/>
                    <a:pt x="21" y="16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19" y="19"/>
                    <a:pt x="17" y="20"/>
                    <a:pt x="15" y="21"/>
                  </a:cubicBezTo>
                  <a:cubicBezTo>
                    <a:pt x="12" y="23"/>
                    <a:pt x="9" y="25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4" y="26"/>
                    <a:pt x="2" y="26"/>
                    <a:pt x="0" y="26"/>
                  </a:cubicBezTo>
                  <a:cubicBezTo>
                    <a:pt x="0" y="25"/>
                    <a:pt x="0" y="25"/>
                    <a:pt x="1" y="24"/>
                  </a:cubicBezTo>
                  <a:cubicBezTo>
                    <a:pt x="1" y="24"/>
                    <a:pt x="1" y="23"/>
                    <a:pt x="1" y="2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2" name="Freeform 75"/>
            <p:cNvSpPr>
              <a:spLocks/>
            </p:cNvSpPr>
            <p:nvPr/>
          </p:nvSpPr>
          <p:spPr bwMode="auto">
            <a:xfrm>
              <a:off x="4501" y="2297"/>
              <a:ext cx="27" cy="27"/>
            </a:xfrm>
            <a:custGeom>
              <a:avLst/>
              <a:gdLst>
                <a:gd name="T0" fmla="*/ 0 w 8"/>
                <a:gd name="T1" fmla="*/ 91 h 8"/>
                <a:gd name="T2" fmla="*/ 10 w 8"/>
                <a:gd name="T3" fmla="*/ 57 h 8"/>
                <a:gd name="T4" fmla="*/ 34 w 8"/>
                <a:gd name="T5" fmla="*/ 24 h 8"/>
                <a:gd name="T6" fmla="*/ 47 w 8"/>
                <a:gd name="T7" fmla="*/ 0 h 8"/>
                <a:gd name="T8" fmla="*/ 81 w 8"/>
                <a:gd name="T9" fmla="*/ 0 h 8"/>
                <a:gd name="T10" fmla="*/ 91 w 8"/>
                <a:gd name="T11" fmla="*/ 34 h 8"/>
                <a:gd name="T12" fmla="*/ 81 w 8"/>
                <a:gd name="T13" fmla="*/ 57 h 8"/>
                <a:gd name="T14" fmla="*/ 57 w 8"/>
                <a:gd name="T15" fmla="*/ 57 h 8"/>
                <a:gd name="T16" fmla="*/ 47 w 8"/>
                <a:gd name="T17" fmla="*/ 81 h 8"/>
                <a:gd name="T18" fmla="*/ 34 w 8"/>
                <a:gd name="T19" fmla="*/ 81 h 8"/>
                <a:gd name="T20" fmla="*/ 24 w 8"/>
                <a:gd name="T21" fmla="*/ 91 h 8"/>
                <a:gd name="T22" fmla="*/ 0 w 8"/>
                <a:gd name="T23" fmla="*/ 91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0" y="8"/>
                  </a:moveTo>
                  <a:cubicBezTo>
                    <a:pt x="0" y="7"/>
                    <a:pt x="0" y="6"/>
                    <a:pt x="1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3"/>
                    <a:pt x="8" y="4"/>
                    <a:pt x="7" y="5"/>
                  </a:cubicBezTo>
                  <a:cubicBezTo>
                    <a:pt x="6" y="5"/>
                    <a:pt x="5" y="4"/>
                    <a:pt x="5" y="5"/>
                  </a:cubicBezTo>
                  <a:cubicBezTo>
                    <a:pt x="4" y="5"/>
                    <a:pt x="4" y="7"/>
                    <a:pt x="4" y="7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3" name="Freeform 76"/>
            <p:cNvSpPr>
              <a:spLocks/>
            </p:cNvSpPr>
            <p:nvPr/>
          </p:nvSpPr>
          <p:spPr bwMode="auto">
            <a:xfrm>
              <a:off x="4501" y="2338"/>
              <a:ext cx="352" cy="298"/>
            </a:xfrm>
            <a:custGeom>
              <a:avLst/>
              <a:gdLst>
                <a:gd name="T0" fmla="*/ 942 w 102"/>
                <a:gd name="T1" fmla="*/ 516 h 86"/>
                <a:gd name="T2" fmla="*/ 918 w 102"/>
                <a:gd name="T3" fmla="*/ 468 h 86"/>
                <a:gd name="T4" fmla="*/ 880 w 102"/>
                <a:gd name="T5" fmla="*/ 419 h 86"/>
                <a:gd name="T6" fmla="*/ 880 w 102"/>
                <a:gd name="T7" fmla="*/ 371 h 86"/>
                <a:gd name="T8" fmla="*/ 835 w 102"/>
                <a:gd name="T9" fmla="*/ 326 h 86"/>
                <a:gd name="T10" fmla="*/ 811 w 102"/>
                <a:gd name="T11" fmla="*/ 301 h 86"/>
                <a:gd name="T12" fmla="*/ 739 w 102"/>
                <a:gd name="T13" fmla="*/ 253 h 86"/>
                <a:gd name="T14" fmla="*/ 666 w 102"/>
                <a:gd name="T15" fmla="*/ 204 h 86"/>
                <a:gd name="T16" fmla="*/ 428 w 102"/>
                <a:gd name="T17" fmla="*/ 83 h 86"/>
                <a:gd name="T18" fmla="*/ 345 w 102"/>
                <a:gd name="T19" fmla="*/ 24 h 86"/>
                <a:gd name="T20" fmla="*/ 238 w 102"/>
                <a:gd name="T21" fmla="*/ 24 h 86"/>
                <a:gd name="T22" fmla="*/ 131 w 102"/>
                <a:gd name="T23" fmla="*/ 59 h 86"/>
                <a:gd name="T24" fmla="*/ 166 w 102"/>
                <a:gd name="T25" fmla="*/ 132 h 86"/>
                <a:gd name="T26" fmla="*/ 107 w 102"/>
                <a:gd name="T27" fmla="*/ 170 h 86"/>
                <a:gd name="T28" fmla="*/ 24 w 102"/>
                <a:gd name="T29" fmla="*/ 204 h 86"/>
                <a:gd name="T30" fmla="*/ 10 w 102"/>
                <a:gd name="T31" fmla="*/ 277 h 86"/>
                <a:gd name="T32" fmla="*/ 48 w 102"/>
                <a:gd name="T33" fmla="*/ 277 h 86"/>
                <a:gd name="T34" fmla="*/ 121 w 102"/>
                <a:gd name="T35" fmla="*/ 409 h 86"/>
                <a:gd name="T36" fmla="*/ 166 w 102"/>
                <a:gd name="T37" fmla="*/ 468 h 86"/>
                <a:gd name="T38" fmla="*/ 204 w 102"/>
                <a:gd name="T39" fmla="*/ 527 h 86"/>
                <a:gd name="T40" fmla="*/ 248 w 102"/>
                <a:gd name="T41" fmla="*/ 589 h 86"/>
                <a:gd name="T42" fmla="*/ 273 w 102"/>
                <a:gd name="T43" fmla="*/ 672 h 86"/>
                <a:gd name="T44" fmla="*/ 311 w 102"/>
                <a:gd name="T45" fmla="*/ 769 h 86"/>
                <a:gd name="T46" fmla="*/ 369 w 102"/>
                <a:gd name="T47" fmla="*/ 818 h 86"/>
                <a:gd name="T48" fmla="*/ 404 w 102"/>
                <a:gd name="T49" fmla="*/ 887 h 86"/>
                <a:gd name="T50" fmla="*/ 452 w 102"/>
                <a:gd name="T51" fmla="*/ 984 h 86"/>
                <a:gd name="T52" fmla="*/ 476 w 102"/>
                <a:gd name="T53" fmla="*/ 998 h 86"/>
                <a:gd name="T54" fmla="*/ 511 w 102"/>
                <a:gd name="T55" fmla="*/ 1008 h 86"/>
                <a:gd name="T56" fmla="*/ 535 w 102"/>
                <a:gd name="T57" fmla="*/ 960 h 86"/>
                <a:gd name="T58" fmla="*/ 714 w 102"/>
                <a:gd name="T59" fmla="*/ 960 h 86"/>
                <a:gd name="T60" fmla="*/ 773 w 102"/>
                <a:gd name="T61" fmla="*/ 984 h 86"/>
                <a:gd name="T62" fmla="*/ 1011 w 102"/>
                <a:gd name="T63" fmla="*/ 863 h 86"/>
                <a:gd name="T64" fmla="*/ 1215 w 102"/>
                <a:gd name="T65" fmla="*/ 672 h 86"/>
                <a:gd name="T66" fmla="*/ 1166 w 102"/>
                <a:gd name="T67" fmla="*/ 638 h 86"/>
                <a:gd name="T68" fmla="*/ 977 w 102"/>
                <a:gd name="T69" fmla="*/ 551 h 86"/>
                <a:gd name="T70" fmla="*/ 977 w 102"/>
                <a:gd name="T71" fmla="*/ 527 h 86"/>
                <a:gd name="T72" fmla="*/ 977 w 102"/>
                <a:gd name="T73" fmla="*/ 516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86"/>
                <a:gd name="T113" fmla="*/ 102 w 102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86">
                  <a:moveTo>
                    <a:pt x="81" y="42"/>
                  </a:moveTo>
                  <a:cubicBezTo>
                    <a:pt x="80" y="43"/>
                    <a:pt x="80" y="43"/>
                    <a:pt x="79" y="43"/>
                  </a:cubicBezTo>
                  <a:cubicBezTo>
                    <a:pt x="79" y="43"/>
                    <a:pt x="79" y="42"/>
                    <a:pt x="79" y="42"/>
                  </a:cubicBezTo>
                  <a:cubicBezTo>
                    <a:pt x="78" y="41"/>
                    <a:pt x="78" y="40"/>
                    <a:pt x="77" y="39"/>
                  </a:cubicBezTo>
                  <a:cubicBezTo>
                    <a:pt x="77" y="38"/>
                    <a:pt x="76" y="38"/>
                    <a:pt x="76" y="37"/>
                  </a:cubicBezTo>
                  <a:cubicBezTo>
                    <a:pt x="75" y="36"/>
                    <a:pt x="74" y="36"/>
                    <a:pt x="74" y="35"/>
                  </a:cubicBezTo>
                  <a:cubicBezTo>
                    <a:pt x="74" y="34"/>
                    <a:pt x="74" y="33"/>
                    <a:pt x="74" y="33"/>
                  </a:cubicBezTo>
                  <a:cubicBezTo>
                    <a:pt x="75" y="32"/>
                    <a:pt x="75" y="31"/>
                    <a:pt x="74" y="31"/>
                  </a:cubicBezTo>
                  <a:cubicBezTo>
                    <a:pt x="74" y="29"/>
                    <a:pt x="72" y="29"/>
                    <a:pt x="71" y="28"/>
                  </a:cubicBezTo>
                  <a:cubicBezTo>
                    <a:pt x="71" y="28"/>
                    <a:pt x="71" y="27"/>
                    <a:pt x="70" y="27"/>
                  </a:cubicBezTo>
                  <a:cubicBezTo>
                    <a:pt x="70" y="26"/>
                    <a:pt x="69" y="27"/>
                    <a:pt x="68" y="26"/>
                  </a:cubicBezTo>
                  <a:cubicBezTo>
                    <a:pt x="68" y="26"/>
                    <a:pt x="68" y="25"/>
                    <a:pt x="68" y="25"/>
                  </a:cubicBezTo>
                  <a:cubicBezTo>
                    <a:pt x="68" y="24"/>
                    <a:pt x="67" y="22"/>
                    <a:pt x="66" y="21"/>
                  </a:cubicBezTo>
                  <a:cubicBezTo>
                    <a:pt x="65" y="21"/>
                    <a:pt x="63" y="21"/>
                    <a:pt x="62" y="21"/>
                  </a:cubicBezTo>
                  <a:cubicBezTo>
                    <a:pt x="61" y="21"/>
                    <a:pt x="61" y="19"/>
                    <a:pt x="61" y="18"/>
                  </a:cubicBezTo>
                  <a:cubicBezTo>
                    <a:pt x="59" y="18"/>
                    <a:pt x="58" y="18"/>
                    <a:pt x="56" y="17"/>
                  </a:cubicBezTo>
                  <a:cubicBezTo>
                    <a:pt x="53" y="17"/>
                    <a:pt x="50" y="17"/>
                    <a:pt x="48" y="17"/>
                  </a:cubicBezTo>
                  <a:cubicBezTo>
                    <a:pt x="44" y="14"/>
                    <a:pt x="40" y="10"/>
                    <a:pt x="36" y="7"/>
                  </a:cubicBezTo>
                  <a:cubicBezTo>
                    <a:pt x="35" y="6"/>
                    <a:pt x="34" y="6"/>
                    <a:pt x="32" y="5"/>
                  </a:cubicBezTo>
                  <a:cubicBezTo>
                    <a:pt x="31" y="4"/>
                    <a:pt x="30" y="3"/>
                    <a:pt x="29" y="2"/>
                  </a:cubicBezTo>
                  <a:cubicBezTo>
                    <a:pt x="26" y="1"/>
                    <a:pt x="24" y="1"/>
                    <a:pt x="22" y="0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17" y="3"/>
                    <a:pt x="15" y="3"/>
                    <a:pt x="11" y="4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2" y="7"/>
                    <a:pt x="15" y="8"/>
                    <a:pt x="16" y="10"/>
                  </a:cubicBezTo>
                  <a:cubicBezTo>
                    <a:pt x="16" y="11"/>
                    <a:pt x="14" y="10"/>
                    <a:pt x="14" y="11"/>
                  </a:cubicBezTo>
                  <a:cubicBezTo>
                    <a:pt x="14" y="11"/>
                    <a:pt x="14" y="12"/>
                    <a:pt x="13" y="13"/>
                  </a:cubicBezTo>
                  <a:cubicBezTo>
                    <a:pt x="12" y="13"/>
                    <a:pt x="10" y="13"/>
                    <a:pt x="9" y="14"/>
                  </a:cubicBezTo>
                  <a:cubicBezTo>
                    <a:pt x="8" y="15"/>
                    <a:pt x="8" y="16"/>
                    <a:pt x="7" y="17"/>
                  </a:cubicBezTo>
                  <a:cubicBezTo>
                    <a:pt x="5" y="17"/>
                    <a:pt x="4" y="17"/>
                    <a:pt x="2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1" y="22"/>
                    <a:pt x="0" y="23"/>
                    <a:pt x="1" y="23"/>
                  </a:cubicBezTo>
                  <a:cubicBezTo>
                    <a:pt x="1" y="24"/>
                    <a:pt x="2" y="23"/>
                    <a:pt x="2" y="23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6" y="26"/>
                    <a:pt x="6" y="28"/>
                    <a:pt x="8" y="31"/>
                  </a:cubicBezTo>
                  <a:cubicBezTo>
                    <a:pt x="8" y="32"/>
                    <a:pt x="9" y="33"/>
                    <a:pt x="10" y="34"/>
                  </a:cubicBezTo>
                  <a:cubicBezTo>
                    <a:pt x="11" y="35"/>
                    <a:pt x="12" y="35"/>
                    <a:pt x="12" y="37"/>
                  </a:cubicBezTo>
                  <a:cubicBezTo>
                    <a:pt x="13" y="37"/>
                    <a:pt x="14" y="38"/>
                    <a:pt x="14" y="39"/>
                  </a:cubicBezTo>
                  <a:cubicBezTo>
                    <a:pt x="15" y="40"/>
                    <a:pt x="14" y="41"/>
                    <a:pt x="14" y="42"/>
                  </a:cubicBezTo>
                  <a:cubicBezTo>
                    <a:pt x="14" y="43"/>
                    <a:pt x="16" y="44"/>
                    <a:pt x="17" y="44"/>
                  </a:cubicBezTo>
                  <a:cubicBezTo>
                    <a:pt x="18" y="45"/>
                    <a:pt x="19" y="46"/>
                    <a:pt x="20" y="47"/>
                  </a:cubicBezTo>
                  <a:cubicBezTo>
                    <a:pt x="20" y="48"/>
                    <a:pt x="21" y="48"/>
                    <a:pt x="21" y="49"/>
                  </a:cubicBezTo>
                  <a:cubicBezTo>
                    <a:pt x="22" y="50"/>
                    <a:pt x="22" y="52"/>
                    <a:pt x="23" y="54"/>
                  </a:cubicBezTo>
                  <a:cubicBezTo>
                    <a:pt x="23" y="54"/>
                    <a:pt x="23" y="55"/>
                    <a:pt x="23" y="56"/>
                  </a:cubicBezTo>
                  <a:cubicBezTo>
                    <a:pt x="23" y="57"/>
                    <a:pt x="22" y="58"/>
                    <a:pt x="23" y="59"/>
                  </a:cubicBezTo>
                  <a:cubicBezTo>
                    <a:pt x="24" y="61"/>
                    <a:pt x="25" y="63"/>
                    <a:pt x="26" y="64"/>
                  </a:cubicBezTo>
                  <a:cubicBezTo>
                    <a:pt x="27" y="65"/>
                    <a:pt x="28" y="65"/>
                    <a:pt x="29" y="66"/>
                  </a:cubicBezTo>
                  <a:cubicBezTo>
                    <a:pt x="29" y="66"/>
                    <a:pt x="30" y="67"/>
                    <a:pt x="31" y="68"/>
                  </a:cubicBezTo>
                  <a:cubicBezTo>
                    <a:pt x="32" y="69"/>
                    <a:pt x="32" y="70"/>
                    <a:pt x="33" y="71"/>
                  </a:cubicBezTo>
                  <a:cubicBezTo>
                    <a:pt x="34" y="72"/>
                    <a:pt x="34" y="73"/>
                    <a:pt x="34" y="74"/>
                  </a:cubicBezTo>
                  <a:cubicBezTo>
                    <a:pt x="36" y="76"/>
                    <a:pt x="37" y="78"/>
                    <a:pt x="38" y="79"/>
                  </a:cubicBezTo>
                  <a:cubicBezTo>
                    <a:pt x="39" y="80"/>
                    <a:pt x="38" y="81"/>
                    <a:pt x="38" y="82"/>
                  </a:cubicBezTo>
                  <a:cubicBezTo>
                    <a:pt x="39" y="82"/>
                    <a:pt x="39" y="80"/>
                    <a:pt x="40" y="81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41" y="84"/>
                    <a:pt x="42" y="85"/>
                    <a:pt x="42" y="86"/>
                  </a:cubicBezTo>
                  <a:cubicBezTo>
                    <a:pt x="43" y="85"/>
                    <a:pt x="43" y="85"/>
                    <a:pt x="43" y="84"/>
                  </a:cubicBezTo>
                  <a:cubicBezTo>
                    <a:pt x="44" y="83"/>
                    <a:pt x="43" y="82"/>
                    <a:pt x="43" y="81"/>
                  </a:cubicBezTo>
                  <a:cubicBezTo>
                    <a:pt x="44" y="80"/>
                    <a:pt x="44" y="80"/>
                    <a:pt x="45" y="80"/>
                  </a:cubicBezTo>
                  <a:cubicBezTo>
                    <a:pt x="45" y="80"/>
                    <a:pt x="46" y="81"/>
                    <a:pt x="46" y="81"/>
                  </a:cubicBezTo>
                  <a:cubicBezTo>
                    <a:pt x="51" y="81"/>
                    <a:pt x="55" y="80"/>
                    <a:pt x="60" y="80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3" y="83"/>
                    <a:pt x="64" y="82"/>
                    <a:pt x="65" y="82"/>
                  </a:cubicBezTo>
                  <a:cubicBezTo>
                    <a:pt x="67" y="80"/>
                    <a:pt x="68" y="78"/>
                    <a:pt x="69" y="76"/>
                  </a:cubicBezTo>
                  <a:cubicBezTo>
                    <a:pt x="74" y="75"/>
                    <a:pt x="80" y="73"/>
                    <a:pt x="85" y="7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4"/>
                    <a:pt x="83" y="44"/>
                    <a:pt x="82" y="44"/>
                  </a:cubicBezTo>
                  <a:cubicBezTo>
                    <a:pt x="82" y="44"/>
                    <a:pt x="81" y="45"/>
                    <a:pt x="81" y="45"/>
                  </a:cubicBezTo>
                  <a:cubicBezTo>
                    <a:pt x="81" y="44"/>
                    <a:pt x="82" y="44"/>
                    <a:pt x="82" y="43"/>
                  </a:cubicBezTo>
                  <a:cubicBezTo>
                    <a:pt x="82" y="43"/>
                    <a:pt x="81" y="43"/>
                    <a:pt x="81" y="4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4" name="Freeform 77"/>
            <p:cNvSpPr>
              <a:spLocks/>
            </p:cNvSpPr>
            <p:nvPr/>
          </p:nvSpPr>
          <p:spPr bwMode="auto">
            <a:xfrm>
              <a:off x="4501" y="2324"/>
              <a:ext cx="72" cy="84"/>
            </a:xfrm>
            <a:custGeom>
              <a:avLst/>
              <a:gdLst>
                <a:gd name="T0" fmla="*/ 0 w 21"/>
                <a:gd name="T1" fmla="*/ 294 h 24"/>
                <a:gd name="T2" fmla="*/ 0 w 21"/>
                <a:gd name="T3" fmla="*/ 284 h 24"/>
                <a:gd name="T4" fmla="*/ 0 w 21"/>
                <a:gd name="T5" fmla="*/ 270 h 24"/>
                <a:gd name="T6" fmla="*/ 0 w 21"/>
                <a:gd name="T7" fmla="*/ 235 h 24"/>
                <a:gd name="T8" fmla="*/ 10 w 21"/>
                <a:gd name="T9" fmla="*/ 182 h 24"/>
                <a:gd name="T10" fmla="*/ 10 w 21"/>
                <a:gd name="T11" fmla="*/ 158 h 24"/>
                <a:gd name="T12" fmla="*/ 24 w 21"/>
                <a:gd name="T13" fmla="*/ 98 h 24"/>
                <a:gd name="T14" fmla="*/ 24 w 21"/>
                <a:gd name="T15" fmla="*/ 63 h 24"/>
                <a:gd name="T16" fmla="*/ 82 w 21"/>
                <a:gd name="T17" fmla="*/ 84 h 24"/>
                <a:gd name="T18" fmla="*/ 82 w 21"/>
                <a:gd name="T19" fmla="*/ 98 h 24"/>
                <a:gd name="T20" fmla="*/ 93 w 21"/>
                <a:gd name="T21" fmla="*/ 84 h 24"/>
                <a:gd name="T22" fmla="*/ 213 w 21"/>
                <a:gd name="T23" fmla="*/ 0 h 24"/>
                <a:gd name="T24" fmla="*/ 213 w 21"/>
                <a:gd name="T25" fmla="*/ 14 h 24"/>
                <a:gd name="T26" fmla="*/ 223 w 21"/>
                <a:gd name="T27" fmla="*/ 49 h 24"/>
                <a:gd name="T28" fmla="*/ 213 w 21"/>
                <a:gd name="T29" fmla="*/ 63 h 24"/>
                <a:gd name="T30" fmla="*/ 247 w 21"/>
                <a:gd name="T31" fmla="*/ 84 h 24"/>
                <a:gd name="T32" fmla="*/ 213 w 21"/>
                <a:gd name="T33" fmla="*/ 98 h 24"/>
                <a:gd name="T34" fmla="*/ 117 w 21"/>
                <a:gd name="T35" fmla="*/ 137 h 24"/>
                <a:gd name="T36" fmla="*/ 117 w 21"/>
                <a:gd name="T37" fmla="*/ 137 h 24"/>
                <a:gd name="T38" fmla="*/ 165 w 21"/>
                <a:gd name="T39" fmla="*/ 210 h 24"/>
                <a:gd name="T40" fmla="*/ 141 w 21"/>
                <a:gd name="T41" fmla="*/ 220 h 24"/>
                <a:gd name="T42" fmla="*/ 141 w 21"/>
                <a:gd name="T43" fmla="*/ 245 h 24"/>
                <a:gd name="T44" fmla="*/ 82 w 21"/>
                <a:gd name="T45" fmla="*/ 259 h 24"/>
                <a:gd name="T46" fmla="*/ 72 w 21"/>
                <a:gd name="T47" fmla="*/ 294 h 24"/>
                <a:gd name="T48" fmla="*/ 0 w 21"/>
                <a:gd name="T49" fmla="*/ 294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4"/>
                <a:gd name="T77" fmla="*/ 21 w 21"/>
                <a:gd name="T78" fmla="*/ 24 h 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4">
                  <a:moveTo>
                    <a:pt x="0" y="2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0"/>
                    <a:pt x="0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1"/>
                    <a:pt x="1" y="10"/>
                    <a:pt x="2" y="8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4" y="6"/>
                    <a:pt x="6" y="6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11" y="4"/>
                    <a:pt x="15" y="2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9" y="6"/>
                    <a:pt x="20" y="6"/>
                    <a:pt x="21" y="7"/>
                  </a:cubicBezTo>
                  <a:cubicBezTo>
                    <a:pt x="20" y="7"/>
                    <a:pt x="19" y="8"/>
                    <a:pt x="18" y="8"/>
                  </a:cubicBezTo>
                  <a:cubicBezTo>
                    <a:pt x="16" y="9"/>
                    <a:pt x="13" y="10"/>
                    <a:pt x="10" y="11"/>
                  </a:cubicBezTo>
                  <a:cubicBezTo>
                    <a:pt x="10" y="11"/>
                    <a:pt x="9" y="11"/>
                    <a:pt x="10" y="11"/>
                  </a:cubicBezTo>
                  <a:cubicBezTo>
                    <a:pt x="11" y="14"/>
                    <a:pt x="13" y="15"/>
                    <a:pt x="14" y="17"/>
                  </a:cubicBezTo>
                  <a:cubicBezTo>
                    <a:pt x="14" y="18"/>
                    <a:pt x="13" y="17"/>
                    <a:pt x="12" y="18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0" y="20"/>
                    <a:pt x="9" y="20"/>
                    <a:pt x="7" y="21"/>
                  </a:cubicBezTo>
                  <a:cubicBezTo>
                    <a:pt x="7" y="22"/>
                    <a:pt x="6" y="23"/>
                    <a:pt x="6" y="24"/>
                  </a:cubicBezTo>
                  <a:cubicBezTo>
                    <a:pt x="4" y="24"/>
                    <a:pt x="2" y="24"/>
                    <a:pt x="0" y="2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5" name="Freeform 78"/>
            <p:cNvSpPr>
              <a:spLocks/>
            </p:cNvSpPr>
            <p:nvPr/>
          </p:nvSpPr>
          <p:spPr bwMode="auto">
            <a:xfrm>
              <a:off x="4459" y="2366"/>
              <a:ext cx="42" cy="59"/>
            </a:xfrm>
            <a:custGeom>
              <a:avLst/>
              <a:gdLst>
                <a:gd name="T0" fmla="*/ 147 w 12"/>
                <a:gd name="T1" fmla="*/ 97 h 17"/>
                <a:gd name="T2" fmla="*/ 137 w 12"/>
                <a:gd name="T3" fmla="*/ 121 h 17"/>
                <a:gd name="T4" fmla="*/ 137 w 12"/>
                <a:gd name="T5" fmla="*/ 146 h 17"/>
                <a:gd name="T6" fmla="*/ 123 w 12"/>
                <a:gd name="T7" fmla="*/ 156 h 17"/>
                <a:gd name="T8" fmla="*/ 123 w 12"/>
                <a:gd name="T9" fmla="*/ 194 h 17"/>
                <a:gd name="T10" fmla="*/ 123 w 12"/>
                <a:gd name="T11" fmla="*/ 205 h 17"/>
                <a:gd name="T12" fmla="*/ 84 w 12"/>
                <a:gd name="T13" fmla="*/ 180 h 17"/>
                <a:gd name="T14" fmla="*/ 74 w 12"/>
                <a:gd name="T15" fmla="*/ 156 h 17"/>
                <a:gd name="T16" fmla="*/ 24 w 12"/>
                <a:gd name="T17" fmla="*/ 108 h 17"/>
                <a:gd name="T18" fmla="*/ 24 w 12"/>
                <a:gd name="T19" fmla="*/ 97 h 17"/>
                <a:gd name="T20" fmla="*/ 14 w 12"/>
                <a:gd name="T21" fmla="*/ 73 h 17"/>
                <a:gd name="T22" fmla="*/ 0 w 12"/>
                <a:gd name="T23" fmla="*/ 35 h 17"/>
                <a:gd name="T24" fmla="*/ 14 w 12"/>
                <a:gd name="T25" fmla="*/ 10 h 17"/>
                <a:gd name="T26" fmla="*/ 39 w 12"/>
                <a:gd name="T27" fmla="*/ 0 h 17"/>
                <a:gd name="T28" fmla="*/ 74 w 12"/>
                <a:gd name="T29" fmla="*/ 10 h 17"/>
                <a:gd name="T30" fmla="*/ 98 w 12"/>
                <a:gd name="T31" fmla="*/ 10 h 17"/>
                <a:gd name="T32" fmla="*/ 147 w 12"/>
                <a:gd name="T33" fmla="*/ 9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7"/>
                <a:gd name="T53" fmla="*/ 12 w 1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7">
                  <a:moveTo>
                    <a:pt x="12" y="8"/>
                  </a:moveTo>
                  <a:cubicBezTo>
                    <a:pt x="12" y="9"/>
                    <a:pt x="11" y="9"/>
                    <a:pt x="11" y="10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0" y="14"/>
                    <a:pt x="10" y="15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9" y="16"/>
                    <a:pt x="7" y="16"/>
                    <a:pt x="7" y="15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5" y="12"/>
                    <a:pt x="4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7"/>
                    <a:pt x="2" y="6"/>
                    <a:pt x="1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6" name="Freeform 79"/>
            <p:cNvSpPr>
              <a:spLocks/>
            </p:cNvSpPr>
            <p:nvPr/>
          </p:nvSpPr>
          <p:spPr bwMode="auto">
            <a:xfrm>
              <a:off x="4784" y="2480"/>
              <a:ext cx="142" cy="142"/>
            </a:xfrm>
            <a:custGeom>
              <a:avLst/>
              <a:gdLst>
                <a:gd name="T0" fmla="*/ 83 w 41"/>
                <a:gd name="T1" fmla="*/ 492 h 41"/>
                <a:gd name="T2" fmla="*/ 132 w 41"/>
                <a:gd name="T3" fmla="*/ 468 h 41"/>
                <a:gd name="T4" fmla="*/ 166 w 41"/>
                <a:gd name="T5" fmla="*/ 468 h 41"/>
                <a:gd name="T6" fmla="*/ 190 w 41"/>
                <a:gd name="T7" fmla="*/ 468 h 41"/>
                <a:gd name="T8" fmla="*/ 229 w 41"/>
                <a:gd name="T9" fmla="*/ 443 h 41"/>
                <a:gd name="T10" fmla="*/ 204 w 41"/>
                <a:gd name="T11" fmla="*/ 433 h 41"/>
                <a:gd name="T12" fmla="*/ 263 w 41"/>
                <a:gd name="T13" fmla="*/ 409 h 41"/>
                <a:gd name="T14" fmla="*/ 287 w 41"/>
                <a:gd name="T15" fmla="*/ 409 h 41"/>
                <a:gd name="T16" fmla="*/ 312 w 41"/>
                <a:gd name="T17" fmla="*/ 371 h 41"/>
                <a:gd name="T18" fmla="*/ 360 w 41"/>
                <a:gd name="T19" fmla="*/ 346 h 41"/>
                <a:gd name="T20" fmla="*/ 360 w 41"/>
                <a:gd name="T21" fmla="*/ 336 h 41"/>
                <a:gd name="T22" fmla="*/ 346 w 41"/>
                <a:gd name="T23" fmla="*/ 312 h 41"/>
                <a:gd name="T24" fmla="*/ 384 w 41"/>
                <a:gd name="T25" fmla="*/ 277 h 41"/>
                <a:gd name="T26" fmla="*/ 384 w 41"/>
                <a:gd name="T27" fmla="*/ 253 h 41"/>
                <a:gd name="T28" fmla="*/ 395 w 41"/>
                <a:gd name="T29" fmla="*/ 263 h 41"/>
                <a:gd name="T30" fmla="*/ 409 w 41"/>
                <a:gd name="T31" fmla="*/ 263 h 41"/>
                <a:gd name="T32" fmla="*/ 419 w 41"/>
                <a:gd name="T33" fmla="*/ 229 h 41"/>
                <a:gd name="T34" fmla="*/ 481 w 41"/>
                <a:gd name="T35" fmla="*/ 156 h 41"/>
                <a:gd name="T36" fmla="*/ 481 w 41"/>
                <a:gd name="T37" fmla="*/ 132 h 41"/>
                <a:gd name="T38" fmla="*/ 433 w 41"/>
                <a:gd name="T39" fmla="*/ 121 h 41"/>
                <a:gd name="T40" fmla="*/ 409 w 41"/>
                <a:gd name="T41" fmla="*/ 73 h 41"/>
                <a:gd name="T42" fmla="*/ 371 w 41"/>
                <a:gd name="T43" fmla="*/ 73 h 41"/>
                <a:gd name="T44" fmla="*/ 312 w 41"/>
                <a:gd name="T45" fmla="*/ 59 h 41"/>
                <a:gd name="T46" fmla="*/ 263 w 41"/>
                <a:gd name="T47" fmla="*/ 10 h 41"/>
                <a:gd name="T48" fmla="*/ 239 w 41"/>
                <a:gd name="T49" fmla="*/ 10 h 41"/>
                <a:gd name="T50" fmla="*/ 229 w 41"/>
                <a:gd name="T51" fmla="*/ 0 h 41"/>
                <a:gd name="T52" fmla="*/ 215 w 41"/>
                <a:gd name="T53" fmla="*/ 24 h 41"/>
                <a:gd name="T54" fmla="*/ 229 w 41"/>
                <a:gd name="T55" fmla="*/ 48 h 41"/>
                <a:gd name="T56" fmla="*/ 204 w 41"/>
                <a:gd name="T57" fmla="*/ 59 h 41"/>
                <a:gd name="T58" fmla="*/ 204 w 41"/>
                <a:gd name="T59" fmla="*/ 83 h 41"/>
                <a:gd name="T60" fmla="*/ 180 w 41"/>
                <a:gd name="T61" fmla="*/ 97 h 41"/>
                <a:gd name="T62" fmla="*/ 190 w 41"/>
                <a:gd name="T63" fmla="*/ 121 h 41"/>
                <a:gd name="T64" fmla="*/ 229 w 41"/>
                <a:gd name="T65" fmla="*/ 166 h 41"/>
                <a:gd name="T66" fmla="*/ 190 w 41"/>
                <a:gd name="T67" fmla="*/ 287 h 41"/>
                <a:gd name="T68" fmla="*/ 0 w 41"/>
                <a:gd name="T69" fmla="*/ 346 h 41"/>
                <a:gd name="T70" fmla="*/ 83 w 41"/>
                <a:gd name="T71" fmla="*/ 492 h 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41"/>
                <a:gd name="T110" fmla="*/ 41 w 41"/>
                <a:gd name="T111" fmla="*/ 41 h 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41">
                  <a:moveTo>
                    <a:pt x="7" y="41"/>
                  </a:moveTo>
                  <a:cubicBezTo>
                    <a:pt x="8" y="40"/>
                    <a:pt x="9" y="40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5" y="39"/>
                    <a:pt x="16" y="39"/>
                  </a:cubicBezTo>
                  <a:cubicBezTo>
                    <a:pt x="17" y="39"/>
                    <a:pt x="18" y="38"/>
                    <a:pt x="19" y="37"/>
                  </a:cubicBezTo>
                  <a:cubicBezTo>
                    <a:pt x="19" y="37"/>
                    <a:pt x="17" y="36"/>
                    <a:pt x="17" y="36"/>
                  </a:cubicBezTo>
                  <a:cubicBezTo>
                    <a:pt x="19" y="35"/>
                    <a:pt x="21" y="35"/>
                    <a:pt x="22" y="34"/>
                  </a:cubicBezTo>
                  <a:cubicBezTo>
                    <a:pt x="23" y="34"/>
                    <a:pt x="24" y="34"/>
                    <a:pt x="24" y="34"/>
                  </a:cubicBezTo>
                  <a:cubicBezTo>
                    <a:pt x="25" y="33"/>
                    <a:pt x="25" y="32"/>
                    <a:pt x="26" y="31"/>
                  </a:cubicBezTo>
                  <a:cubicBezTo>
                    <a:pt x="27" y="30"/>
                    <a:pt x="29" y="30"/>
                    <a:pt x="30" y="29"/>
                  </a:cubicBezTo>
                  <a:cubicBezTo>
                    <a:pt x="30" y="29"/>
                    <a:pt x="30" y="29"/>
                    <a:pt x="30" y="28"/>
                  </a:cubicBezTo>
                  <a:cubicBezTo>
                    <a:pt x="30" y="28"/>
                    <a:pt x="29" y="27"/>
                    <a:pt x="29" y="26"/>
                  </a:cubicBezTo>
                  <a:cubicBezTo>
                    <a:pt x="29" y="25"/>
                    <a:pt x="31" y="24"/>
                    <a:pt x="32" y="23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3" y="21"/>
                    <a:pt x="32" y="22"/>
                    <a:pt x="33" y="22"/>
                  </a:cubicBezTo>
                  <a:cubicBezTo>
                    <a:pt x="33" y="23"/>
                    <a:pt x="34" y="23"/>
                    <a:pt x="34" y="22"/>
                  </a:cubicBezTo>
                  <a:cubicBezTo>
                    <a:pt x="35" y="21"/>
                    <a:pt x="35" y="20"/>
                    <a:pt x="35" y="19"/>
                  </a:cubicBezTo>
                  <a:cubicBezTo>
                    <a:pt x="37" y="17"/>
                    <a:pt x="39" y="15"/>
                    <a:pt x="40" y="13"/>
                  </a:cubicBezTo>
                  <a:cubicBezTo>
                    <a:pt x="41" y="12"/>
                    <a:pt x="40" y="11"/>
                    <a:pt x="40" y="11"/>
                  </a:cubicBezTo>
                  <a:cubicBezTo>
                    <a:pt x="39" y="10"/>
                    <a:pt x="37" y="10"/>
                    <a:pt x="36" y="10"/>
                  </a:cubicBezTo>
                  <a:cubicBezTo>
                    <a:pt x="35" y="9"/>
                    <a:pt x="35" y="7"/>
                    <a:pt x="34" y="6"/>
                  </a:cubicBezTo>
                  <a:cubicBezTo>
                    <a:pt x="33" y="5"/>
                    <a:pt x="32" y="6"/>
                    <a:pt x="31" y="6"/>
                  </a:cubicBezTo>
                  <a:cubicBezTo>
                    <a:pt x="29" y="6"/>
                    <a:pt x="27" y="6"/>
                    <a:pt x="26" y="5"/>
                  </a:cubicBezTo>
                  <a:cubicBezTo>
                    <a:pt x="24" y="4"/>
                    <a:pt x="24" y="2"/>
                    <a:pt x="22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9" y="1"/>
                    <a:pt x="18" y="1"/>
                    <a:pt x="18" y="2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8" y="5"/>
                    <a:pt x="17" y="4"/>
                    <a:pt x="17" y="5"/>
                  </a:cubicBezTo>
                  <a:cubicBezTo>
                    <a:pt x="16" y="5"/>
                    <a:pt x="17" y="6"/>
                    <a:pt x="17" y="7"/>
                  </a:cubicBezTo>
                  <a:cubicBezTo>
                    <a:pt x="17" y="7"/>
                    <a:pt x="15" y="8"/>
                    <a:pt x="15" y="8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7" y="4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7" name="Freeform 80"/>
            <p:cNvSpPr>
              <a:spLocks/>
            </p:cNvSpPr>
            <p:nvPr/>
          </p:nvSpPr>
          <p:spPr bwMode="auto">
            <a:xfrm>
              <a:off x="4784" y="2453"/>
              <a:ext cx="69" cy="69"/>
            </a:xfrm>
            <a:custGeom>
              <a:avLst/>
              <a:gdLst>
                <a:gd name="T0" fmla="*/ 214 w 20"/>
                <a:gd name="T1" fmla="*/ 0 h 20"/>
                <a:gd name="T2" fmla="*/ 204 w 20"/>
                <a:gd name="T3" fmla="*/ 24 h 20"/>
                <a:gd name="T4" fmla="*/ 166 w 20"/>
                <a:gd name="T5" fmla="*/ 72 h 20"/>
                <a:gd name="T6" fmla="*/ 141 w 20"/>
                <a:gd name="T7" fmla="*/ 121 h 20"/>
                <a:gd name="T8" fmla="*/ 97 w 20"/>
                <a:gd name="T9" fmla="*/ 131 h 20"/>
                <a:gd name="T10" fmla="*/ 48 w 20"/>
                <a:gd name="T11" fmla="*/ 131 h 20"/>
                <a:gd name="T12" fmla="*/ 35 w 20"/>
                <a:gd name="T13" fmla="*/ 141 h 20"/>
                <a:gd name="T14" fmla="*/ 24 w 20"/>
                <a:gd name="T15" fmla="*/ 141 h 20"/>
                <a:gd name="T16" fmla="*/ 10 w 20"/>
                <a:gd name="T17" fmla="*/ 131 h 20"/>
                <a:gd name="T18" fmla="*/ 0 w 20"/>
                <a:gd name="T19" fmla="*/ 155 h 20"/>
                <a:gd name="T20" fmla="*/ 10 w 20"/>
                <a:gd name="T21" fmla="*/ 204 h 20"/>
                <a:gd name="T22" fmla="*/ 166 w 20"/>
                <a:gd name="T23" fmla="*/ 238 h 20"/>
                <a:gd name="T24" fmla="*/ 179 w 20"/>
                <a:gd name="T25" fmla="*/ 228 h 20"/>
                <a:gd name="T26" fmla="*/ 179 w 20"/>
                <a:gd name="T27" fmla="*/ 190 h 20"/>
                <a:gd name="T28" fmla="*/ 190 w 20"/>
                <a:gd name="T29" fmla="*/ 166 h 20"/>
                <a:gd name="T30" fmla="*/ 190 w 20"/>
                <a:gd name="T31" fmla="*/ 141 h 20"/>
                <a:gd name="T32" fmla="*/ 204 w 20"/>
                <a:gd name="T33" fmla="*/ 131 h 20"/>
                <a:gd name="T34" fmla="*/ 204 w 20"/>
                <a:gd name="T35" fmla="*/ 107 h 20"/>
                <a:gd name="T36" fmla="*/ 214 w 20"/>
                <a:gd name="T37" fmla="*/ 83 h 20"/>
                <a:gd name="T38" fmla="*/ 228 w 20"/>
                <a:gd name="T39" fmla="*/ 97 h 20"/>
                <a:gd name="T40" fmla="*/ 238 w 20"/>
                <a:gd name="T41" fmla="*/ 97 h 20"/>
                <a:gd name="T42" fmla="*/ 238 w 20"/>
                <a:gd name="T43" fmla="*/ 59 h 20"/>
                <a:gd name="T44" fmla="*/ 238 w 20"/>
                <a:gd name="T45" fmla="*/ 35 h 20"/>
                <a:gd name="T46" fmla="*/ 228 w 20"/>
                <a:gd name="T47" fmla="*/ 35 h 20"/>
                <a:gd name="T48" fmla="*/ 228 w 20"/>
                <a:gd name="T49" fmla="*/ 48 h 20"/>
                <a:gd name="T50" fmla="*/ 228 w 20"/>
                <a:gd name="T51" fmla="*/ 24 h 20"/>
                <a:gd name="T52" fmla="*/ 214 w 20"/>
                <a:gd name="T53" fmla="*/ 0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20"/>
                <a:gd name="T83" fmla="*/ 20 w 20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20">
                  <a:moveTo>
                    <a:pt x="18" y="0"/>
                  </a:moveTo>
                  <a:cubicBezTo>
                    <a:pt x="18" y="0"/>
                    <a:pt x="18" y="2"/>
                    <a:pt x="17" y="2"/>
                  </a:cubicBezTo>
                  <a:cubicBezTo>
                    <a:pt x="16" y="3"/>
                    <a:pt x="15" y="5"/>
                    <a:pt x="14" y="6"/>
                  </a:cubicBezTo>
                  <a:cubicBezTo>
                    <a:pt x="13" y="8"/>
                    <a:pt x="13" y="9"/>
                    <a:pt x="12" y="10"/>
                  </a:cubicBezTo>
                  <a:cubicBezTo>
                    <a:pt x="11" y="10"/>
                    <a:pt x="9" y="11"/>
                    <a:pt x="8" y="11"/>
                  </a:cubicBezTo>
                  <a:cubicBezTo>
                    <a:pt x="7" y="12"/>
                    <a:pt x="5" y="11"/>
                    <a:pt x="4" y="11"/>
                  </a:cubicBezTo>
                  <a:cubicBezTo>
                    <a:pt x="4" y="11"/>
                    <a:pt x="4" y="12"/>
                    <a:pt x="3" y="12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7"/>
                    <a:pt x="15" y="16"/>
                  </a:cubicBezTo>
                  <a:cubicBezTo>
                    <a:pt x="15" y="15"/>
                    <a:pt x="16" y="15"/>
                    <a:pt x="16" y="14"/>
                  </a:cubicBezTo>
                  <a:cubicBezTo>
                    <a:pt x="16" y="13"/>
                    <a:pt x="15" y="13"/>
                    <a:pt x="16" y="12"/>
                  </a:cubicBezTo>
                  <a:cubicBezTo>
                    <a:pt x="16" y="12"/>
                    <a:pt x="17" y="12"/>
                    <a:pt x="17" y="11"/>
                  </a:cubicBezTo>
                  <a:cubicBezTo>
                    <a:pt x="18" y="10"/>
                    <a:pt x="17" y="10"/>
                    <a:pt x="17" y="9"/>
                  </a:cubicBezTo>
                  <a:cubicBezTo>
                    <a:pt x="17" y="8"/>
                    <a:pt x="17" y="8"/>
                    <a:pt x="18" y="7"/>
                  </a:cubicBezTo>
                  <a:cubicBezTo>
                    <a:pt x="18" y="7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9" y="2"/>
                    <a:pt x="19" y="2"/>
                  </a:cubicBezTo>
                  <a:cubicBezTo>
                    <a:pt x="19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8" name="Freeform 81"/>
            <p:cNvSpPr>
              <a:spLocks/>
            </p:cNvSpPr>
            <p:nvPr/>
          </p:nvSpPr>
          <p:spPr bwMode="auto">
            <a:xfrm>
              <a:off x="4684" y="2380"/>
              <a:ext cx="45" cy="28"/>
            </a:xfrm>
            <a:custGeom>
              <a:avLst/>
              <a:gdLst>
                <a:gd name="T0" fmla="*/ 156 w 13"/>
                <a:gd name="T1" fmla="*/ 98 h 8"/>
                <a:gd name="T2" fmla="*/ 132 w 13"/>
                <a:gd name="T3" fmla="*/ 73 h 8"/>
                <a:gd name="T4" fmla="*/ 107 w 13"/>
                <a:gd name="T5" fmla="*/ 59 h 8"/>
                <a:gd name="T6" fmla="*/ 83 w 13"/>
                <a:gd name="T7" fmla="*/ 59 h 8"/>
                <a:gd name="T8" fmla="*/ 107 w 13"/>
                <a:gd name="T9" fmla="*/ 35 h 8"/>
                <a:gd name="T10" fmla="*/ 121 w 13"/>
                <a:gd name="T11" fmla="*/ 35 h 8"/>
                <a:gd name="T12" fmla="*/ 107 w 13"/>
                <a:gd name="T13" fmla="*/ 14 h 8"/>
                <a:gd name="T14" fmla="*/ 97 w 13"/>
                <a:gd name="T15" fmla="*/ 14 h 8"/>
                <a:gd name="T16" fmla="*/ 48 w 13"/>
                <a:gd name="T17" fmla="*/ 14 h 8"/>
                <a:gd name="T18" fmla="*/ 35 w 13"/>
                <a:gd name="T19" fmla="*/ 35 h 8"/>
                <a:gd name="T20" fmla="*/ 0 w 13"/>
                <a:gd name="T21" fmla="*/ 59 h 8"/>
                <a:gd name="T22" fmla="*/ 73 w 13"/>
                <a:gd name="T23" fmla="*/ 73 h 8"/>
                <a:gd name="T24" fmla="*/ 97 w 13"/>
                <a:gd name="T25" fmla="*/ 98 h 8"/>
                <a:gd name="T26" fmla="*/ 156 w 13"/>
                <a:gd name="T27" fmla="*/ 98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8"/>
                <a:gd name="T44" fmla="*/ 13 w 1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8">
                  <a:moveTo>
                    <a:pt x="13" y="8"/>
                  </a:moveTo>
                  <a:cubicBezTo>
                    <a:pt x="12" y="8"/>
                    <a:pt x="11" y="7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9" y="5"/>
                    <a:pt x="7" y="5"/>
                    <a:pt x="7" y="5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2"/>
                    <a:pt x="9" y="2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6" y="0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8"/>
                    <a:pt x="11" y="8"/>
                    <a:pt x="13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9" name="Freeform 82"/>
            <p:cNvSpPr>
              <a:spLocks/>
            </p:cNvSpPr>
            <p:nvPr/>
          </p:nvSpPr>
          <p:spPr bwMode="auto">
            <a:xfrm>
              <a:off x="4559" y="2255"/>
              <a:ext cx="170" cy="153"/>
            </a:xfrm>
            <a:custGeom>
              <a:avLst/>
              <a:gdLst>
                <a:gd name="T0" fmla="*/ 590 w 49"/>
                <a:gd name="T1" fmla="*/ 483 h 44"/>
                <a:gd name="T2" fmla="*/ 555 w 49"/>
                <a:gd name="T3" fmla="*/ 483 h 44"/>
                <a:gd name="T4" fmla="*/ 541 w 49"/>
                <a:gd name="T5" fmla="*/ 483 h 44"/>
                <a:gd name="T6" fmla="*/ 493 w 49"/>
                <a:gd name="T7" fmla="*/ 483 h 44"/>
                <a:gd name="T8" fmla="*/ 468 w 49"/>
                <a:gd name="T9" fmla="*/ 508 h 44"/>
                <a:gd name="T10" fmla="*/ 444 w 49"/>
                <a:gd name="T11" fmla="*/ 532 h 44"/>
                <a:gd name="T12" fmla="*/ 350 w 49"/>
                <a:gd name="T13" fmla="*/ 532 h 44"/>
                <a:gd name="T14" fmla="*/ 205 w 49"/>
                <a:gd name="T15" fmla="*/ 424 h 44"/>
                <a:gd name="T16" fmla="*/ 156 w 49"/>
                <a:gd name="T17" fmla="*/ 386 h 44"/>
                <a:gd name="T18" fmla="*/ 108 w 49"/>
                <a:gd name="T19" fmla="*/ 362 h 44"/>
                <a:gd name="T20" fmla="*/ 24 w 49"/>
                <a:gd name="T21" fmla="*/ 337 h 44"/>
                <a:gd name="T22" fmla="*/ 0 w 49"/>
                <a:gd name="T23" fmla="*/ 313 h 44"/>
                <a:gd name="T24" fmla="*/ 10 w 49"/>
                <a:gd name="T25" fmla="*/ 303 h 44"/>
                <a:gd name="T26" fmla="*/ 0 w 49"/>
                <a:gd name="T27" fmla="*/ 278 h 44"/>
                <a:gd name="T28" fmla="*/ 0 w 49"/>
                <a:gd name="T29" fmla="*/ 268 h 44"/>
                <a:gd name="T30" fmla="*/ 59 w 49"/>
                <a:gd name="T31" fmla="*/ 219 h 44"/>
                <a:gd name="T32" fmla="*/ 73 w 49"/>
                <a:gd name="T33" fmla="*/ 205 h 44"/>
                <a:gd name="T34" fmla="*/ 108 w 49"/>
                <a:gd name="T35" fmla="*/ 181 h 44"/>
                <a:gd name="T36" fmla="*/ 121 w 49"/>
                <a:gd name="T37" fmla="*/ 146 h 44"/>
                <a:gd name="T38" fmla="*/ 121 w 49"/>
                <a:gd name="T39" fmla="*/ 122 h 44"/>
                <a:gd name="T40" fmla="*/ 108 w 49"/>
                <a:gd name="T41" fmla="*/ 73 h 44"/>
                <a:gd name="T42" fmla="*/ 121 w 49"/>
                <a:gd name="T43" fmla="*/ 59 h 44"/>
                <a:gd name="T44" fmla="*/ 156 w 49"/>
                <a:gd name="T45" fmla="*/ 35 h 44"/>
                <a:gd name="T46" fmla="*/ 180 w 49"/>
                <a:gd name="T47" fmla="*/ 10 h 44"/>
                <a:gd name="T48" fmla="*/ 205 w 49"/>
                <a:gd name="T49" fmla="*/ 0 h 44"/>
                <a:gd name="T50" fmla="*/ 239 w 49"/>
                <a:gd name="T51" fmla="*/ 10 h 44"/>
                <a:gd name="T52" fmla="*/ 253 w 49"/>
                <a:gd name="T53" fmla="*/ 10 h 44"/>
                <a:gd name="T54" fmla="*/ 278 w 49"/>
                <a:gd name="T55" fmla="*/ 0 h 44"/>
                <a:gd name="T56" fmla="*/ 288 w 49"/>
                <a:gd name="T57" fmla="*/ 24 h 44"/>
                <a:gd name="T58" fmla="*/ 312 w 49"/>
                <a:gd name="T59" fmla="*/ 10 h 44"/>
                <a:gd name="T60" fmla="*/ 326 w 49"/>
                <a:gd name="T61" fmla="*/ 35 h 44"/>
                <a:gd name="T62" fmla="*/ 337 w 49"/>
                <a:gd name="T63" fmla="*/ 59 h 44"/>
                <a:gd name="T64" fmla="*/ 375 w 49"/>
                <a:gd name="T65" fmla="*/ 83 h 44"/>
                <a:gd name="T66" fmla="*/ 375 w 49"/>
                <a:gd name="T67" fmla="*/ 83 h 44"/>
                <a:gd name="T68" fmla="*/ 396 w 49"/>
                <a:gd name="T69" fmla="*/ 97 h 44"/>
                <a:gd name="T70" fmla="*/ 409 w 49"/>
                <a:gd name="T71" fmla="*/ 97 h 44"/>
                <a:gd name="T72" fmla="*/ 396 w 49"/>
                <a:gd name="T73" fmla="*/ 122 h 44"/>
                <a:gd name="T74" fmla="*/ 409 w 49"/>
                <a:gd name="T75" fmla="*/ 156 h 44"/>
                <a:gd name="T76" fmla="*/ 385 w 49"/>
                <a:gd name="T77" fmla="*/ 156 h 44"/>
                <a:gd name="T78" fmla="*/ 375 w 49"/>
                <a:gd name="T79" fmla="*/ 195 h 44"/>
                <a:gd name="T80" fmla="*/ 375 w 49"/>
                <a:gd name="T81" fmla="*/ 230 h 44"/>
                <a:gd name="T82" fmla="*/ 420 w 49"/>
                <a:gd name="T83" fmla="*/ 278 h 44"/>
                <a:gd name="T84" fmla="*/ 420 w 49"/>
                <a:gd name="T85" fmla="*/ 289 h 44"/>
                <a:gd name="T86" fmla="*/ 493 w 49"/>
                <a:gd name="T87" fmla="*/ 337 h 44"/>
                <a:gd name="T88" fmla="*/ 531 w 49"/>
                <a:gd name="T89" fmla="*/ 386 h 44"/>
                <a:gd name="T90" fmla="*/ 531 w 49"/>
                <a:gd name="T91" fmla="*/ 424 h 44"/>
                <a:gd name="T92" fmla="*/ 541 w 49"/>
                <a:gd name="T93" fmla="*/ 435 h 44"/>
                <a:gd name="T94" fmla="*/ 541 w 49"/>
                <a:gd name="T95" fmla="*/ 459 h 44"/>
                <a:gd name="T96" fmla="*/ 590 w 49"/>
                <a:gd name="T97" fmla="*/ 483 h 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44"/>
                <a:gd name="T149" fmla="*/ 49 w 49"/>
                <a:gd name="T150" fmla="*/ 44 h 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44">
                  <a:moveTo>
                    <a:pt x="49" y="40"/>
                  </a:moveTo>
                  <a:cubicBezTo>
                    <a:pt x="48" y="40"/>
                    <a:pt x="47" y="40"/>
                    <a:pt x="46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3" y="40"/>
                    <a:pt x="42" y="39"/>
                    <a:pt x="41" y="40"/>
                  </a:cubicBezTo>
                  <a:cubicBezTo>
                    <a:pt x="40" y="40"/>
                    <a:pt x="40" y="41"/>
                    <a:pt x="39" y="42"/>
                  </a:cubicBezTo>
                  <a:cubicBezTo>
                    <a:pt x="39" y="43"/>
                    <a:pt x="38" y="44"/>
                    <a:pt x="37" y="44"/>
                  </a:cubicBezTo>
                  <a:cubicBezTo>
                    <a:pt x="35" y="44"/>
                    <a:pt x="31" y="44"/>
                    <a:pt x="29" y="44"/>
                  </a:cubicBezTo>
                  <a:cubicBezTo>
                    <a:pt x="25" y="41"/>
                    <a:pt x="21" y="38"/>
                    <a:pt x="17" y="35"/>
                  </a:cubicBezTo>
                  <a:cubicBezTo>
                    <a:pt x="16" y="34"/>
                    <a:pt x="14" y="33"/>
                    <a:pt x="13" y="32"/>
                  </a:cubicBezTo>
                  <a:cubicBezTo>
                    <a:pt x="11" y="31"/>
                    <a:pt x="10" y="31"/>
                    <a:pt x="9" y="30"/>
                  </a:cubicBezTo>
                  <a:cubicBezTo>
                    <a:pt x="6" y="29"/>
                    <a:pt x="4" y="28"/>
                    <a:pt x="2" y="28"/>
                  </a:cubicBezTo>
                  <a:cubicBezTo>
                    <a:pt x="2" y="27"/>
                    <a:pt x="1" y="27"/>
                    <a:pt x="0" y="26"/>
                  </a:cubicBezTo>
                  <a:cubicBezTo>
                    <a:pt x="0" y="26"/>
                    <a:pt x="1" y="26"/>
                    <a:pt x="1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1" y="20"/>
                    <a:pt x="3" y="19"/>
                    <a:pt x="5" y="18"/>
                  </a:cubicBezTo>
                  <a:cubicBezTo>
                    <a:pt x="5" y="18"/>
                    <a:pt x="5" y="17"/>
                    <a:pt x="6" y="17"/>
                  </a:cubicBezTo>
                  <a:cubicBezTo>
                    <a:pt x="6" y="16"/>
                    <a:pt x="8" y="16"/>
                    <a:pt x="9" y="15"/>
                  </a:cubicBezTo>
                  <a:cubicBezTo>
                    <a:pt x="10" y="14"/>
                    <a:pt x="9" y="13"/>
                    <a:pt x="10" y="12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8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1" y="4"/>
                    <a:pt x="12" y="4"/>
                    <a:pt x="13" y="3"/>
                  </a:cubicBezTo>
                  <a:cubicBezTo>
                    <a:pt x="14" y="3"/>
                    <a:pt x="14" y="2"/>
                    <a:pt x="15" y="1"/>
                  </a:cubicBezTo>
                  <a:cubicBezTo>
                    <a:pt x="16" y="1"/>
                    <a:pt x="16" y="0"/>
                    <a:pt x="17" y="0"/>
                  </a:cubicBezTo>
                  <a:cubicBezTo>
                    <a:pt x="18" y="0"/>
                    <a:pt x="18" y="0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4" y="1"/>
                    <a:pt x="23" y="2"/>
                    <a:pt x="24" y="2"/>
                  </a:cubicBezTo>
                  <a:cubicBezTo>
                    <a:pt x="25" y="2"/>
                    <a:pt x="25" y="2"/>
                    <a:pt x="26" y="1"/>
                  </a:cubicBezTo>
                  <a:cubicBezTo>
                    <a:pt x="26" y="2"/>
                    <a:pt x="27" y="3"/>
                    <a:pt x="27" y="3"/>
                  </a:cubicBezTo>
                  <a:cubicBezTo>
                    <a:pt x="27" y="4"/>
                    <a:pt x="28" y="4"/>
                    <a:pt x="28" y="5"/>
                  </a:cubicBezTo>
                  <a:cubicBezTo>
                    <a:pt x="29" y="6"/>
                    <a:pt x="30" y="7"/>
                    <a:pt x="31" y="7"/>
                  </a:cubicBezTo>
                  <a:cubicBezTo>
                    <a:pt x="31" y="8"/>
                    <a:pt x="31" y="7"/>
                    <a:pt x="31" y="7"/>
                  </a:cubicBezTo>
                  <a:cubicBezTo>
                    <a:pt x="32" y="8"/>
                    <a:pt x="32" y="8"/>
                    <a:pt x="33" y="8"/>
                  </a:cubicBezTo>
                  <a:cubicBezTo>
                    <a:pt x="33" y="8"/>
                    <a:pt x="34" y="8"/>
                    <a:pt x="34" y="8"/>
                  </a:cubicBezTo>
                  <a:cubicBezTo>
                    <a:pt x="34" y="9"/>
                    <a:pt x="33" y="10"/>
                    <a:pt x="33" y="10"/>
                  </a:cubicBezTo>
                  <a:cubicBezTo>
                    <a:pt x="33" y="11"/>
                    <a:pt x="34" y="12"/>
                    <a:pt x="34" y="13"/>
                  </a:cubicBezTo>
                  <a:cubicBezTo>
                    <a:pt x="33" y="13"/>
                    <a:pt x="33" y="13"/>
                    <a:pt x="32" y="13"/>
                  </a:cubicBezTo>
                  <a:cubicBezTo>
                    <a:pt x="31" y="14"/>
                    <a:pt x="31" y="15"/>
                    <a:pt x="31" y="16"/>
                  </a:cubicBezTo>
                  <a:cubicBezTo>
                    <a:pt x="31" y="17"/>
                    <a:pt x="31" y="18"/>
                    <a:pt x="31" y="19"/>
                  </a:cubicBezTo>
                  <a:cubicBezTo>
                    <a:pt x="32" y="20"/>
                    <a:pt x="34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7" y="25"/>
                    <a:pt x="39" y="26"/>
                    <a:pt x="41" y="28"/>
                  </a:cubicBezTo>
                  <a:cubicBezTo>
                    <a:pt x="43" y="29"/>
                    <a:pt x="43" y="30"/>
                    <a:pt x="44" y="32"/>
                  </a:cubicBezTo>
                  <a:cubicBezTo>
                    <a:pt x="44" y="33"/>
                    <a:pt x="44" y="34"/>
                    <a:pt x="44" y="35"/>
                  </a:cubicBezTo>
                  <a:cubicBezTo>
                    <a:pt x="44" y="35"/>
                    <a:pt x="45" y="35"/>
                    <a:pt x="45" y="36"/>
                  </a:cubicBezTo>
                  <a:cubicBezTo>
                    <a:pt x="45" y="36"/>
                    <a:pt x="45" y="37"/>
                    <a:pt x="45" y="38"/>
                  </a:cubicBezTo>
                  <a:cubicBezTo>
                    <a:pt x="46" y="39"/>
                    <a:pt x="47" y="39"/>
                    <a:pt x="49" y="4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0" name="Freeform 83"/>
            <p:cNvSpPr>
              <a:spLocks/>
            </p:cNvSpPr>
            <p:nvPr/>
          </p:nvSpPr>
          <p:spPr bwMode="auto">
            <a:xfrm>
              <a:off x="4642" y="2196"/>
              <a:ext cx="325" cy="284"/>
            </a:xfrm>
            <a:custGeom>
              <a:avLst/>
              <a:gdLst>
                <a:gd name="T0" fmla="*/ 48 w 94"/>
                <a:gd name="T1" fmla="*/ 166 h 82"/>
                <a:gd name="T2" fmla="*/ 24 w 94"/>
                <a:gd name="T3" fmla="*/ 121 h 82"/>
                <a:gd name="T4" fmla="*/ 0 w 94"/>
                <a:gd name="T5" fmla="*/ 35 h 82"/>
                <a:gd name="T6" fmla="*/ 59 w 94"/>
                <a:gd name="T7" fmla="*/ 24 h 82"/>
                <a:gd name="T8" fmla="*/ 97 w 94"/>
                <a:gd name="T9" fmla="*/ 48 h 82"/>
                <a:gd name="T10" fmla="*/ 131 w 94"/>
                <a:gd name="T11" fmla="*/ 73 h 82"/>
                <a:gd name="T12" fmla="*/ 142 w 94"/>
                <a:gd name="T13" fmla="*/ 59 h 82"/>
                <a:gd name="T14" fmla="*/ 166 w 94"/>
                <a:gd name="T15" fmla="*/ 48 h 82"/>
                <a:gd name="T16" fmla="*/ 239 w 94"/>
                <a:gd name="T17" fmla="*/ 24 h 82"/>
                <a:gd name="T18" fmla="*/ 239 w 94"/>
                <a:gd name="T19" fmla="*/ 59 h 82"/>
                <a:gd name="T20" fmla="*/ 252 w 94"/>
                <a:gd name="T21" fmla="*/ 97 h 82"/>
                <a:gd name="T22" fmla="*/ 277 w 94"/>
                <a:gd name="T23" fmla="*/ 145 h 82"/>
                <a:gd name="T24" fmla="*/ 360 w 94"/>
                <a:gd name="T25" fmla="*/ 180 h 82"/>
                <a:gd name="T26" fmla="*/ 477 w 94"/>
                <a:gd name="T27" fmla="*/ 215 h 82"/>
                <a:gd name="T28" fmla="*/ 574 w 94"/>
                <a:gd name="T29" fmla="*/ 204 h 82"/>
                <a:gd name="T30" fmla="*/ 564 w 94"/>
                <a:gd name="T31" fmla="*/ 180 h 82"/>
                <a:gd name="T32" fmla="*/ 622 w 94"/>
                <a:gd name="T33" fmla="*/ 132 h 82"/>
                <a:gd name="T34" fmla="*/ 695 w 94"/>
                <a:gd name="T35" fmla="*/ 107 h 82"/>
                <a:gd name="T36" fmla="*/ 730 w 94"/>
                <a:gd name="T37" fmla="*/ 132 h 82"/>
                <a:gd name="T38" fmla="*/ 826 w 94"/>
                <a:gd name="T39" fmla="*/ 156 h 82"/>
                <a:gd name="T40" fmla="*/ 847 w 94"/>
                <a:gd name="T41" fmla="*/ 190 h 82"/>
                <a:gd name="T42" fmla="*/ 895 w 94"/>
                <a:gd name="T43" fmla="*/ 215 h 82"/>
                <a:gd name="T44" fmla="*/ 968 w 94"/>
                <a:gd name="T45" fmla="*/ 253 h 82"/>
                <a:gd name="T46" fmla="*/ 982 w 94"/>
                <a:gd name="T47" fmla="*/ 301 h 82"/>
                <a:gd name="T48" fmla="*/ 944 w 94"/>
                <a:gd name="T49" fmla="*/ 360 h 82"/>
                <a:gd name="T50" fmla="*/ 944 w 94"/>
                <a:gd name="T51" fmla="*/ 371 h 82"/>
                <a:gd name="T52" fmla="*/ 944 w 94"/>
                <a:gd name="T53" fmla="*/ 433 h 82"/>
                <a:gd name="T54" fmla="*/ 944 w 94"/>
                <a:gd name="T55" fmla="*/ 468 h 82"/>
                <a:gd name="T56" fmla="*/ 968 w 94"/>
                <a:gd name="T57" fmla="*/ 565 h 82"/>
                <a:gd name="T58" fmla="*/ 1016 w 94"/>
                <a:gd name="T59" fmla="*/ 599 h 82"/>
                <a:gd name="T60" fmla="*/ 982 w 94"/>
                <a:gd name="T61" fmla="*/ 658 h 82"/>
                <a:gd name="T62" fmla="*/ 1016 w 94"/>
                <a:gd name="T63" fmla="*/ 731 h 82"/>
                <a:gd name="T64" fmla="*/ 1065 w 94"/>
                <a:gd name="T65" fmla="*/ 755 h 82"/>
                <a:gd name="T66" fmla="*/ 1089 w 94"/>
                <a:gd name="T67" fmla="*/ 838 h 82"/>
                <a:gd name="T68" fmla="*/ 1113 w 94"/>
                <a:gd name="T69" fmla="*/ 862 h 82"/>
                <a:gd name="T70" fmla="*/ 1089 w 94"/>
                <a:gd name="T71" fmla="*/ 887 h 82"/>
                <a:gd name="T72" fmla="*/ 1041 w 94"/>
                <a:gd name="T73" fmla="*/ 935 h 82"/>
                <a:gd name="T74" fmla="*/ 1027 w 94"/>
                <a:gd name="T75" fmla="*/ 984 h 82"/>
                <a:gd name="T76" fmla="*/ 968 w 94"/>
                <a:gd name="T77" fmla="*/ 959 h 82"/>
                <a:gd name="T78" fmla="*/ 871 w 94"/>
                <a:gd name="T79" fmla="*/ 949 h 82"/>
                <a:gd name="T80" fmla="*/ 788 w 94"/>
                <a:gd name="T81" fmla="*/ 911 h 82"/>
                <a:gd name="T82" fmla="*/ 740 w 94"/>
                <a:gd name="T83" fmla="*/ 838 h 82"/>
                <a:gd name="T84" fmla="*/ 657 w 94"/>
                <a:gd name="T85" fmla="*/ 876 h 82"/>
                <a:gd name="T86" fmla="*/ 584 w 94"/>
                <a:gd name="T87" fmla="*/ 862 h 82"/>
                <a:gd name="T88" fmla="*/ 550 w 94"/>
                <a:gd name="T89" fmla="*/ 838 h 82"/>
                <a:gd name="T90" fmla="*/ 539 w 94"/>
                <a:gd name="T91" fmla="*/ 817 h 82"/>
                <a:gd name="T92" fmla="*/ 477 w 94"/>
                <a:gd name="T93" fmla="*/ 804 h 82"/>
                <a:gd name="T94" fmla="*/ 429 w 94"/>
                <a:gd name="T95" fmla="*/ 720 h 82"/>
                <a:gd name="T96" fmla="*/ 418 w 94"/>
                <a:gd name="T97" fmla="*/ 696 h 82"/>
                <a:gd name="T98" fmla="*/ 346 w 94"/>
                <a:gd name="T99" fmla="*/ 658 h 82"/>
                <a:gd name="T100" fmla="*/ 322 w 94"/>
                <a:gd name="T101" fmla="*/ 658 h 82"/>
                <a:gd name="T102" fmla="*/ 322 w 94"/>
                <a:gd name="T103" fmla="*/ 658 h 82"/>
                <a:gd name="T104" fmla="*/ 263 w 94"/>
                <a:gd name="T105" fmla="*/ 637 h 82"/>
                <a:gd name="T106" fmla="*/ 252 w 94"/>
                <a:gd name="T107" fmla="*/ 599 h 82"/>
                <a:gd name="T108" fmla="*/ 228 w 94"/>
                <a:gd name="T109" fmla="*/ 516 h 82"/>
                <a:gd name="T110" fmla="*/ 156 w 94"/>
                <a:gd name="T111" fmla="*/ 457 h 82"/>
                <a:gd name="T112" fmla="*/ 107 w 94"/>
                <a:gd name="T113" fmla="*/ 371 h 82"/>
                <a:gd name="T114" fmla="*/ 142 w 94"/>
                <a:gd name="T115" fmla="*/ 326 h 82"/>
                <a:gd name="T116" fmla="*/ 142 w 94"/>
                <a:gd name="T117" fmla="*/ 277 h 82"/>
                <a:gd name="T118" fmla="*/ 107 w 94"/>
                <a:gd name="T119" fmla="*/ 263 h 82"/>
                <a:gd name="T120" fmla="*/ 73 w 94"/>
                <a:gd name="T121" fmla="*/ 229 h 82"/>
                <a:gd name="T122" fmla="*/ 48 w 94"/>
                <a:gd name="T123" fmla="*/ 190 h 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"/>
                <a:gd name="T187" fmla="*/ 0 h 82"/>
                <a:gd name="T188" fmla="*/ 94 w 94"/>
                <a:gd name="T189" fmla="*/ 82 h 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" h="82">
                  <a:moveTo>
                    <a:pt x="4" y="16"/>
                  </a:moveTo>
                  <a:cubicBezTo>
                    <a:pt x="4" y="15"/>
                    <a:pt x="5" y="14"/>
                    <a:pt x="4" y="14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9"/>
                    <a:pt x="3" y="8"/>
                    <a:pt x="2" y="7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7" y="4"/>
                    <a:pt x="8" y="3"/>
                    <a:pt x="8" y="4"/>
                  </a:cubicBezTo>
                  <a:cubicBezTo>
                    <a:pt x="8" y="4"/>
                    <a:pt x="7" y="5"/>
                    <a:pt x="8" y="5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3" y="5"/>
                    <a:pt x="14" y="6"/>
                    <a:pt x="14" y="6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5" y="3"/>
                    <a:pt x="17" y="1"/>
                    <a:pt x="18" y="1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8" y="3"/>
                    <a:pt x="19" y="3"/>
                  </a:cubicBezTo>
                  <a:cubicBezTo>
                    <a:pt x="19" y="4"/>
                    <a:pt x="20" y="4"/>
                    <a:pt x="20" y="5"/>
                  </a:cubicBezTo>
                  <a:cubicBezTo>
                    <a:pt x="21" y="6"/>
                    <a:pt x="19" y="6"/>
                    <a:pt x="19" y="7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1"/>
                    <a:pt x="23" y="12"/>
                  </a:cubicBezTo>
                  <a:cubicBezTo>
                    <a:pt x="24" y="13"/>
                    <a:pt x="26" y="14"/>
                    <a:pt x="27" y="14"/>
                  </a:cubicBezTo>
                  <a:cubicBezTo>
                    <a:pt x="28" y="15"/>
                    <a:pt x="29" y="15"/>
                    <a:pt x="30" y="15"/>
                  </a:cubicBezTo>
                  <a:cubicBezTo>
                    <a:pt x="31" y="16"/>
                    <a:pt x="32" y="17"/>
                    <a:pt x="33" y="18"/>
                  </a:cubicBezTo>
                  <a:cubicBezTo>
                    <a:pt x="35" y="18"/>
                    <a:pt x="37" y="18"/>
                    <a:pt x="40" y="18"/>
                  </a:cubicBezTo>
                  <a:cubicBezTo>
                    <a:pt x="42" y="18"/>
                    <a:pt x="43" y="18"/>
                    <a:pt x="45" y="17"/>
                  </a:cubicBezTo>
                  <a:cubicBezTo>
                    <a:pt x="46" y="17"/>
                    <a:pt x="47" y="18"/>
                    <a:pt x="48" y="17"/>
                  </a:cubicBezTo>
                  <a:cubicBezTo>
                    <a:pt x="48" y="17"/>
                    <a:pt x="47" y="16"/>
                    <a:pt x="47" y="16"/>
                  </a:cubicBezTo>
                  <a:cubicBezTo>
                    <a:pt x="46" y="15"/>
                    <a:pt x="47" y="15"/>
                    <a:pt x="47" y="15"/>
                  </a:cubicBezTo>
                  <a:cubicBezTo>
                    <a:pt x="48" y="14"/>
                    <a:pt x="49" y="14"/>
                    <a:pt x="51" y="14"/>
                  </a:cubicBezTo>
                  <a:cubicBezTo>
                    <a:pt x="51" y="13"/>
                    <a:pt x="51" y="12"/>
                    <a:pt x="52" y="11"/>
                  </a:cubicBezTo>
                  <a:cubicBezTo>
                    <a:pt x="53" y="10"/>
                    <a:pt x="55" y="11"/>
                    <a:pt x="56" y="10"/>
                  </a:cubicBezTo>
                  <a:cubicBezTo>
                    <a:pt x="57" y="10"/>
                    <a:pt x="57" y="9"/>
                    <a:pt x="58" y="9"/>
                  </a:cubicBezTo>
                  <a:cubicBezTo>
                    <a:pt x="59" y="9"/>
                    <a:pt x="60" y="10"/>
                    <a:pt x="60" y="10"/>
                  </a:cubicBezTo>
                  <a:cubicBezTo>
                    <a:pt x="61" y="10"/>
                    <a:pt x="61" y="11"/>
                    <a:pt x="61" y="11"/>
                  </a:cubicBezTo>
                  <a:cubicBezTo>
                    <a:pt x="63" y="11"/>
                    <a:pt x="64" y="12"/>
                    <a:pt x="66" y="12"/>
                  </a:cubicBezTo>
                  <a:cubicBezTo>
                    <a:pt x="66" y="13"/>
                    <a:pt x="67" y="13"/>
                    <a:pt x="69" y="13"/>
                  </a:cubicBezTo>
                  <a:cubicBezTo>
                    <a:pt x="69" y="14"/>
                    <a:pt x="70" y="14"/>
                    <a:pt x="71" y="14"/>
                  </a:cubicBezTo>
                  <a:cubicBezTo>
                    <a:pt x="71" y="15"/>
                    <a:pt x="70" y="15"/>
                    <a:pt x="71" y="16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5" y="16"/>
                    <a:pt x="75" y="18"/>
                    <a:pt x="75" y="18"/>
                  </a:cubicBezTo>
                  <a:cubicBezTo>
                    <a:pt x="77" y="18"/>
                    <a:pt x="79" y="18"/>
                    <a:pt x="80" y="19"/>
                  </a:cubicBezTo>
                  <a:cubicBezTo>
                    <a:pt x="81" y="19"/>
                    <a:pt x="81" y="20"/>
                    <a:pt x="81" y="21"/>
                  </a:cubicBezTo>
                  <a:cubicBezTo>
                    <a:pt x="81" y="21"/>
                    <a:pt x="81" y="22"/>
                    <a:pt x="81" y="23"/>
                  </a:cubicBezTo>
                  <a:cubicBezTo>
                    <a:pt x="81" y="23"/>
                    <a:pt x="81" y="24"/>
                    <a:pt x="82" y="25"/>
                  </a:cubicBezTo>
                  <a:cubicBezTo>
                    <a:pt x="81" y="25"/>
                    <a:pt x="81" y="27"/>
                    <a:pt x="81" y="27"/>
                  </a:cubicBezTo>
                  <a:cubicBezTo>
                    <a:pt x="81" y="28"/>
                    <a:pt x="79" y="29"/>
                    <a:pt x="79" y="30"/>
                  </a:cubicBezTo>
                  <a:cubicBezTo>
                    <a:pt x="79" y="30"/>
                    <a:pt x="80" y="30"/>
                    <a:pt x="80" y="31"/>
                  </a:cubicBezTo>
                  <a:cubicBezTo>
                    <a:pt x="79" y="31"/>
                    <a:pt x="79" y="30"/>
                    <a:pt x="79" y="31"/>
                  </a:cubicBezTo>
                  <a:cubicBezTo>
                    <a:pt x="78" y="32"/>
                    <a:pt x="78" y="33"/>
                    <a:pt x="78" y="34"/>
                  </a:cubicBezTo>
                  <a:cubicBezTo>
                    <a:pt x="78" y="35"/>
                    <a:pt x="79" y="35"/>
                    <a:pt x="79" y="36"/>
                  </a:cubicBezTo>
                  <a:cubicBezTo>
                    <a:pt x="79" y="37"/>
                    <a:pt x="78" y="37"/>
                    <a:pt x="78" y="37"/>
                  </a:cubicBezTo>
                  <a:cubicBezTo>
                    <a:pt x="78" y="38"/>
                    <a:pt x="79" y="39"/>
                    <a:pt x="79" y="39"/>
                  </a:cubicBezTo>
                  <a:cubicBezTo>
                    <a:pt x="80" y="41"/>
                    <a:pt x="80" y="43"/>
                    <a:pt x="79" y="44"/>
                  </a:cubicBezTo>
                  <a:cubicBezTo>
                    <a:pt x="80" y="45"/>
                    <a:pt x="81" y="46"/>
                    <a:pt x="81" y="47"/>
                  </a:cubicBezTo>
                  <a:cubicBezTo>
                    <a:pt x="82" y="47"/>
                    <a:pt x="83" y="46"/>
                    <a:pt x="84" y="47"/>
                  </a:cubicBezTo>
                  <a:cubicBezTo>
                    <a:pt x="85" y="47"/>
                    <a:pt x="85" y="49"/>
                    <a:pt x="85" y="50"/>
                  </a:cubicBezTo>
                  <a:cubicBezTo>
                    <a:pt x="85" y="51"/>
                    <a:pt x="83" y="52"/>
                    <a:pt x="82" y="53"/>
                  </a:cubicBezTo>
                  <a:cubicBezTo>
                    <a:pt x="82" y="54"/>
                    <a:pt x="82" y="55"/>
                    <a:pt x="82" y="55"/>
                  </a:cubicBezTo>
                  <a:cubicBezTo>
                    <a:pt x="83" y="56"/>
                    <a:pt x="84" y="57"/>
                    <a:pt x="85" y="58"/>
                  </a:cubicBezTo>
                  <a:cubicBezTo>
                    <a:pt x="85" y="59"/>
                    <a:pt x="85" y="61"/>
                    <a:pt x="85" y="61"/>
                  </a:cubicBezTo>
                  <a:cubicBezTo>
                    <a:pt x="85" y="62"/>
                    <a:pt x="86" y="62"/>
                    <a:pt x="86" y="63"/>
                  </a:cubicBezTo>
                  <a:cubicBezTo>
                    <a:pt x="87" y="63"/>
                    <a:pt x="88" y="63"/>
                    <a:pt x="89" y="63"/>
                  </a:cubicBezTo>
                  <a:cubicBezTo>
                    <a:pt x="90" y="64"/>
                    <a:pt x="90" y="64"/>
                    <a:pt x="91" y="64"/>
                  </a:cubicBezTo>
                  <a:cubicBezTo>
                    <a:pt x="91" y="66"/>
                    <a:pt x="90" y="68"/>
                    <a:pt x="91" y="70"/>
                  </a:cubicBezTo>
                  <a:cubicBezTo>
                    <a:pt x="92" y="70"/>
                    <a:pt x="93" y="70"/>
                    <a:pt x="94" y="70"/>
                  </a:cubicBezTo>
                  <a:cubicBezTo>
                    <a:pt x="94" y="71"/>
                    <a:pt x="94" y="72"/>
                    <a:pt x="93" y="72"/>
                  </a:cubicBezTo>
                  <a:cubicBezTo>
                    <a:pt x="93" y="73"/>
                    <a:pt x="94" y="73"/>
                    <a:pt x="93" y="73"/>
                  </a:cubicBezTo>
                  <a:cubicBezTo>
                    <a:pt x="92" y="74"/>
                    <a:pt x="91" y="73"/>
                    <a:pt x="91" y="74"/>
                  </a:cubicBezTo>
                  <a:cubicBezTo>
                    <a:pt x="89" y="74"/>
                    <a:pt x="89" y="75"/>
                    <a:pt x="88" y="75"/>
                  </a:cubicBezTo>
                  <a:cubicBezTo>
                    <a:pt x="88" y="76"/>
                    <a:pt x="87" y="77"/>
                    <a:pt x="87" y="78"/>
                  </a:cubicBezTo>
                  <a:cubicBezTo>
                    <a:pt x="87" y="79"/>
                    <a:pt x="88" y="80"/>
                    <a:pt x="88" y="80"/>
                  </a:cubicBezTo>
                  <a:cubicBezTo>
                    <a:pt x="87" y="81"/>
                    <a:pt x="87" y="82"/>
                    <a:pt x="86" y="82"/>
                  </a:cubicBezTo>
                  <a:cubicBezTo>
                    <a:pt x="86" y="82"/>
                    <a:pt x="85" y="81"/>
                    <a:pt x="84" y="81"/>
                  </a:cubicBezTo>
                  <a:cubicBezTo>
                    <a:pt x="83" y="80"/>
                    <a:pt x="82" y="80"/>
                    <a:pt x="81" y="80"/>
                  </a:cubicBezTo>
                  <a:cubicBezTo>
                    <a:pt x="79" y="80"/>
                    <a:pt x="77" y="81"/>
                    <a:pt x="75" y="80"/>
                  </a:cubicBezTo>
                  <a:cubicBezTo>
                    <a:pt x="75" y="80"/>
                    <a:pt x="74" y="80"/>
                    <a:pt x="73" y="79"/>
                  </a:cubicBezTo>
                  <a:cubicBezTo>
                    <a:pt x="71" y="79"/>
                    <a:pt x="69" y="79"/>
                    <a:pt x="68" y="78"/>
                  </a:cubicBezTo>
                  <a:cubicBezTo>
                    <a:pt x="67" y="78"/>
                    <a:pt x="67" y="77"/>
                    <a:pt x="66" y="76"/>
                  </a:cubicBezTo>
                  <a:cubicBezTo>
                    <a:pt x="66" y="75"/>
                    <a:pt x="66" y="73"/>
                    <a:pt x="65" y="72"/>
                  </a:cubicBezTo>
                  <a:cubicBezTo>
                    <a:pt x="64" y="71"/>
                    <a:pt x="63" y="70"/>
                    <a:pt x="62" y="70"/>
                  </a:cubicBezTo>
                  <a:cubicBezTo>
                    <a:pt x="61" y="71"/>
                    <a:pt x="60" y="71"/>
                    <a:pt x="58" y="72"/>
                  </a:cubicBezTo>
                  <a:cubicBezTo>
                    <a:pt x="57" y="72"/>
                    <a:pt x="57" y="73"/>
                    <a:pt x="55" y="73"/>
                  </a:cubicBezTo>
                  <a:cubicBezTo>
                    <a:pt x="54" y="73"/>
                    <a:pt x="54" y="72"/>
                    <a:pt x="53" y="72"/>
                  </a:cubicBezTo>
                  <a:cubicBezTo>
                    <a:pt x="52" y="72"/>
                    <a:pt x="51" y="72"/>
                    <a:pt x="49" y="72"/>
                  </a:cubicBezTo>
                  <a:cubicBezTo>
                    <a:pt x="49" y="72"/>
                    <a:pt x="49" y="72"/>
                    <a:pt x="49" y="71"/>
                  </a:cubicBezTo>
                  <a:cubicBezTo>
                    <a:pt x="48" y="71"/>
                    <a:pt x="47" y="71"/>
                    <a:pt x="46" y="70"/>
                  </a:cubicBezTo>
                  <a:cubicBezTo>
                    <a:pt x="46" y="70"/>
                    <a:pt x="45" y="70"/>
                    <a:pt x="45" y="69"/>
                  </a:cubicBezTo>
                  <a:cubicBezTo>
                    <a:pt x="44" y="69"/>
                    <a:pt x="45" y="69"/>
                    <a:pt x="45" y="68"/>
                  </a:cubicBezTo>
                  <a:cubicBezTo>
                    <a:pt x="44" y="68"/>
                    <a:pt x="43" y="68"/>
                    <a:pt x="43" y="68"/>
                  </a:cubicBezTo>
                  <a:cubicBezTo>
                    <a:pt x="42" y="67"/>
                    <a:pt x="41" y="68"/>
                    <a:pt x="40" y="67"/>
                  </a:cubicBezTo>
                  <a:cubicBezTo>
                    <a:pt x="39" y="66"/>
                    <a:pt x="38" y="65"/>
                    <a:pt x="37" y="63"/>
                  </a:cubicBezTo>
                  <a:cubicBezTo>
                    <a:pt x="36" y="62"/>
                    <a:pt x="37" y="61"/>
                    <a:pt x="36" y="60"/>
                  </a:cubicBezTo>
                  <a:cubicBezTo>
                    <a:pt x="36" y="59"/>
                    <a:pt x="35" y="61"/>
                    <a:pt x="35" y="60"/>
                  </a:cubicBezTo>
                  <a:cubicBezTo>
                    <a:pt x="34" y="60"/>
                    <a:pt x="35" y="59"/>
                    <a:pt x="35" y="58"/>
                  </a:cubicBezTo>
                  <a:cubicBezTo>
                    <a:pt x="34" y="57"/>
                    <a:pt x="33" y="55"/>
                    <a:pt x="31" y="53"/>
                  </a:cubicBezTo>
                  <a:cubicBezTo>
                    <a:pt x="30" y="53"/>
                    <a:pt x="30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8" y="55"/>
                    <a:pt x="27" y="55"/>
                  </a:cubicBezTo>
                  <a:cubicBezTo>
                    <a:pt x="27" y="54"/>
                    <a:pt x="27" y="53"/>
                    <a:pt x="27" y="53"/>
                  </a:cubicBezTo>
                  <a:cubicBezTo>
                    <a:pt x="26" y="54"/>
                    <a:pt x="27" y="55"/>
                    <a:pt x="27" y="55"/>
                  </a:cubicBezTo>
                  <a:cubicBezTo>
                    <a:pt x="27" y="55"/>
                    <a:pt x="26" y="56"/>
                    <a:pt x="26" y="56"/>
                  </a:cubicBezTo>
                  <a:cubicBezTo>
                    <a:pt x="24" y="55"/>
                    <a:pt x="23" y="54"/>
                    <a:pt x="22" y="53"/>
                  </a:cubicBezTo>
                  <a:cubicBezTo>
                    <a:pt x="22" y="52"/>
                    <a:pt x="23" y="51"/>
                    <a:pt x="22" y="51"/>
                  </a:cubicBezTo>
                  <a:cubicBezTo>
                    <a:pt x="22" y="50"/>
                    <a:pt x="21" y="50"/>
                    <a:pt x="21" y="50"/>
                  </a:cubicBezTo>
                  <a:cubicBezTo>
                    <a:pt x="21" y="49"/>
                    <a:pt x="21" y="48"/>
                    <a:pt x="21" y="47"/>
                  </a:cubicBezTo>
                  <a:cubicBezTo>
                    <a:pt x="21" y="45"/>
                    <a:pt x="20" y="44"/>
                    <a:pt x="19" y="43"/>
                  </a:cubicBezTo>
                  <a:cubicBezTo>
                    <a:pt x="17" y="41"/>
                    <a:pt x="15" y="40"/>
                    <a:pt x="13" y="39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36"/>
                    <a:pt x="10" y="35"/>
                    <a:pt x="9" y="34"/>
                  </a:cubicBezTo>
                  <a:cubicBezTo>
                    <a:pt x="9" y="33"/>
                    <a:pt x="9" y="32"/>
                    <a:pt x="9" y="31"/>
                  </a:cubicBezTo>
                  <a:cubicBezTo>
                    <a:pt x="9" y="30"/>
                    <a:pt x="9" y="29"/>
                    <a:pt x="10" y="28"/>
                  </a:cubicBezTo>
                  <a:cubicBezTo>
                    <a:pt x="11" y="27"/>
                    <a:pt x="11" y="28"/>
                    <a:pt x="12" y="27"/>
                  </a:cubicBezTo>
                  <a:cubicBezTo>
                    <a:pt x="12" y="26"/>
                    <a:pt x="11" y="25"/>
                    <a:pt x="11" y="24"/>
                  </a:cubicBezTo>
                  <a:cubicBezTo>
                    <a:pt x="11" y="24"/>
                    <a:pt x="12" y="23"/>
                    <a:pt x="12" y="23"/>
                  </a:cubicBezTo>
                  <a:cubicBezTo>
                    <a:pt x="12" y="22"/>
                    <a:pt x="11" y="23"/>
                    <a:pt x="11" y="23"/>
                  </a:cubicBezTo>
                  <a:cubicBezTo>
                    <a:pt x="10" y="23"/>
                    <a:pt x="10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1"/>
                    <a:pt x="7" y="20"/>
                    <a:pt x="6" y="19"/>
                  </a:cubicBezTo>
                  <a:cubicBezTo>
                    <a:pt x="6" y="19"/>
                    <a:pt x="6" y="18"/>
                    <a:pt x="5" y="18"/>
                  </a:cubicBezTo>
                  <a:cubicBezTo>
                    <a:pt x="5" y="17"/>
                    <a:pt x="5" y="16"/>
                    <a:pt x="4" y="1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1" name="Freeform 84"/>
            <p:cNvSpPr>
              <a:spLocks/>
            </p:cNvSpPr>
            <p:nvPr/>
          </p:nvSpPr>
          <p:spPr bwMode="auto">
            <a:xfrm>
              <a:off x="4573" y="2127"/>
              <a:ext cx="97" cy="56"/>
            </a:xfrm>
            <a:custGeom>
              <a:avLst/>
              <a:gdLst>
                <a:gd name="T0" fmla="*/ 0 w 28"/>
                <a:gd name="T1" fmla="*/ 0 h 16"/>
                <a:gd name="T2" fmla="*/ 24 w 28"/>
                <a:gd name="T3" fmla="*/ 24 h 16"/>
                <a:gd name="T4" fmla="*/ 49 w 28"/>
                <a:gd name="T5" fmla="*/ 49 h 16"/>
                <a:gd name="T6" fmla="*/ 73 w 28"/>
                <a:gd name="T7" fmla="*/ 59 h 16"/>
                <a:gd name="T8" fmla="*/ 73 w 28"/>
                <a:gd name="T9" fmla="*/ 98 h 16"/>
                <a:gd name="T10" fmla="*/ 97 w 28"/>
                <a:gd name="T11" fmla="*/ 133 h 16"/>
                <a:gd name="T12" fmla="*/ 83 w 28"/>
                <a:gd name="T13" fmla="*/ 171 h 16"/>
                <a:gd name="T14" fmla="*/ 97 w 28"/>
                <a:gd name="T15" fmla="*/ 171 h 16"/>
                <a:gd name="T16" fmla="*/ 132 w 28"/>
                <a:gd name="T17" fmla="*/ 157 h 16"/>
                <a:gd name="T18" fmla="*/ 156 w 28"/>
                <a:gd name="T19" fmla="*/ 171 h 16"/>
                <a:gd name="T20" fmla="*/ 180 w 28"/>
                <a:gd name="T21" fmla="*/ 182 h 16"/>
                <a:gd name="T22" fmla="*/ 204 w 28"/>
                <a:gd name="T23" fmla="*/ 182 h 16"/>
                <a:gd name="T24" fmla="*/ 215 w 28"/>
                <a:gd name="T25" fmla="*/ 182 h 16"/>
                <a:gd name="T26" fmla="*/ 239 w 28"/>
                <a:gd name="T27" fmla="*/ 182 h 16"/>
                <a:gd name="T28" fmla="*/ 253 w 28"/>
                <a:gd name="T29" fmla="*/ 182 h 16"/>
                <a:gd name="T30" fmla="*/ 263 w 28"/>
                <a:gd name="T31" fmla="*/ 157 h 16"/>
                <a:gd name="T32" fmla="*/ 288 w 28"/>
                <a:gd name="T33" fmla="*/ 171 h 16"/>
                <a:gd name="T34" fmla="*/ 301 w 28"/>
                <a:gd name="T35" fmla="*/ 182 h 16"/>
                <a:gd name="T36" fmla="*/ 336 w 28"/>
                <a:gd name="T37" fmla="*/ 196 h 16"/>
                <a:gd name="T38" fmla="*/ 336 w 28"/>
                <a:gd name="T39" fmla="*/ 171 h 16"/>
                <a:gd name="T40" fmla="*/ 326 w 28"/>
                <a:gd name="T41" fmla="*/ 157 h 16"/>
                <a:gd name="T42" fmla="*/ 301 w 28"/>
                <a:gd name="T43" fmla="*/ 133 h 16"/>
                <a:gd name="T44" fmla="*/ 326 w 28"/>
                <a:gd name="T45" fmla="*/ 122 h 16"/>
                <a:gd name="T46" fmla="*/ 277 w 28"/>
                <a:gd name="T47" fmla="*/ 98 h 16"/>
                <a:gd name="T48" fmla="*/ 277 w 28"/>
                <a:gd name="T49" fmla="*/ 73 h 16"/>
                <a:gd name="T50" fmla="*/ 253 w 28"/>
                <a:gd name="T51" fmla="*/ 59 h 16"/>
                <a:gd name="T52" fmla="*/ 239 w 28"/>
                <a:gd name="T53" fmla="*/ 59 h 16"/>
                <a:gd name="T54" fmla="*/ 215 w 28"/>
                <a:gd name="T55" fmla="*/ 59 h 16"/>
                <a:gd name="T56" fmla="*/ 191 w 28"/>
                <a:gd name="T57" fmla="*/ 73 h 16"/>
                <a:gd name="T58" fmla="*/ 180 w 28"/>
                <a:gd name="T59" fmla="*/ 59 h 16"/>
                <a:gd name="T60" fmla="*/ 146 w 28"/>
                <a:gd name="T61" fmla="*/ 35 h 16"/>
                <a:gd name="T62" fmla="*/ 121 w 28"/>
                <a:gd name="T63" fmla="*/ 14 h 16"/>
                <a:gd name="T64" fmla="*/ 73 w 28"/>
                <a:gd name="T65" fmla="*/ 24 h 16"/>
                <a:gd name="T66" fmla="*/ 35 w 28"/>
                <a:gd name="T67" fmla="*/ 0 h 16"/>
                <a:gd name="T68" fmla="*/ 0 w 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"/>
                <a:gd name="T106" fmla="*/ 0 h 16"/>
                <a:gd name="T107" fmla="*/ 28 w 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" h="16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6" y="5"/>
                    <a:pt x="6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7" y="9"/>
                    <a:pt x="8" y="10"/>
                    <a:pt x="8" y="11"/>
                  </a:cubicBezTo>
                  <a:cubicBezTo>
                    <a:pt x="8" y="11"/>
                    <a:pt x="7" y="13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9" y="15"/>
                    <a:pt x="19" y="15"/>
                    <a:pt x="20" y="15"/>
                  </a:cubicBezTo>
                  <a:cubicBezTo>
                    <a:pt x="20" y="15"/>
                    <a:pt x="20" y="15"/>
                    <a:pt x="21" y="15"/>
                  </a:cubicBezTo>
                  <a:cubicBezTo>
                    <a:pt x="21" y="14"/>
                    <a:pt x="21" y="13"/>
                    <a:pt x="22" y="13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4" y="15"/>
                    <a:pt x="25" y="15"/>
                    <a:pt x="25" y="15"/>
                  </a:cubicBezTo>
                  <a:cubicBezTo>
                    <a:pt x="27" y="15"/>
                    <a:pt x="27" y="16"/>
                    <a:pt x="28" y="16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14"/>
                    <a:pt x="27" y="14"/>
                    <a:pt x="27" y="13"/>
                  </a:cubicBezTo>
                  <a:cubicBezTo>
                    <a:pt x="26" y="13"/>
                    <a:pt x="25" y="12"/>
                    <a:pt x="25" y="11"/>
                  </a:cubicBezTo>
                  <a:cubicBezTo>
                    <a:pt x="26" y="11"/>
                    <a:pt x="27" y="11"/>
                    <a:pt x="27" y="10"/>
                  </a:cubicBezTo>
                  <a:cubicBezTo>
                    <a:pt x="25" y="10"/>
                    <a:pt x="24" y="9"/>
                    <a:pt x="23" y="8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4" y="4"/>
                    <a:pt x="13" y="4"/>
                    <a:pt x="12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1"/>
                    <a:pt x="7" y="2"/>
                    <a:pt x="6" y="2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2" name="Freeform 85"/>
            <p:cNvSpPr>
              <a:spLocks/>
            </p:cNvSpPr>
            <p:nvPr/>
          </p:nvSpPr>
          <p:spPr bwMode="auto">
            <a:xfrm>
              <a:off x="4656" y="2210"/>
              <a:ext cx="14" cy="14"/>
            </a:xfrm>
            <a:custGeom>
              <a:avLst/>
              <a:gdLst>
                <a:gd name="T0" fmla="*/ 49 w 4"/>
                <a:gd name="T1" fmla="*/ 49 h 4"/>
                <a:gd name="T2" fmla="*/ 35 w 4"/>
                <a:gd name="T3" fmla="*/ 24 h 4"/>
                <a:gd name="T4" fmla="*/ 35 w 4"/>
                <a:gd name="T5" fmla="*/ 14 h 4"/>
                <a:gd name="T6" fmla="*/ 24 w 4"/>
                <a:gd name="T7" fmla="*/ 14 h 4"/>
                <a:gd name="T8" fmla="*/ 24 w 4"/>
                <a:gd name="T9" fmla="*/ 0 h 4"/>
                <a:gd name="T10" fmla="*/ 0 w 4"/>
                <a:gd name="T11" fmla="*/ 0 h 4"/>
                <a:gd name="T12" fmla="*/ 14 w 4"/>
                <a:gd name="T13" fmla="*/ 14 h 4"/>
                <a:gd name="T14" fmla="*/ 24 w 4"/>
                <a:gd name="T15" fmla="*/ 35 h 4"/>
                <a:gd name="T16" fmla="*/ 24 w 4"/>
                <a:gd name="T17" fmla="*/ 35 h 4"/>
                <a:gd name="T18" fmla="*/ 24 w 4"/>
                <a:gd name="T19" fmla="*/ 49 h 4"/>
                <a:gd name="T20" fmla="*/ 49 w 4"/>
                <a:gd name="T21" fmla="*/ 49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4"/>
                <a:gd name="T35" fmla="*/ 4 w 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4">
                  <a:moveTo>
                    <a:pt x="4" y="4"/>
                  </a:move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3"/>
                    <a:pt x="2" y="2"/>
                    <a:pt x="2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3" name="Freeform 86"/>
            <p:cNvSpPr>
              <a:spLocks/>
            </p:cNvSpPr>
            <p:nvPr/>
          </p:nvSpPr>
          <p:spPr bwMode="auto">
            <a:xfrm>
              <a:off x="4628" y="2169"/>
              <a:ext cx="56" cy="55"/>
            </a:xfrm>
            <a:custGeom>
              <a:avLst/>
              <a:gdLst>
                <a:gd name="T0" fmla="*/ 196 w 16"/>
                <a:gd name="T1" fmla="*/ 189 h 16"/>
                <a:gd name="T2" fmla="*/ 196 w 16"/>
                <a:gd name="T3" fmla="*/ 155 h 16"/>
                <a:gd name="T4" fmla="*/ 182 w 16"/>
                <a:gd name="T5" fmla="*/ 141 h 16"/>
                <a:gd name="T6" fmla="*/ 157 w 16"/>
                <a:gd name="T7" fmla="*/ 117 h 16"/>
                <a:gd name="T8" fmla="*/ 133 w 16"/>
                <a:gd name="T9" fmla="*/ 107 h 16"/>
                <a:gd name="T10" fmla="*/ 147 w 16"/>
                <a:gd name="T11" fmla="*/ 96 h 16"/>
                <a:gd name="T12" fmla="*/ 147 w 16"/>
                <a:gd name="T13" fmla="*/ 82 h 16"/>
                <a:gd name="T14" fmla="*/ 122 w 16"/>
                <a:gd name="T15" fmla="*/ 72 h 16"/>
                <a:gd name="T16" fmla="*/ 122 w 16"/>
                <a:gd name="T17" fmla="*/ 48 h 16"/>
                <a:gd name="T18" fmla="*/ 122 w 16"/>
                <a:gd name="T19" fmla="*/ 24 h 16"/>
                <a:gd name="T20" fmla="*/ 98 w 16"/>
                <a:gd name="T21" fmla="*/ 24 h 16"/>
                <a:gd name="T22" fmla="*/ 84 w 16"/>
                <a:gd name="T23" fmla="*/ 0 h 16"/>
                <a:gd name="T24" fmla="*/ 73 w 16"/>
                <a:gd name="T25" fmla="*/ 0 h 16"/>
                <a:gd name="T26" fmla="*/ 49 w 16"/>
                <a:gd name="T27" fmla="*/ 0 h 16"/>
                <a:gd name="T28" fmla="*/ 24 w 16"/>
                <a:gd name="T29" fmla="*/ 0 h 16"/>
                <a:gd name="T30" fmla="*/ 0 w 16"/>
                <a:gd name="T31" fmla="*/ 10 h 16"/>
                <a:gd name="T32" fmla="*/ 14 w 16"/>
                <a:gd name="T33" fmla="*/ 48 h 16"/>
                <a:gd name="T34" fmla="*/ 14 w 16"/>
                <a:gd name="T35" fmla="*/ 72 h 16"/>
                <a:gd name="T36" fmla="*/ 24 w 16"/>
                <a:gd name="T37" fmla="*/ 96 h 16"/>
                <a:gd name="T38" fmla="*/ 59 w 16"/>
                <a:gd name="T39" fmla="*/ 96 h 16"/>
                <a:gd name="T40" fmla="*/ 84 w 16"/>
                <a:gd name="T41" fmla="*/ 117 h 16"/>
                <a:gd name="T42" fmla="*/ 122 w 16"/>
                <a:gd name="T43" fmla="*/ 117 h 16"/>
                <a:gd name="T44" fmla="*/ 122 w 16"/>
                <a:gd name="T45" fmla="*/ 141 h 16"/>
                <a:gd name="T46" fmla="*/ 147 w 16"/>
                <a:gd name="T47" fmla="*/ 131 h 16"/>
                <a:gd name="T48" fmla="*/ 157 w 16"/>
                <a:gd name="T49" fmla="*/ 155 h 16"/>
                <a:gd name="T50" fmla="*/ 171 w 16"/>
                <a:gd name="T51" fmla="*/ 189 h 16"/>
                <a:gd name="T52" fmla="*/ 182 w 16"/>
                <a:gd name="T53" fmla="*/ 189 h 16"/>
                <a:gd name="T54" fmla="*/ 196 w 16"/>
                <a:gd name="T55" fmla="*/ 189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16"/>
                <a:gd name="T86" fmla="*/ 16 w 16"/>
                <a:gd name="T87" fmla="*/ 16 h 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16">
                  <a:moveTo>
                    <a:pt x="16" y="16"/>
                  </a:move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5" y="12"/>
                    <a:pt x="15" y="12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2" y="10"/>
                    <a:pt x="11" y="10"/>
                    <a:pt x="11" y="9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0" y="6"/>
                    <a:pt x="10" y="6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4"/>
                    <a:pt x="0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8" y="11"/>
                    <a:pt x="9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1"/>
                    <a:pt x="12" y="12"/>
                    <a:pt x="13" y="13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4" name="Freeform 87"/>
            <p:cNvSpPr>
              <a:spLocks/>
            </p:cNvSpPr>
            <p:nvPr/>
          </p:nvSpPr>
          <p:spPr bwMode="auto">
            <a:xfrm>
              <a:off x="4656" y="2155"/>
              <a:ext cx="87" cy="69"/>
            </a:xfrm>
            <a:custGeom>
              <a:avLst/>
              <a:gdLst>
                <a:gd name="T0" fmla="*/ 219 w 25"/>
                <a:gd name="T1" fmla="*/ 238 h 20"/>
                <a:gd name="T2" fmla="*/ 205 w 25"/>
                <a:gd name="T3" fmla="*/ 238 h 20"/>
                <a:gd name="T4" fmla="*/ 181 w 25"/>
                <a:gd name="T5" fmla="*/ 228 h 20"/>
                <a:gd name="T6" fmla="*/ 195 w 25"/>
                <a:gd name="T7" fmla="*/ 214 h 20"/>
                <a:gd name="T8" fmla="*/ 181 w 25"/>
                <a:gd name="T9" fmla="*/ 179 h 20"/>
                <a:gd name="T10" fmla="*/ 195 w 25"/>
                <a:gd name="T11" fmla="*/ 166 h 20"/>
                <a:gd name="T12" fmla="*/ 171 w 25"/>
                <a:gd name="T13" fmla="*/ 155 h 20"/>
                <a:gd name="T14" fmla="*/ 122 w 25"/>
                <a:gd name="T15" fmla="*/ 190 h 20"/>
                <a:gd name="T16" fmla="*/ 122 w 25"/>
                <a:gd name="T17" fmla="*/ 214 h 20"/>
                <a:gd name="T18" fmla="*/ 97 w 25"/>
                <a:gd name="T19" fmla="*/ 214 h 20"/>
                <a:gd name="T20" fmla="*/ 97 w 25"/>
                <a:gd name="T21" fmla="*/ 179 h 20"/>
                <a:gd name="T22" fmla="*/ 84 w 25"/>
                <a:gd name="T23" fmla="*/ 166 h 20"/>
                <a:gd name="T24" fmla="*/ 73 w 25"/>
                <a:gd name="T25" fmla="*/ 155 h 20"/>
                <a:gd name="T26" fmla="*/ 35 w 25"/>
                <a:gd name="T27" fmla="*/ 141 h 20"/>
                <a:gd name="T28" fmla="*/ 59 w 25"/>
                <a:gd name="T29" fmla="*/ 131 h 20"/>
                <a:gd name="T30" fmla="*/ 59 w 25"/>
                <a:gd name="T31" fmla="*/ 121 h 20"/>
                <a:gd name="T32" fmla="*/ 24 w 25"/>
                <a:gd name="T33" fmla="*/ 107 h 20"/>
                <a:gd name="T34" fmla="*/ 35 w 25"/>
                <a:gd name="T35" fmla="*/ 83 h 20"/>
                <a:gd name="T36" fmla="*/ 24 w 25"/>
                <a:gd name="T37" fmla="*/ 72 h 20"/>
                <a:gd name="T38" fmla="*/ 10 w 25"/>
                <a:gd name="T39" fmla="*/ 59 h 20"/>
                <a:gd name="T40" fmla="*/ 0 w 25"/>
                <a:gd name="T41" fmla="*/ 48 h 20"/>
                <a:gd name="T42" fmla="*/ 10 w 25"/>
                <a:gd name="T43" fmla="*/ 24 h 20"/>
                <a:gd name="T44" fmla="*/ 35 w 25"/>
                <a:gd name="T45" fmla="*/ 48 h 20"/>
                <a:gd name="T46" fmla="*/ 59 w 25"/>
                <a:gd name="T47" fmla="*/ 48 h 20"/>
                <a:gd name="T48" fmla="*/ 84 w 25"/>
                <a:gd name="T49" fmla="*/ 59 h 20"/>
                <a:gd name="T50" fmla="*/ 84 w 25"/>
                <a:gd name="T51" fmla="*/ 48 h 20"/>
                <a:gd name="T52" fmla="*/ 73 w 25"/>
                <a:gd name="T53" fmla="*/ 35 h 20"/>
                <a:gd name="T54" fmla="*/ 59 w 25"/>
                <a:gd name="T55" fmla="*/ 10 h 20"/>
                <a:gd name="T56" fmla="*/ 73 w 25"/>
                <a:gd name="T57" fmla="*/ 0 h 20"/>
                <a:gd name="T58" fmla="*/ 108 w 25"/>
                <a:gd name="T59" fmla="*/ 10 h 20"/>
                <a:gd name="T60" fmla="*/ 122 w 25"/>
                <a:gd name="T61" fmla="*/ 48 h 20"/>
                <a:gd name="T62" fmla="*/ 157 w 25"/>
                <a:gd name="T63" fmla="*/ 48 h 20"/>
                <a:gd name="T64" fmla="*/ 157 w 25"/>
                <a:gd name="T65" fmla="*/ 24 h 20"/>
                <a:gd name="T66" fmla="*/ 181 w 25"/>
                <a:gd name="T67" fmla="*/ 24 h 20"/>
                <a:gd name="T68" fmla="*/ 195 w 25"/>
                <a:gd name="T69" fmla="*/ 10 h 20"/>
                <a:gd name="T70" fmla="*/ 219 w 25"/>
                <a:gd name="T71" fmla="*/ 48 h 20"/>
                <a:gd name="T72" fmla="*/ 230 w 25"/>
                <a:gd name="T73" fmla="*/ 72 h 20"/>
                <a:gd name="T74" fmla="*/ 254 w 25"/>
                <a:gd name="T75" fmla="*/ 97 h 20"/>
                <a:gd name="T76" fmla="*/ 278 w 25"/>
                <a:gd name="T77" fmla="*/ 97 h 20"/>
                <a:gd name="T78" fmla="*/ 303 w 25"/>
                <a:gd name="T79" fmla="*/ 97 h 20"/>
                <a:gd name="T80" fmla="*/ 292 w 25"/>
                <a:gd name="T81" fmla="*/ 107 h 20"/>
                <a:gd name="T82" fmla="*/ 268 w 25"/>
                <a:gd name="T83" fmla="*/ 107 h 20"/>
                <a:gd name="T84" fmla="*/ 244 w 25"/>
                <a:gd name="T85" fmla="*/ 131 h 20"/>
                <a:gd name="T86" fmla="*/ 244 w 25"/>
                <a:gd name="T87" fmla="*/ 166 h 20"/>
                <a:gd name="T88" fmla="*/ 254 w 25"/>
                <a:gd name="T89" fmla="*/ 179 h 20"/>
                <a:gd name="T90" fmla="*/ 244 w 25"/>
                <a:gd name="T91" fmla="*/ 204 h 20"/>
                <a:gd name="T92" fmla="*/ 219 w 25"/>
                <a:gd name="T93" fmla="*/ 190 h 20"/>
                <a:gd name="T94" fmla="*/ 219 w 25"/>
                <a:gd name="T95" fmla="*/ 214 h 20"/>
                <a:gd name="T96" fmla="*/ 219 w 25"/>
                <a:gd name="T97" fmla="*/ 238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"/>
                <a:gd name="T148" fmla="*/ 0 h 20"/>
                <a:gd name="T149" fmla="*/ 25 w 25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" h="20">
                  <a:moveTo>
                    <a:pt x="18" y="20"/>
                  </a:moveTo>
                  <a:cubicBezTo>
                    <a:pt x="18" y="20"/>
                    <a:pt x="18" y="20"/>
                    <a:pt x="17" y="20"/>
                  </a:cubicBezTo>
                  <a:cubicBezTo>
                    <a:pt x="16" y="20"/>
                    <a:pt x="15" y="20"/>
                    <a:pt x="15" y="19"/>
                  </a:cubicBezTo>
                  <a:cubicBezTo>
                    <a:pt x="15" y="18"/>
                    <a:pt x="17" y="18"/>
                    <a:pt x="16" y="18"/>
                  </a:cubicBezTo>
                  <a:cubicBezTo>
                    <a:pt x="16" y="17"/>
                    <a:pt x="15" y="16"/>
                    <a:pt x="15" y="15"/>
                  </a:cubicBezTo>
                  <a:cubicBezTo>
                    <a:pt x="14" y="15"/>
                    <a:pt x="16" y="15"/>
                    <a:pt x="16" y="14"/>
                  </a:cubicBezTo>
                  <a:cubicBezTo>
                    <a:pt x="16" y="13"/>
                    <a:pt x="15" y="12"/>
                    <a:pt x="14" y="13"/>
                  </a:cubicBezTo>
                  <a:cubicBezTo>
                    <a:pt x="13" y="13"/>
                    <a:pt x="11" y="15"/>
                    <a:pt x="10" y="16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10" y="18"/>
                    <a:pt x="9" y="18"/>
                    <a:pt x="8" y="18"/>
                  </a:cubicBezTo>
                  <a:cubicBezTo>
                    <a:pt x="8" y="17"/>
                    <a:pt x="9" y="16"/>
                    <a:pt x="8" y="15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5"/>
                    <a:pt x="1" y="6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9" y="2"/>
                    <a:pt x="10" y="3"/>
                    <a:pt x="10" y="4"/>
                  </a:cubicBezTo>
                  <a:cubicBezTo>
                    <a:pt x="11" y="4"/>
                    <a:pt x="12" y="5"/>
                    <a:pt x="13" y="4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5" y="2"/>
                    <a:pt x="15" y="1"/>
                    <a:pt x="16" y="1"/>
                  </a:cubicBezTo>
                  <a:cubicBezTo>
                    <a:pt x="16" y="2"/>
                    <a:pt x="17" y="3"/>
                    <a:pt x="18" y="4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1" y="8"/>
                    <a:pt x="21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4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3" y="9"/>
                    <a:pt x="22" y="8"/>
                    <a:pt x="22" y="9"/>
                  </a:cubicBezTo>
                  <a:cubicBezTo>
                    <a:pt x="21" y="9"/>
                    <a:pt x="21" y="11"/>
                    <a:pt x="20" y="11"/>
                  </a:cubicBezTo>
                  <a:cubicBezTo>
                    <a:pt x="20" y="12"/>
                    <a:pt x="20" y="13"/>
                    <a:pt x="20" y="14"/>
                  </a:cubicBezTo>
                  <a:cubicBezTo>
                    <a:pt x="20" y="14"/>
                    <a:pt x="21" y="14"/>
                    <a:pt x="21" y="15"/>
                  </a:cubicBezTo>
                  <a:cubicBezTo>
                    <a:pt x="20" y="15"/>
                    <a:pt x="21" y="17"/>
                    <a:pt x="20" y="17"/>
                  </a:cubicBezTo>
                  <a:cubicBezTo>
                    <a:pt x="20" y="17"/>
                    <a:pt x="19" y="16"/>
                    <a:pt x="18" y="16"/>
                  </a:cubicBezTo>
                  <a:cubicBezTo>
                    <a:pt x="18" y="16"/>
                    <a:pt x="18" y="17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5" name="Freeform 88"/>
            <p:cNvSpPr>
              <a:spLocks/>
            </p:cNvSpPr>
            <p:nvPr/>
          </p:nvSpPr>
          <p:spPr bwMode="auto">
            <a:xfrm>
              <a:off x="4770" y="2141"/>
              <a:ext cx="239" cy="156"/>
            </a:xfrm>
            <a:custGeom>
              <a:avLst/>
              <a:gdLst>
                <a:gd name="T0" fmla="*/ 817 w 69"/>
                <a:gd name="T1" fmla="*/ 395 h 45"/>
                <a:gd name="T2" fmla="*/ 769 w 69"/>
                <a:gd name="T3" fmla="*/ 395 h 45"/>
                <a:gd name="T4" fmla="*/ 731 w 69"/>
                <a:gd name="T5" fmla="*/ 395 h 45"/>
                <a:gd name="T6" fmla="*/ 707 w 69"/>
                <a:gd name="T7" fmla="*/ 458 h 45"/>
                <a:gd name="T8" fmla="*/ 648 w 69"/>
                <a:gd name="T9" fmla="*/ 506 h 45"/>
                <a:gd name="T10" fmla="*/ 623 w 69"/>
                <a:gd name="T11" fmla="*/ 541 h 45"/>
                <a:gd name="T12" fmla="*/ 589 w 69"/>
                <a:gd name="T13" fmla="*/ 530 h 45"/>
                <a:gd name="T14" fmla="*/ 540 w 69"/>
                <a:gd name="T15" fmla="*/ 517 h 45"/>
                <a:gd name="T16" fmla="*/ 526 w 69"/>
                <a:gd name="T17" fmla="*/ 468 h 45"/>
                <a:gd name="T18" fmla="*/ 468 w 69"/>
                <a:gd name="T19" fmla="*/ 433 h 45"/>
                <a:gd name="T20" fmla="*/ 409 w 69"/>
                <a:gd name="T21" fmla="*/ 409 h 45"/>
                <a:gd name="T22" fmla="*/ 384 w 69"/>
                <a:gd name="T23" fmla="*/ 371 h 45"/>
                <a:gd name="T24" fmla="*/ 287 w 69"/>
                <a:gd name="T25" fmla="*/ 350 h 45"/>
                <a:gd name="T26" fmla="*/ 253 w 69"/>
                <a:gd name="T27" fmla="*/ 326 h 45"/>
                <a:gd name="T28" fmla="*/ 166 w 69"/>
                <a:gd name="T29" fmla="*/ 350 h 45"/>
                <a:gd name="T30" fmla="*/ 107 w 69"/>
                <a:gd name="T31" fmla="*/ 395 h 45"/>
                <a:gd name="T32" fmla="*/ 97 w 69"/>
                <a:gd name="T33" fmla="*/ 312 h 45"/>
                <a:gd name="T34" fmla="*/ 73 w 69"/>
                <a:gd name="T35" fmla="*/ 239 h 45"/>
                <a:gd name="T36" fmla="*/ 48 w 69"/>
                <a:gd name="T37" fmla="*/ 263 h 45"/>
                <a:gd name="T38" fmla="*/ 48 w 69"/>
                <a:gd name="T39" fmla="*/ 215 h 45"/>
                <a:gd name="T40" fmla="*/ 73 w 69"/>
                <a:gd name="T41" fmla="*/ 229 h 45"/>
                <a:gd name="T42" fmla="*/ 59 w 69"/>
                <a:gd name="T43" fmla="*/ 205 h 45"/>
                <a:gd name="T44" fmla="*/ 24 w 69"/>
                <a:gd name="T45" fmla="*/ 205 h 45"/>
                <a:gd name="T46" fmla="*/ 10 w 69"/>
                <a:gd name="T47" fmla="*/ 146 h 45"/>
                <a:gd name="T48" fmla="*/ 35 w 69"/>
                <a:gd name="T49" fmla="*/ 146 h 45"/>
                <a:gd name="T50" fmla="*/ 73 w 69"/>
                <a:gd name="T51" fmla="*/ 132 h 45"/>
                <a:gd name="T52" fmla="*/ 107 w 69"/>
                <a:gd name="T53" fmla="*/ 146 h 45"/>
                <a:gd name="T54" fmla="*/ 121 w 69"/>
                <a:gd name="T55" fmla="*/ 132 h 45"/>
                <a:gd name="T56" fmla="*/ 132 w 69"/>
                <a:gd name="T57" fmla="*/ 107 h 45"/>
                <a:gd name="T58" fmla="*/ 73 w 69"/>
                <a:gd name="T59" fmla="*/ 35 h 45"/>
                <a:gd name="T60" fmla="*/ 10 w 69"/>
                <a:gd name="T61" fmla="*/ 59 h 45"/>
                <a:gd name="T62" fmla="*/ 10 w 69"/>
                <a:gd name="T63" fmla="*/ 107 h 45"/>
                <a:gd name="T64" fmla="*/ 0 w 69"/>
                <a:gd name="T65" fmla="*/ 73 h 45"/>
                <a:gd name="T66" fmla="*/ 35 w 69"/>
                <a:gd name="T67" fmla="*/ 24 h 45"/>
                <a:gd name="T68" fmla="*/ 121 w 69"/>
                <a:gd name="T69" fmla="*/ 35 h 45"/>
                <a:gd name="T70" fmla="*/ 156 w 69"/>
                <a:gd name="T71" fmla="*/ 107 h 45"/>
                <a:gd name="T72" fmla="*/ 191 w 69"/>
                <a:gd name="T73" fmla="*/ 97 h 45"/>
                <a:gd name="T74" fmla="*/ 253 w 69"/>
                <a:gd name="T75" fmla="*/ 107 h 45"/>
                <a:gd name="T76" fmla="*/ 253 w 69"/>
                <a:gd name="T77" fmla="*/ 73 h 45"/>
                <a:gd name="T78" fmla="*/ 277 w 69"/>
                <a:gd name="T79" fmla="*/ 35 h 45"/>
                <a:gd name="T80" fmla="*/ 326 w 69"/>
                <a:gd name="T81" fmla="*/ 35 h 45"/>
                <a:gd name="T82" fmla="*/ 346 w 69"/>
                <a:gd name="T83" fmla="*/ 0 h 45"/>
                <a:gd name="T84" fmla="*/ 371 w 69"/>
                <a:gd name="T85" fmla="*/ 35 h 45"/>
                <a:gd name="T86" fmla="*/ 409 w 69"/>
                <a:gd name="T87" fmla="*/ 73 h 45"/>
                <a:gd name="T88" fmla="*/ 419 w 69"/>
                <a:gd name="T89" fmla="*/ 107 h 45"/>
                <a:gd name="T90" fmla="*/ 502 w 69"/>
                <a:gd name="T91" fmla="*/ 107 h 45"/>
                <a:gd name="T92" fmla="*/ 551 w 69"/>
                <a:gd name="T93" fmla="*/ 132 h 45"/>
                <a:gd name="T94" fmla="*/ 565 w 69"/>
                <a:gd name="T95" fmla="*/ 170 h 45"/>
                <a:gd name="T96" fmla="*/ 575 w 69"/>
                <a:gd name="T97" fmla="*/ 191 h 45"/>
                <a:gd name="T98" fmla="*/ 637 w 69"/>
                <a:gd name="T99" fmla="*/ 253 h 45"/>
                <a:gd name="T100" fmla="*/ 769 w 69"/>
                <a:gd name="T101" fmla="*/ 336 h 45"/>
                <a:gd name="T102" fmla="*/ 817 w 69"/>
                <a:gd name="T103" fmla="*/ 350 h 45"/>
                <a:gd name="T104" fmla="*/ 828 w 69"/>
                <a:gd name="T105" fmla="*/ 385 h 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9"/>
                <a:gd name="T160" fmla="*/ 0 h 45"/>
                <a:gd name="T161" fmla="*/ 69 w 69"/>
                <a:gd name="T162" fmla="*/ 45 h 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9" h="45">
                  <a:moveTo>
                    <a:pt x="69" y="33"/>
                  </a:moveTo>
                  <a:cubicBezTo>
                    <a:pt x="68" y="33"/>
                    <a:pt x="68" y="33"/>
                    <a:pt x="68" y="33"/>
                  </a:cubicBezTo>
                  <a:cubicBezTo>
                    <a:pt x="67" y="32"/>
                    <a:pt x="66" y="32"/>
                    <a:pt x="65" y="32"/>
                  </a:cubicBezTo>
                  <a:cubicBezTo>
                    <a:pt x="65" y="32"/>
                    <a:pt x="64" y="32"/>
                    <a:pt x="64" y="33"/>
                  </a:cubicBezTo>
                  <a:cubicBezTo>
                    <a:pt x="64" y="33"/>
                    <a:pt x="63" y="33"/>
                    <a:pt x="63" y="33"/>
                  </a:cubicBezTo>
                  <a:cubicBezTo>
                    <a:pt x="62" y="33"/>
                    <a:pt x="62" y="33"/>
                    <a:pt x="61" y="33"/>
                  </a:cubicBezTo>
                  <a:cubicBezTo>
                    <a:pt x="61" y="33"/>
                    <a:pt x="60" y="34"/>
                    <a:pt x="60" y="34"/>
                  </a:cubicBezTo>
                  <a:cubicBezTo>
                    <a:pt x="60" y="35"/>
                    <a:pt x="60" y="37"/>
                    <a:pt x="59" y="38"/>
                  </a:cubicBezTo>
                  <a:cubicBezTo>
                    <a:pt x="58" y="39"/>
                    <a:pt x="57" y="40"/>
                    <a:pt x="56" y="41"/>
                  </a:cubicBezTo>
                  <a:cubicBezTo>
                    <a:pt x="55" y="41"/>
                    <a:pt x="54" y="41"/>
                    <a:pt x="54" y="42"/>
                  </a:cubicBezTo>
                  <a:cubicBezTo>
                    <a:pt x="53" y="42"/>
                    <a:pt x="54" y="43"/>
                    <a:pt x="53" y="43"/>
                  </a:cubicBezTo>
                  <a:cubicBezTo>
                    <a:pt x="53" y="44"/>
                    <a:pt x="53" y="44"/>
                    <a:pt x="52" y="45"/>
                  </a:cubicBezTo>
                  <a:cubicBezTo>
                    <a:pt x="51" y="45"/>
                    <a:pt x="51" y="44"/>
                    <a:pt x="51" y="44"/>
                  </a:cubicBezTo>
                  <a:cubicBezTo>
                    <a:pt x="50" y="44"/>
                    <a:pt x="49" y="45"/>
                    <a:pt x="49" y="44"/>
                  </a:cubicBezTo>
                  <a:cubicBezTo>
                    <a:pt x="48" y="44"/>
                    <a:pt x="48" y="44"/>
                    <a:pt x="47" y="44"/>
                  </a:cubicBezTo>
                  <a:cubicBezTo>
                    <a:pt x="46" y="44"/>
                    <a:pt x="46" y="43"/>
                    <a:pt x="45" y="43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8"/>
                    <a:pt x="44" y="37"/>
                    <a:pt x="44" y="37"/>
                  </a:cubicBezTo>
                  <a:cubicBezTo>
                    <a:pt x="42" y="36"/>
                    <a:pt x="40" y="37"/>
                    <a:pt x="39" y="36"/>
                  </a:cubicBezTo>
                  <a:cubicBezTo>
                    <a:pt x="38" y="36"/>
                    <a:pt x="38" y="35"/>
                    <a:pt x="37" y="34"/>
                  </a:cubicBezTo>
                  <a:cubicBezTo>
                    <a:pt x="36" y="34"/>
                    <a:pt x="35" y="35"/>
                    <a:pt x="34" y="34"/>
                  </a:cubicBezTo>
                  <a:cubicBezTo>
                    <a:pt x="33" y="33"/>
                    <a:pt x="34" y="33"/>
                    <a:pt x="34" y="32"/>
                  </a:cubicBezTo>
                  <a:cubicBezTo>
                    <a:pt x="34" y="32"/>
                    <a:pt x="32" y="32"/>
                    <a:pt x="32" y="31"/>
                  </a:cubicBezTo>
                  <a:cubicBezTo>
                    <a:pt x="30" y="31"/>
                    <a:pt x="29" y="30"/>
                    <a:pt x="29" y="30"/>
                  </a:cubicBezTo>
                  <a:cubicBezTo>
                    <a:pt x="27" y="30"/>
                    <a:pt x="26" y="29"/>
                    <a:pt x="24" y="29"/>
                  </a:cubicBezTo>
                  <a:cubicBezTo>
                    <a:pt x="24" y="29"/>
                    <a:pt x="23" y="28"/>
                    <a:pt x="23" y="28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0" y="27"/>
                    <a:pt x="20" y="28"/>
                    <a:pt x="19" y="28"/>
                  </a:cubicBezTo>
                  <a:cubicBezTo>
                    <a:pt x="17" y="29"/>
                    <a:pt x="15" y="28"/>
                    <a:pt x="14" y="29"/>
                  </a:cubicBezTo>
                  <a:cubicBezTo>
                    <a:pt x="13" y="30"/>
                    <a:pt x="14" y="31"/>
                    <a:pt x="13" y="32"/>
                  </a:cubicBezTo>
                  <a:cubicBezTo>
                    <a:pt x="12" y="32"/>
                    <a:pt x="10" y="32"/>
                    <a:pt x="9" y="33"/>
                  </a:cubicBezTo>
                  <a:cubicBezTo>
                    <a:pt x="9" y="32"/>
                    <a:pt x="8" y="31"/>
                    <a:pt x="8" y="30"/>
                  </a:cubicBezTo>
                  <a:cubicBezTo>
                    <a:pt x="8" y="29"/>
                    <a:pt x="8" y="27"/>
                    <a:pt x="8" y="26"/>
                  </a:cubicBezTo>
                  <a:cubicBezTo>
                    <a:pt x="8" y="25"/>
                    <a:pt x="8" y="24"/>
                    <a:pt x="8" y="23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5" y="20"/>
                    <a:pt x="4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0"/>
                    <a:pt x="3" y="19"/>
                    <a:pt x="4" y="18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4" y="17"/>
                    <a:pt x="4" y="18"/>
                    <a:pt x="3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2" y="11"/>
                    <a:pt x="1" y="10"/>
                    <a:pt x="2" y="11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7" y="12"/>
                    <a:pt x="6" y="12"/>
                    <a:pt x="7" y="12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10" y="12"/>
                    <a:pt x="8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0" y="8"/>
                    <a:pt x="8" y="8"/>
                    <a:pt x="7" y="7"/>
                  </a:cubicBezTo>
                  <a:cubicBezTo>
                    <a:pt x="6" y="6"/>
                    <a:pt x="7" y="4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2" y="7"/>
                    <a:pt x="1" y="8"/>
                  </a:cubicBezTo>
                  <a:cubicBezTo>
                    <a:pt x="1" y="8"/>
                    <a:pt x="2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2"/>
                    <a:pt x="9" y="2"/>
                    <a:pt x="10" y="3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1" y="7"/>
                    <a:pt x="12" y="8"/>
                    <a:pt x="13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9"/>
                    <a:pt x="17" y="8"/>
                    <a:pt x="18" y="9"/>
                  </a:cubicBezTo>
                  <a:cubicBezTo>
                    <a:pt x="19" y="9"/>
                    <a:pt x="20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1" y="7"/>
                    <a:pt x="21" y="6"/>
                  </a:cubicBezTo>
                  <a:cubicBezTo>
                    <a:pt x="21" y="5"/>
                    <a:pt x="21" y="4"/>
                    <a:pt x="22" y="4"/>
                  </a:cubicBezTo>
                  <a:cubicBezTo>
                    <a:pt x="22" y="3"/>
                    <a:pt x="23" y="4"/>
                    <a:pt x="23" y="3"/>
                  </a:cubicBezTo>
                  <a:cubicBezTo>
                    <a:pt x="24" y="3"/>
                    <a:pt x="24" y="1"/>
                    <a:pt x="25" y="1"/>
                  </a:cubicBezTo>
                  <a:cubicBezTo>
                    <a:pt x="26" y="1"/>
                    <a:pt x="26" y="3"/>
                    <a:pt x="27" y="3"/>
                  </a:cubicBezTo>
                  <a:cubicBezTo>
                    <a:pt x="28" y="2"/>
                    <a:pt x="26" y="1"/>
                    <a:pt x="26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29" y="0"/>
                    <a:pt x="29" y="1"/>
                    <a:pt x="29" y="1"/>
                  </a:cubicBezTo>
                  <a:cubicBezTo>
                    <a:pt x="29" y="2"/>
                    <a:pt x="30" y="2"/>
                    <a:pt x="31" y="3"/>
                  </a:cubicBezTo>
                  <a:cubicBezTo>
                    <a:pt x="32" y="3"/>
                    <a:pt x="34" y="4"/>
                    <a:pt x="35" y="4"/>
                  </a:cubicBezTo>
                  <a:cubicBezTo>
                    <a:pt x="35" y="5"/>
                    <a:pt x="34" y="5"/>
                    <a:pt x="34" y="6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7" y="8"/>
                    <a:pt x="35" y="8"/>
                    <a:pt x="35" y="9"/>
                  </a:cubicBezTo>
                  <a:cubicBezTo>
                    <a:pt x="35" y="10"/>
                    <a:pt x="37" y="9"/>
                    <a:pt x="37" y="9"/>
                  </a:cubicBezTo>
                  <a:cubicBezTo>
                    <a:pt x="39" y="9"/>
                    <a:pt x="40" y="9"/>
                    <a:pt x="42" y="9"/>
                  </a:cubicBezTo>
                  <a:cubicBezTo>
                    <a:pt x="42" y="9"/>
                    <a:pt x="42" y="8"/>
                    <a:pt x="43" y="8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2"/>
                    <a:pt x="46" y="13"/>
                    <a:pt x="47" y="14"/>
                  </a:cubicBezTo>
                  <a:cubicBezTo>
                    <a:pt x="47" y="14"/>
                    <a:pt x="48" y="14"/>
                    <a:pt x="48" y="14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8" y="16"/>
                    <a:pt x="49" y="17"/>
                    <a:pt x="49" y="18"/>
                  </a:cubicBezTo>
                  <a:cubicBezTo>
                    <a:pt x="51" y="19"/>
                    <a:pt x="52" y="20"/>
                    <a:pt x="53" y="21"/>
                  </a:cubicBezTo>
                  <a:cubicBezTo>
                    <a:pt x="55" y="22"/>
                    <a:pt x="56" y="23"/>
                    <a:pt x="58" y="23"/>
                  </a:cubicBezTo>
                  <a:cubicBezTo>
                    <a:pt x="60" y="25"/>
                    <a:pt x="62" y="26"/>
                    <a:pt x="64" y="28"/>
                  </a:cubicBezTo>
                  <a:cubicBezTo>
                    <a:pt x="64" y="28"/>
                    <a:pt x="65" y="27"/>
                    <a:pt x="65" y="28"/>
                  </a:cubicBezTo>
                  <a:cubicBezTo>
                    <a:pt x="66" y="28"/>
                    <a:pt x="67" y="29"/>
                    <a:pt x="68" y="29"/>
                  </a:cubicBezTo>
                  <a:cubicBezTo>
                    <a:pt x="68" y="29"/>
                    <a:pt x="69" y="29"/>
                    <a:pt x="69" y="30"/>
                  </a:cubicBezTo>
                  <a:cubicBezTo>
                    <a:pt x="69" y="30"/>
                    <a:pt x="69" y="31"/>
                    <a:pt x="69" y="32"/>
                  </a:cubicBezTo>
                  <a:cubicBezTo>
                    <a:pt x="69" y="32"/>
                    <a:pt x="69" y="32"/>
                    <a:pt x="69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6" name="Freeform 89"/>
            <p:cNvSpPr>
              <a:spLocks/>
            </p:cNvSpPr>
            <p:nvPr/>
          </p:nvSpPr>
          <p:spPr bwMode="auto">
            <a:xfrm>
              <a:off x="4826" y="2086"/>
              <a:ext cx="283" cy="169"/>
            </a:xfrm>
            <a:custGeom>
              <a:avLst/>
              <a:gdLst>
                <a:gd name="T0" fmla="*/ 656 w 82"/>
                <a:gd name="T1" fmla="*/ 573 h 49"/>
                <a:gd name="T2" fmla="*/ 690 w 82"/>
                <a:gd name="T3" fmla="*/ 573 h 49"/>
                <a:gd name="T4" fmla="*/ 728 w 82"/>
                <a:gd name="T5" fmla="*/ 510 h 49"/>
                <a:gd name="T6" fmla="*/ 704 w 82"/>
                <a:gd name="T7" fmla="*/ 486 h 49"/>
                <a:gd name="T8" fmla="*/ 680 w 82"/>
                <a:gd name="T9" fmla="*/ 452 h 49"/>
                <a:gd name="T10" fmla="*/ 680 w 82"/>
                <a:gd name="T11" fmla="*/ 428 h 49"/>
                <a:gd name="T12" fmla="*/ 728 w 82"/>
                <a:gd name="T13" fmla="*/ 404 h 49"/>
                <a:gd name="T14" fmla="*/ 728 w 82"/>
                <a:gd name="T15" fmla="*/ 379 h 49"/>
                <a:gd name="T16" fmla="*/ 763 w 82"/>
                <a:gd name="T17" fmla="*/ 355 h 49"/>
                <a:gd name="T18" fmla="*/ 811 w 82"/>
                <a:gd name="T19" fmla="*/ 335 h 49"/>
                <a:gd name="T20" fmla="*/ 835 w 82"/>
                <a:gd name="T21" fmla="*/ 369 h 49"/>
                <a:gd name="T22" fmla="*/ 856 w 82"/>
                <a:gd name="T23" fmla="*/ 379 h 49"/>
                <a:gd name="T24" fmla="*/ 880 w 82"/>
                <a:gd name="T25" fmla="*/ 379 h 49"/>
                <a:gd name="T26" fmla="*/ 928 w 82"/>
                <a:gd name="T27" fmla="*/ 355 h 49"/>
                <a:gd name="T28" fmla="*/ 966 w 82"/>
                <a:gd name="T29" fmla="*/ 335 h 49"/>
                <a:gd name="T30" fmla="*/ 904 w 82"/>
                <a:gd name="T31" fmla="*/ 321 h 49"/>
                <a:gd name="T32" fmla="*/ 870 w 82"/>
                <a:gd name="T33" fmla="*/ 321 h 49"/>
                <a:gd name="T34" fmla="*/ 835 w 82"/>
                <a:gd name="T35" fmla="*/ 297 h 49"/>
                <a:gd name="T36" fmla="*/ 811 w 82"/>
                <a:gd name="T37" fmla="*/ 286 h 49"/>
                <a:gd name="T38" fmla="*/ 835 w 82"/>
                <a:gd name="T39" fmla="*/ 238 h 49"/>
                <a:gd name="T40" fmla="*/ 787 w 82"/>
                <a:gd name="T41" fmla="*/ 248 h 49"/>
                <a:gd name="T42" fmla="*/ 714 w 82"/>
                <a:gd name="T43" fmla="*/ 335 h 49"/>
                <a:gd name="T44" fmla="*/ 690 w 82"/>
                <a:gd name="T45" fmla="*/ 310 h 49"/>
                <a:gd name="T46" fmla="*/ 607 w 82"/>
                <a:gd name="T47" fmla="*/ 321 h 49"/>
                <a:gd name="T48" fmla="*/ 583 w 82"/>
                <a:gd name="T49" fmla="*/ 286 h 49"/>
                <a:gd name="T50" fmla="*/ 549 w 82"/>
                <a:gd name="T51" fmla="*/ 248 h 49"/>
                <a:gd name="T52" fmla="*/ 559 w 82"/>
                <a:gd name="T53" fmla="*/ 203 h 49"/>
                <a:gd name="T54" fmla="*/ 511 w 82"/>
                <a:gd name="T55" fmla="*/ 166 h 49"/>
                <a:gd name="T56" fmla="*/ 466 w 82"/>
                <a:gd name="T57" fmla="*/ 155 h 49"/>
                <a:gd name="T58" fmla="*/ 321 w 82"/>
                <a:gd name="T59" fmla="*/ 155 h 49"/>
                <a:gd name="T60" fmla="*/ 131 w 82"/>
                <a:gd name="T61" fmla="*/ 0 h 49"/>
                <a:gd name="T62" fmla="*/ 0 w 82"/>
                <a:gd name="T63" fmla="*/ 34 h 49"/>
                <a:gd name="T64" fmla="*/ 35 w 82"/>
                <a:gd name="T65" fmla="*/ 297 h 49"/>
                <a:gd name="T66" fmla="*/ 83 w 82"/>
                <a:gd name="T67" fmla="*/ 310 h 49"/>
                <a:gd name="T68" fmla="*/ 83 w 82"/>
                <a:gd name="T69" fmla="*/ 248 h 49"/>
                <a:gd name="T70" fmla="*/ 121 w 82"/>
                <a:gd name="T71" fmla="*/ 214 h 49"/>
                <a:gd name="T72" fmla="*/ 131 w 82"/>
                <a:gd name="T73" fmla="*/ 214 h 49"/>
                <a:gd name="T74" fmla="*/ 166 w 82"/>
                <a:gd name="T75" fmla="*/ 214 h 49"/>
                <a:gd name="T76" fmla="*/ 238 w 82"/>
                <a:gd name="T77" fmla="*/ 248 h 49"/>
                <a:gd name="T78" fmla="*/ 262 w 82"/>
                <a:gd name="T79" fmla="*/ 286 h 49"/>
                <a:gd name="T80" fmla="*/ 262 w 82"/>
                <a:gd name="T81" fmla="*/ 310 h 49"/>
                <a:gd name="T82" fmla="*/ 335 w 82"/>
                <a:gd name="T83" fmla="*/ 297 h 49"/>
                <a:gd name="T84" fmla="*/ 369 w 82"/>
                <a:gd name="T85" fmla="*/ 335 h 49"/>
                <a:gd name="T86" fmla="*/ 393 w 82"/>
                <a:gd name="T87" fmla="*/ 355 h 49"/>
                <a:gd name="T88" fmla="*/ 404 w 82"/>
                <a:gd name="T89" fmla="*/ 404 h 49"/>
                <a:gd name="T90" fmla="*/ 500 w 82"/>
                <a:gd name="T91" fmla="*/ 466 h 49"/>
                <a:gd name="T92" fmla="*/ 597 w 82"/>
                <a:gd name="T93" fmla="*/ 510 h 49"/>
                <a:gd name="T94" fmla="*/ 632 w 82"/>
                <a:gd name="T95" fmla="*/ 535 h 49"/>
                <a:gd name="T96" fmla="*/ 632 w 82"/>
                <a:gd name="T97" fmla="*/ 573 h 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49"/>
                <a:gd name="T149" fmla="*/ 82 w 82"/>
                <a:gd name="T150" fmla="*/ 49 h 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49">
                  <a:moveTo>
                    <a:pt x="53" y="48"/>
                  </a:moveTo>
                  <a:cubicBezTo>
                    <a:pt x="54" y="48"/>
                    <a:pt x="55" y="48"/>
                    <a:pt x="55" y="48"/>
                  </a:cubicBezTo>
                  <a:cubicBezTo>
                    <a:pt x="56" y="48"/>
                    <a:pt x="56" y="49"/>
                    <a:pt x="57" y="49"/>
                  </a:cubicBezTo>
                  <a:cubicBezTo>
                    <a:pt x="57" y="49"/>
                    <a:pt x="58" y="48"/>
                    <a:pt x="58" y="48"/>
                  </a:cubicBezTo>
                  <a:cubicBezTo>
                    <a:pt x="58" y="48"/>
                    <a:pt x="58" y="47"/>
                    <a:pt x="58" y="46"/>
                  </a:cubicBezTo>
                  <a:cubicBezTo>
                    <a:pt x="59" y="45"/>
                    <a:pt x="60" y="45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0" y="42"/>
                    <a:pt x="59" y="41"/>
                    <a:pt x="59" y="41"/>
                  </a:cubicBezTo>
                  <a:cubicBezTo>
                    <a:pt x="59" y="40"/>
                    <a:pt x="60" y="39"/>
                    <a:pt x="59" y="39"/>
                  </a:cubicBezTo>
                  <a:cubicBezTo>
                    <a:pt x="59" y="38"/>
                    <a:pt x="58" y="39"/>
                    <a:pt x="57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7"/>
                    <a:pt x="56" y="36"/>
                    <a:pt x="57" y="36"/>
                  </a:cubicBezTo>
                  <a:cubicBezTo>
                    <a:pt x="58" y="36"/>
                    <a:pt x="59" y="36"/>
                    <a:pt x="60" y="36"/>
                  </a:cubicBezTo>
                  <a:cubicBezTo>
                    <a:pt x="61" y="35"/>
                    <a:pt x="61" y="35"/>
                    <a:pt x="61" y="34"/>
                  </a:cubicBezTo>
                  <a:cubicBezTo>
                    <a:pt x="61" y="34"/>
                    <a:pt x="61" y="33"/>
                    <a:pt x="61" y="33"/>
                  </a:cubicBezTo>
                  <a:cubicBezTo>
                    <a:pt x="61" y="32"/>
                    <a:pt x="60" y="33"/>
                    <a:pt x="61" y="32"/>
                  </a:cubicBezTo>
                  <a:cubicBezTo>
                    <a:pt x="62" y="32"/>
                    <a:pt x="63" y="32"/>
                    <a:pt x="64" y="32"/>
                  </a:cubicBezTo>
                  <a:cubicBezTo>
                    <a:pt x="64" y="31"/>
                    <a:pt x="64" y="30"/>
                    <a:pt x="64" y="30"/>
                  </a:cubicBezTo>
                  <a:cubicBezTo>
                    <a:pt x="65" y="29"/>
                    <a:pt x="66" y="30"/>
                    <a:pt x="67" y="30"/>
                  </a:cubicBezTo>
                  <a:cubicBezTo>
                    <a:pt x="67" y="30"/>
                    <a:pt x="67" y="28"/>
                    <a:pt x="68" y="28"/>
                  </a:cubicBezTo>
                  <a:cubicBezTo>
                    <a:pt x="69" y="28"/>
                    <a:pt x="70" y="29"/>
                    <a:pt x="71" y="30"/>
                  </a:cubicBezTo>
                  <a:cubicBezTo>
                    <a:pt x="71" y="30"/>
                    <a:pt x="70" y="31"/>
                    <a:pt x="70" y="31"/>
                  </a:cubicBezTo>
                  <a:cubicBezTo>
                    <a:pt x="70" y="32"/>
                    <a:pt x="70" y="32"/>
                    <a:pt x="71" y="32"/>
                  </a:cubicBezTo>
                  <a:cubicBezTo>
                    <a:pt x="71" y="32"/>
                    <a:pt x="72" y="32"/>
                    <a:pt x="72" y="32"/>
                  </a:cubicBezTo>
                  <a:cubicBezTo>
                    <a:pt x="72" y="32"/>
                    <a:pt x="73" y="32"/>
                    <a:pt x="73" y="32"/>
                  </a:cubicBezTo>
                  <a:cubicBezTo>
                    <a:pt x="73" y="32"/>
                    <a:pt x="74" y="32"/>
                    <a:pt x="74" y="32"/>
                  </a:cubicBezTo>
                  <a:cubicBezTo>
                    <a:pt x="75" y="32"/>
                    <a:pt x="75" y="33"/>
                    <a:pt x="76" y="32"/>
                  </a:cubicBezTo>
                  <a:cubicBezTo>
                    <a:pt x="77" y="32"/>
                    <a:pt x="77" y="31"/>
                    <a:pt x="78" y="30"/>
                  </a:cubicBezTo>
                  <a:cubicBezTo>
                    <a:pt x="79" y="30"/>
                    <a:pt x="80" y="31"/>
                    <a:pt x="80" y="30"/>
                  </a:cubicBezTo>
                  <a:cubicBezTo>
                    <a:pt x="81" y="30"/>
                    <a:pt x="82" y="29"/>
                    <a:pt x="81" y="28"/>
                  </a:cubicBezTo>
                  <a:cubicBezTo>
                    <a:pt x="81" y="27"/>
                    <a:pt x="80" y="28"/>
                    <a:pt x="79" y="27"/>
                  </a:cubicBezTo>
                  <a:cubicBezTo>
                    <a:pt x="78" y="27"/>
                    <a:pt x="77" y="27"/>
                    <a:pt x="76" y="27"/>
                  </a:cubicBezTo>
                  <a:cubicBezTo>
                    <a:pt x="75" y="26"/>
                    <a:pt x="75" y="24"/>
                    <a:pt x="74" y="24"/>
                  </a:cubicBezTo>
                  <a:cubicBezTo>
                    <a:pt x="73" y="25"/>
                    <a:pt x="74" y="27"/>
                    <a:pt x="73" y="27"/>
                  </a:cubicBezTo>
                  <a:cubicBezTo>
                    <a:pt x="72" y="28"/>
                    <a:pt x="71" y="28"/>
                    <a:pt x="70" y="27"/>
                  </a:cubicBezTo>
                  <a:cubicBezTo>
                    <a:pt x="70" y="27"/>
                    <a:pt x="70" y="25"/>
                    <a:pt x="70" y="25"/>
                  </a:cubicBezTo>
                  <a:cubicBezTo>
                    <a:pt x="69" y="25"/>
                    <a:pt x="68" y="25"/>
                    <a:pt x="68" y="25"/>
                  </a:cubicBezTo>
                  <a:cubicBezTo>
                    <a:pt x="67" y="25"/>
                    <a:pt x="67" y="24"/>
                    <a:pt x="68" y="24"/>
                  </a:cubicBezTo>
                  <a:cubicBezTo>
                    <a:pt x="69" y="22"/>
                    <a:pt x="71" y="22"/>
                    <a:pt x="72" y="20"/>
                  </a:cubicBezTo>
                  <a:cubicBezTo>
                    <a:pt x="72" y="20"/>
                    <a:pt x="70" y="20"/>
                    <a:pt x="70" y="20"/>
                  </a:cubicBezTo>
                  <a:cubicBezTo>
                    <a:pt x="69" y="21"/>
                    <a:pt x="69" y="22"/>
                    <a:pt x="67" y="22"/>
                  </a:cubicBezTo>
                  <a:cubicBezTo>
                    <a:pt x="67" y="23"/>
                    <a:pt x="67" y="21"/>
                    <a:pt x="66" y="21"/>
                  </a:cubicBezTo>
                  <a:cubicBezTo>
                    <a:pt x="65" y="22"/>
                    <a:pt x="65" y="23"/>
                    <a:pt x="64" y="23"/>
                  </a:cubicBezTo>
                  <a:cubicBezTo>
                    <a:pt x="63" y="25"/>
                    <a:pt x="62" y="27"/>
                    <a:pt x="60" y="28"/>
                  </a:cubicBezTo>
                  <a:cubicBezTo>
                    <a:pt x="59" y="29"/>
                    <a:pt x="58" y="28"/>
                    <a:pt x="58" y="28"/>
                  </a:cubicBezTo>
                  <a:cubicBezTo>
                    <a:pt x="57" y="27"/>
                    <a:pt x="58" y="26"/>
                    <a:pt x="58" y="26"/>
                  </a:cubicBezTo>
                  <a:cubicBezTo>
                    <a:pt x="57" y="25"/>
                    <a:pt x="56" y="26"/>
                    <a:pt x="55" y="26"/>
                  </a:cubicBezTo>
                  <a:cubicBezTo>
                    <a:pt x="54" y="27"/>
                    <a:pt x="53" y="27"/>
                    <a:pt x="51" y="27"/>
                  </a:cubicBezTo>
                  <a:cubicBezTo>
                    <a:pt x="51" y="27"/>
                    <a:pt x="50" y="26"/>
                    <a:pt x="50" y="26"/>
                  </a:cubicBezTo>
                  <a:cubicBezTo>
                    <a:pt x="49" y="25"/>
                    <a:pt x="50" y="24"/>
                    <a:pt x="49" y="24"/>
                  </a:cubicBezTo>
                  <a:cubicBezTo>
                    <a:pt x="49" y="23"/>
                    <a:pt x="47" y="24"/>
                    <a:pt x="47" y="24"/>
                  </a:cubicBezTo>
                  <a:cubicBezTo>
                    <a:pt x="46" y="23"/>
                    <a:pt x="46" y="22"/>
                    <a:pt x="46" y="21"/>
                  </a:cubicBezTo>
                  <a:cubicBezTo>
                    <a:pt x="46" y="20"/>
                    <a:pt x="47" y="20"/>
                    <a:pt x="47" y="19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6" y="16"/>
                    <a:pt x="46" y="15"/>
                    <a:pt x="44" y="14"/>
                  </a:cubicBezTo>
                  <a:cubicBezTo>
                    <a:pt x="44" y="13"/>
                    <a:pt x="43" y="14"/>
                    <a:pt x="43" y="14"/>
                  </a:cubicBezTo>
                  <a:cubicBezTo>
                    <a:pt x="42" y="13"/>
                    <a:pt x="43" y="12"/>
                    <a:pt x="42" y="11"/>
                  </a:cubicBezTo>
                  <a:cubicBezTo>
                    <a:pt x="41" y="11"/>
                    <a:pt x="40" y="13"/>
                    <a:pt x="39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3"/>
                    <a:pt x="28" y="13"/>
                    <a:pt x="27" y="13"/>
                  </a:cubicBezTo>
                  <a:cubicBezTo>
                    <a:pt x="25" y="11"/>
                    <a:pt x="25" y="10"/>
                    <a:pt x="24" y="8"/>
                  </a:cubicBezTo>
                  <a:cubicBezTo>
                    <a:pt x="20" y="5"/>
                    <a:pt x="16" y="2"/>
                    <a:pt x="11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1" y="10"/>
                    <a:pt x="1" y="18"/>
                    <a:pt x="2" y="25"/>
                  </a:cubicBezTo>
                  <a:cubicBezTo>
                    <a:pt x="2" y="25"/>
                    <a:pt x="3" y="25"/>
                    <a:pt x="3" y="25"/>
                  </a:cubicBezTo>
                  <a:cubicBezTo>
                    <a:pt x="4" y="26"/>
                    <a:pt x="5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5"/>
                    <a:pt x="7" y="24"/>
                    <a:pt x="7" y="23"/>
                  </a:cubicBezTo>
                  <a:cubicBezTo>
                    <a:pt x="6" y="22"/>
                    <a:pt x="6" y="21"/>
                    <a:pt x="7" y="21"/>
                  </a:cubicBezTo>
                  <a:cubicBezTo>
                    <a:pt x="7" y="20"/>
                    <a:pt x="8" y="21"/>
                    <a:pt x="9" y="20"/>
                  </a:cubicBezTo>
                  <a:cubicBezTo>
                    <a:pt x="10" y="20"/>
                    <a:pt x="9" y="18"/>
                    <a:pt x="10" y="18"/>
                  </a:cubicBezTo>
                  <a:cubicBezTo>
                    <a:pt x="11" y="18"/>
                    <a:pt x="11" y="20"/>
                    <a:pt x="12" y="20"/>
                  </a:cubicBezTo>
                  <a:cubicBezTo>
                    <a:pt x="13" y="20"/>
                    <a:pt x="11" y="18"/>
                    <a:pt x="11" y="18"/>
                  </a:cubicBezTo>
                  <a:cubicBezTo>
                    <a:pt x="11" y="17"/>
                    <a:pt x="13" y="17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8" y="20"/>
                    <a:pt x="19" y="21"/>
                    <a:pt x="20" y="21"/>
                  </a:cubicBezTo>
                  <a:cubicBezTo>
                    <a:pt x="20" y="22"/>
                    <a:pt x="19" y="22"/>
                    <a:pt x="19" y="23"/>
                  </a:cubicBezTo>
                  <a:cubicBezTo>
                    <a:pt x="20" y="23"/>
                    <a:pt x="21" y="23"/>
                    <a:pt x="22" y="24"/>
                  </a:cubicBezTo>
                  <a:cubicBezTo>
                    <a:pt x="22" y="25"/>
                    <a:pt x="21" y="25"/>
                    <a:pt x="21" y="26"/>
                  </a:cubicBezTo>
                  <a:cubicBezTo>
                    <a:pt x="21" y="27"/>
                    <a:pt x="22" y="26"/>
                    <a:pt x="22" y="26"/>
                  </a:cubicBezTo>
                  <a:cubicBezTo>
                    <a:pt x="24" y="26"/>
                    <a:pt x="25" y="26"/>
                    <a:pt x="27" y="26"/>
                  </a:cubicBezTo>
                  <a:cubicBezTo>
                    <a:pt x="27" y="26"/>
                    <a:pt x="27" y="24"/>
                    <a:pt x="28" y="25"/>
                  </a:cubicBezTo>
                  <a:cubicBezTo>
                    <a:pt x="29" y="25"/>
                    <a:pt x="30" y="26"/>
                    <a:pt x="30" y="27"/>
                  </a:cubicBezTo>
                  <a:cubicBezTo>
                    <a:pt x="31" y="28"/>
                    <a:pt x="30" y="28"/>
                    <a:pt x="31" y="28"/>
                  </a:cubicBezTo>
                  <a:cubicBezTo>
                    <a:pt x="31" y="29"/>
                    <a:pt x="31" y="30"/>
                    <a:pt x="32" y="30"/>
                  </a:cubicBezTo>
                  <a:cubicBezTo>
                    <a:pt x="32" y="31"/>
                    <a:pt x="33" y="30"/>
                    <a:pt x="33" y="30"/>
                  </a:cubicBezTo>
                  <a:cubicBezTo>
                    <a:pt x="33" y="31"/>
                    <a:pt x="33" y="32"/>
                    <a:pt x="33" y="32"/>
                  </a:cubicBezTo>
                  <a:cubicBezTo>
                    <a:pt x="33" y="33"/>
                    <a:pt x="33" y="34"/>
                    <a:pt x="34" y="34"/>
                  </a:cubicBezTo>
                  <a:cubicBezTo>
                    <a:pt x="35" y="35"/>
                    <a:pt x="36" y="36"/>
                    <a:pt x="38" y="37"/>
                  </a:cubicBezTo>
                  <a:cubicBezTo>
                    <a:pt x="39" y="38"/>
                    <a:pt x="41" y="39"/>
                    <a:pt x="42" y="39"/>
                  </a:cubicBezTo>
                  <a:cubicBezTo>
                    <a:pt x="44" y="41"/>
                    <a:pt x="46" y="42"/>
                    <a:pt x="48" y="43"/>
                  </a:cubicBezTo>
                  <a:cubicBezTo>
                    <a:pt x="49" y="43"/>
                    <a:pt x="49" y="43"/>
                    <a:pt x="50" y="43"/>
                  </a:cubicBezTo>
                  <a:cubicBezTo>
                    <a:pt x="51" y="44"/>
                    <a:pt x="52" y="44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7"/>
                  </a:cubicBezTo>
                  <a:cubicBezTo>
                    <a:pt x="53" y="48"/>
                    <a:pt x="53" y="48"/>
                    <a:pt x="53" y="4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7" name="Freeform 90"/>
            <p:cNvSpPr>
              <a:spLocks/>
            </p:cNvSpPr>
            <p:nvPr/>
          </p:nvSpPr>
          <p:spPr bwMode="auto">
            <a:xfrm>
              <a:off x="4912" y="2224"/>
              <a:ext cx="225" cy="170"/>
            </a:xfrm>
            <a:custGeom>
              <a:avLst/>
              <a:gdLst>
                <a:gd name="T0" fmla="*/ 83 w 65"/>
                <a:gd name="T1" fmla="*/ 579 h 49"/>
                <a:gd name="T2" fmla="*/ 215 w 65"/>
                <a:gd name="T3" fmla="*/ 590 h 49"/>
                <a:gd name="T4" fmla="*/ 239 w 65"/>
                <a:gd name="T5" fmla="*/ 590 h 49"/>
                <a:gd name="T6" fmla="*/ 346 w 65"/>
                <a:gd name="T7" fmla="*/ 566 h 49"/>
                <a:gd name="T8" fmla="*/ 336 w 65"/>
                <a:gd name="T9" fmla="*/ 531 h 49"/>
                <a:gd name="T10" fmla="*/ 384 w 65"/>
                <a:gd name="T11" fmla="*/ 482 h 49"/>
                <a:gd name="T12" fmla="*/ 408 w 65"/>
                <a:gd name="T13" fmla="*/ 482 h 49"/>
                <a:gd name="T14" fmla="*/ 433 w 65"/>
                <a:gd name="T15" fmla="*/ 468 h 49"/>
                <a:gd name="T16" fmla="*/ 467 w 65"/>
                <a:gd name="T17" fmla="*/ 458 h 49"/>
                <a:gd name="T18" fmla="*/ 502 w 65"/>
                <a:gd name="T19" fmla="*/ 444 h 49"/>
                <a:gd name="T20" fmla="*/ 502 w 65"/>
                <a:gd name="T21" fmla="*/ 409 h 49"/>
                <a:gd name="T22" fmla="*/ 540 w 65"/>
                <a:gd name="T23" fmla="*/ 375 h 49"/>
                <a:gd name="T24" fmla="*/ 526 w 65"/>
                <a:gd name="T25" fmla="*/ 312 h 49"/>
                <a:gd name="T26" fmla="*/ 550 w 65"/>
                <a:gd name="T27" fmla="*/ 312 h 49"/>
                <a:gd name="T28" fmla="*/ 599 w 65"/>
                <a:gd name="T29" fmla="*/ 278 h 49"/>
                <a:gd name="T30" fmla="*/ 613 w 65"/>
                <a:gd name="T31" fmla="*/ 239 h 49"/>
                <a:gd name="T32" fmla="*/ 588 w 65"/>
                <a:gd name="T33" fmla="*/ 180 h 49"/>
                <a:gd name="T34" fmla="*/ 623 w 65"/>
                <a:gd name="T35" fmla="*/ 156 h 49"/>
                <a:gd name="T36" fmla="*/ 720 w 65"/>
                <a:gd name="T37" fmla="*/ 108 h 49"/>
                <a:gd name="T38" fmla="*/ 779 w 65"/>
                <a:gd name="T39" fmla="*/ 108 h 49"/>
                <a:gd name="T40" fmla="*/ 779 w 65"/>
                <a:gd name="T41" fmla="*/ 83 h 49"/>
                <a:gd name="T42" fmla="*/ 720 w 65"/>
                <a:gd name="T43" fmla="*/ 97 h 49"/>
                <a:gd name="T44" fmla="*/ 672 w 65"/>
                <a:gd name="T45" fmla="*/ 97 h 49"/>
                <a:gd name="T46" fmla="*/ 623 w 65"/>
                <a:gd name="T47" fmla="*/ 108 h 49"/>
                <a:gd name="T48" fmla="*/ 599 w 65"/>
                <a:gd name="T49" fmla="*/ 108 h 49"/>
                <a:gd name="T50" fmla="*/ 588 w 65"/>
                <a:gd name="T51" fmla="*/ 49 h 49"/>
                <a:gd name="T52" fmla="*/ 575 w 65"/>
                <a:gd name="T53" fmla="*/ 24 h 49"/>
                <a:gd name="T54" fmla="*/ 502 w 65"/>
                <a:gd name="T55" fmla="*/ 49 h 49"/>
                <a:gd name="T56" fmla="*/ 492 w 65"/>
                <a:gd name="T57" fmla="*/ 59 h 49"/>
                <a:gd name="T58" fmla="*/ 478 w 65"/>
                <a:gd name="T59" fmla="*/ 97 h 49"/>
                <a:gd name="T60" fmla="*/ 419 w 65"/>
                <a:gd name="T61" fmla="*/ 108 h 49"/>
                <a:gd name="T62" fmla="*/ 384 w 65"/>
                <a:gd name="T63" fmla="*/ 83 h 49"/>
                <a:gd name="T64" fmla="*/ 346 w 65"/>
                <a:gd name="T65" fmla="*/ 83 h 49"/>
                <a:gd name="T66" fmla="*/ 301 w 65"/>
                <a:gd name="T67" fmla="*/ 83 h 49"/>
                <a:gd name="T68" fmla="*/ 263 w 65"/>
                <a:gd name="T69" fmla="*/ 83 h 49"/>
                <a:gd name="T70" fmla="*/ 228 w 65"/>
                <a:gd name="T71" fmla="*/ 83 h 49"/>
                <a:gd name="T72" fmla="*/ 204 w 65"/>
                <a:gd name="T73" fmla="*/ 146 h 49"/>
                <a:gd name="T74" fmla="*/ 145 w 65"/>
                <a:gd name="T75" fmla="*/ 180 h 49"/>
                <a:gd name="T76" fmla="*/ 121 w 65"/>
                <a:gd name="T77" fmla="*/ 215 h 49"/>
                <a:gd name="T78" fmla="*/ 83 w 65"/>
                <a:gd name="T79" fmla="*/ 215 h 49"/>
                <a:gd name="T80" fmla="*/ 35 w 65"/>
                <a:gd name="T81" fmla="*/ 205 h 49"/>
                <a:gd name="T82" fmla="*/ 10 w 65"/>
                <a:gd name="T83" fmla="*/ 264 h 49"/>
                <a:gd name="T84" fmla="*/ 0 w 65"/>
                <a:gd name="T85" fmla="*/ 278 h 49"/>
                <a:gd name="T86" fmla="*/ 10 w 65"/>
                <a:gd name="T87" fmla="*/ 337 h 49"/>
                <a:gd name="T88" fmla="*/ 10 w 65"/>
                <a:gd name="T89" fmla="*/ 385 h 49"/>
                <a:gd name="T90" fmla="*/ 35 w 65"/>
                <a:gd name="T91" fmla="*/ 468 h 49"/>
                <a:gd name="T92" fmla="*/ 83 w 65"/>
                <a:gd name="T93" fmla="*/ 507 h 49"/>
                <a:gd name="T94" fmla="*/ 35 w 65"/>
                <a:gd name="T95" fmla="*/ 566 h 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"/>
                <a:gd name="T145" fmla="*/ 0 h 49"/>
                <a:gd name="T146" fmla="*/ 65 w 65"/>
                <a:gd name="T147" fmla="*/ 49 h 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" h="49">
                  <a:moveTo>
                    <a:pt x="3" y="47"/>
                  </a:move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10" y="49"/>
                    <a:pt x="12" y="49"/>
                  </a:cubicBezTo>
                  <a:cubicBezTo>
                    <a:pt x="14" y="49"/>
                    <a:pt x="16" y="48"/>
                    <a:pt x="18" y="49"/>
                  </a:cubicBezTo>
                  <a:cubicBezTo>
                    <a:pt x="19" y="49"/>
                    <a:pt x="19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9"/>
                    <a:pt x="22" y="49"/>
                    <a:pt x="23" y="49"/>
                  </a:cubicBezTo>
                  <a:cubicBezTo>
                    <a:pt x="25" y="49"/>
                    <a:pt x="27" y="48"/>
                    <a:pt x="29" y="47"/>
                  </a:cubicBezTo>
                  <a:cubicBezTo>
                    <a:pt x="29" y="47"/>
                    <a:pt x="29" y="46"/>
                    <a:pt x="29" y="46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9" y="43"/>
                    <a:pt x="29" y="42"/>
                    <a:pt x="30" y="41"/>
                  </a:cubicBezTo>
                  <a:cubicBezTo>
                    <a:pt x="31" y="40"/>
                    <a:pt x="32" y="40"/>
                    <a:pt x="32" y="40"/>
                  </a:cubicBezTo>
                  <a:cubicBezTo>
                    <a:pt x="32" y="40"/>
                    <a:pt x="32" y="41"/>
                    <a:pt x="32" y="41"/>
                  </a:cubicBezTo>
                  <a:cubicBezTo>
                    <a:pt x="33" y="41"/>
                    <a:pt x="34" y="40"/>
                    <a:pt x="34" y="40"/>
                  </a:cubicBezTo>
                  <a:cubicBezTo>
                    <a:pt x="35" y="40"/>
                    <a:pt x="34" y="39"/>
                    <a:pt x="34" y="39"/>
                  </a:cubicBezTo>
                  <a:cubicBezTo>
                    <a:pt x="34" y="38"/>
                    <a:pt x="35" y="39"/>
                    <a:pt x="36" y="39"/>
                  </a:cubicBezTo>
                  <a:cubicBezTo>
                    <a:pt x="37" y="38"/>
                    <a:pt x="37" y="37"/>
                    <a:pt x="37" y="37"/>
                  </a:cubicBezTo>
                  <a:cubicBezTo>
                    <a:pt x="38" y="37"/>
                    <a:pt x="39" y="37"/>
                    <a:pt x="39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1" y="38"/>
                    <a:pt x="42" y="38"/>
                    <a:pt x="42" y="37"/>
                  </a:cubicBezTo>
                  <a:cubicBezTo>
                    <a:pt x="42" y="37"/>
                    <a:pt x="41" y="37"/>
                    <a:pt x="41" y="36"/>
                  </a:cubicBezTo>
                  <a:cubicBezTo>
                    <a:pt x="41" y="35"/>
                    <a:pt x="41" y="34"/>
                    <a:pt x="42" y="34"/>
                  </a:cubicBezTo>
                  <a:cubicBezTo>
                    <a:pt x="42" y="33"/>
                    <a:pt x="42" y="31"/>
                    <a:pt x="43" y="31"/>
                  </a:cubicBezTo>
                  <a:cubicBezTo>
                    <a:pt x="43" y="30"/>
                    <a:pt x="45" y="31"/>
                    <a:pt x="45" y="31"/>
                  </a:cubicBezTo>
                  <a:cubicBezTo>
                    <a:pt x="46" y="30"/>
                    <a:pt x="46" y="29"/>
                    <a:pt x="45" y="29"/>
                  </a:cubicBezTo>
                  <a:cubicBezTo>
                    <a:pt x="45" y="28"/>
                    <a:pt x="44" y="27"/>
                    <a:pt x="44" y="26"/>
                  </a:cubicBezTo>
                  <a:cubicBezTo>
                    <a:pt x="44" y="26"/>
                    <a:pt x="44" y="25"/>
                    <a:pt x="44" y="25"/>
                  </a:cubicBezTo>
                  <a:cubicBezTo>
                    <a:pt x="45" y="25"/>
                    <a:pt x="45" y="26"/>
                    <a:pt x="46" y="26"/>
                  </a:cubicBezTo>
                  <a:cubicBezTo>
                    <a:pt x="47" y="26"/>
                    <a:pt x="48" y="26"/>
                    <a:pt x="49" y="25"/>
                  </a:cubicBezTo>
                  <a:cubicBezTo>
                    <a:pt x="49" y="25"/>
                    <a:pt x="49" y="24"/>
                    <a:pt x="50" y="23"/>
                  </a:cubicBezTo>
                  <a:cubicBezTo>
                    <a:pt x="50" y="23"/>
                    <a:pt x="49" y="23"/>
                    <a:pt x="50" y="22"/>
                  </a:cubicBezTo>
                  <a:cubicBezTo>
                    <a:pt x="50" y="22"/>
                    <a:pt x="51" y="21"/>
                    <a:pt x="51" y="20"/>
                  </a:cubicBezTo>
                  <a:cubicBezTo>
                    <a:pt x="52" y="19"/>
                    <a:pt x="51" y="17"/>
                    <a:pt x="50" y="16"/>
                  </a:cubicBezTo>
                  <a:cubicBezTo>
                    <a:pt x="50" y="15"/>
                    <a:pt x="49" y="15"/>
                    <a:pt x="49" y="15"/>
                  </a:cubicBezTo>
                  <a:cubicBezTo>
                    <a:pt x="49" y="14"/>
                    <a:pt x="49" y="13"/>
                    <a:pt x="50" y="13"/>
                  </a:cubicBezTo>
                  <a:cubicBezTo>
                    <a:pt x="51" y="13"/>
                    <a:pt x="51" y="13"/>
                    <a:pt x="52" y="13"/>
                  </a:cubicBezTo>
                  <a:cubicBezTo>
                    <a:pt x="54" y="12"/>
                    <a:pt x="54" y="10"/>
                    <a:pt x="56" y="10"/>
                  </a:cubicBezTo>
                  <a:cubicBezTo>
                    <a:pt x="57" y="9"/>
                    <a:pt x="59" y="9"/>
                    <a:pt x="60" y="9"/>
                  </a:cubicBezTo>
                  <a:cubicBezTo>
                    <a:pt x="61" y="9"/>
                    <a:pt x="62" y="10"/>
                    <a:pt x="62" y="10"/>
                  </a:cubicBezTo>
                  <a:cubicBezTo>
                    <a:pt x="63" y="10"/>
                    <a:pt x="64" y="9"/>
                    <a:pt x="65" y="9"/>
                  </a:cubicBezTo>
                  <a:cubicBezTo>
                    <a:pt x="64" y="9"/>
                    <a:pt x="64" y="8"/>
                    <a:pt x="64" y="8"/>
                  </a:cubicBezTo>
                  <a:cubicBezTo>
                    <a:pt x="64" y="8"/>
                    <a:pt x="65" y="7"/>
                    <a:pt x="65" y="7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3" y="7"/>
                    <a:pt x="62" y="8"/>
                    <a:pt x="60" y="8"/>
                  </a:cubicBezTo>
                  <a:cubicBezTo>
                    <a:pt x="60" y="8"/>
                    <a:pt x="60" y="7"/>
                    <a:pt x="59" y="7"/>
                  </a:cubicBezTo>
                  <a:cubicBezTo>
                    <a:pt x="58" y="7"/>
                    <a:pt x="57" y="8"/>
                    <a:pt x="56" y="8"/>
                  </a:cubicBezTo>
                  <a:cubicBezTo>
                    <a:pt x="56" y="8"/>
                    <a:pt x="55" y="9"/>
                    <a:pt x="54" y="9"/>
                  </a:cubicBezTo>
                  <a:cubicBezTo>
                    <a:pt x="54" y="9"/>
                    <a:pt x="53" y="9"/>
                    <a:pt x="52" y="9"/>
                  </a:cubicBezTo>
                  <a:cubicBezTo>
                    <a:pt x="52" y="9"/>
                    <a:pt x="52" y="10"/>
                    <a:pt x="51" y="11"/>
                  </a:cubicBezTo>
                  <a:cubicBezTo>
                    <a:pt x="51" y="11"/>
                    <a:pt x="51" y="10"/>
                    <a:pt x="50" y="9"/>
                  </a:cubicBezTo>
                  <a:cubicBezTo>
                    <a:pt x="50" y="8"/>
                    <a:pt x="49" y="8"/>
                    <a:pt x="49" y="7"/>
                  </a:cubicBezTo>
                  <a:cubicBezTo>
                    <a:pt x="49" y="6"/>
                    <a:pt x="50" y="5"/>
                    <a:pt x="49" y="4"/>
                  </a:cubicBezTo>
                  <a:cubicBezTo>
                    <a:pt x="49" y="3"/>
                    <a:pt x="48" y="4"/>
                    <a:pt x="48" y="4"/>
                  </a:cubicBezTo>
                  <a:cubicBezTo>
                    <a:pt x="47" y="3"/>
                    <a:pt x="48" y="2"/>
                    <a:pt x="48" y="2"/>
                  </a:cubicBezTo>
                  <a:cubicBezTo>
                    <a:pt x="47" y="1"/>
                    <a:pt x="46" y="0"/>
                    <a:pt x="45" y="1"/>
                  </a:cubicBezTo>
                  <a:cubicBezTo>
                    <a:pt x="43" y="1"/>
                    <a:pt x="42" y="2"/>
                    <a:pt x="42" y="4"/>
                  </a:cubicBezTo>
                  <a:cubicBezTo>
                    <a:pt x="42" y="5"/>
                    <a:pt x="44" y="5"/>
                    <a:pt x="43" y="5"/>
                  </a:cubicBezTo>
                  <a:cubicBezTo>
                    <a:pt x="43" y="6"/>
                    <a:pt x="42" y="5"/>
                    <a:pt x="41" y="5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40" y="7"/>
                    <a:pt x="40" y="8"/>
                    <a:pt x="40" y="8"/>
                  </a:cubicBezTo>
                  <a:cubicBezTo>
                    <a:pt x="39" y="8"/>
                    <a:pt x="39" y="7"/>
                    <a:pt x="38" y="7"/>
                  </a:cubicBezTo>
                  <a:cubicBezTo>
                    <a:pt x="37" y="7"/>
                    <a:pt x="36" y="9"/>
                    <a:pt x="35" y="9"/>
                  </a:cubicBezTo>
                  <a:cubicBezTo>
                    <a:pt x="34" y="9"/>
                    <a:pt x="34" y="9"/>
                    <a:pt x="33" y="8"/>
                  </a:cubicBezTo>
                  <a:cubicBezTo>
                    <a:pt x="32" y="8"/>
                    <a:pt x="32" y="7"/>
                    <a:pt x="32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7"/>
                    <a:pt x="24" y="6"/>
                    <a:pt x="23" y="6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7" y="9"/>
                    <a:pt x="18" y="11"/>
                    <a:pt x="17" y="12"/>
                  </a:cubicBezTo>
                  <a:cubicBezTo>
                    <a:pt x="16" y="13"/>
                    <a:pt x="15" y="14"/>
                    <a:pt x="14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1" y="16"/>
                    <a:pt x="12" y="16"/>
                    <a:pt x="11" y="17"/>
                  </a:cubicBezTo>
                  <a:cubicBezTo>
                    <a:pt x="11" y="17"/>
                    <a:pt x="11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6" y="18"/>
                    <a:pt x="6" y="18"/>
                    <a:pt x="5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8"/>
                    <a:pt x="3" y="19"/>
                    <a:pt x="3" y="20"/>
                  </a:cubicBezTo>
                  <a:cubicBezTo>
                    <a:pt x="2" y="20"/>
                    <a:pt x="1" y="21"/>
                    <a:pt x="1" y="22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1" y="23"/>
                    <a:pt x="0" y="23"/>
                    <a:pt x="0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0"/>
                    <a:pt x="1" y="31"/>
                    <a:pt x="1" y="32"/>
                  </a:cubicBezTo>
                  <a:cubicBezTo>
                    <a:pt x="2" y="33"/>
                    <a:pt x="2" y="35"/>
                    <a:pt x="1" y="37"/>
                  </a:cubicBezTo>
                  <a:cubicBezTo>
                    <a:pt x="2" y="38"/>
                    <a:pt x="2" y="38"/>
                    <a:pt x="3" y="39"/>
                  </a:cubicBezTo>
                  <a:cubicBezTo>
                    <a:pt x="4" y="39"/>
                    <a:pt x="5" y="38"/>
                    <a:pt x="6" y="39"/>
                  </a:cubicBezTo>
                  <a:cubicBezTo>
                    <a:pt x="7" y="39"/>
                    <a:pt x="7" y="41"/>
                    <a:pt x="7" y="42"/>
                  </a:cubicBezTo>
                  <a:cubicBezTo>
                    <a:pt x="6" y="43"/>
                    <a:pt x="5" y="44"/>
                    <a:pt x="4" y="46"/>
                  </a:cubicBezTo>
                  <a:cubicBezTo>
                    <a:pt x="4" y="46"/>
                    <a:pt x="4" y="47"/>
                    <a:pt x="3" y="4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8" name="Freeform 91"/>
            <p:cNvSpPr>
              <a:spLocks/>
            </p:cNvSpPr>
            <p:nvPr/>
          </p:nvSpPr>
          <p:spPr bwMode="auto">
            <a:xfrm>
              <a:off x="4926" y="2255"/>
              <a:ext cx="266" cy="239"/>
            </a:xfrm>
            <a:custGeom>
              <a:avLst/>
              <a:gdLst>
                <a:gd name="T0" fmla="*/ 909 w 77"/>
                <a:gd name="T1" fmla="*/ 132 h 69"/>
                <a:gd name="T2" fmla="*/ 846 w 77"/>
                <a:gd name="T3" fmla="*/ 166 h 69"/>
                <a:gd name="T4" fmla="*/ 763 w 77"/>
                <a:gd name="T5" fmla="*/ 145 h 69"/>
                <a:gd name="T6" fmla="*/ 739 w 77"/>
                <a:gd name="T7" fmla="*/ 191 h 69"/>
                <a:gd name="T8" fmla="*/ 777 w 77"/>
                <a:gd name="T9" fmla="*/ 263 h 69"/>
                <a:gd name="T10" fmla="*/ 812 w 77"/>
                <a:gd name="T11" fmla="*/ 277 h 69"/>
                <a:gd name="T12" fmla="*/ 788 w 77"/>
                <a:gd name="T13" fmla="*/ 312 h 69"/>
                <a:gd name="T14" fmla="*/ 788 w 77"/>
                <a:gd name="T15" fmla="*/ 346 h 69"/>
                <a:gd name="T16" fmla="*/ 788 w 77"/>
                <a:gd name="T17" fmla="*/ 371 h 69"/>
                <a:gd name="T18" fmla="*/ 753 w 77"/>
                <a:gd name="T19" fmla="*/ 409 h 69"/>
                <a:gd name="T20" fmla="*/ 715 w 77"/>
                <a:gd name="T21" fmla="*/ 443 h 69"/>
                <a:gd name="T22" fmla="*/ 681 w 77"/>
                <a:gd name="T23" fmla="*/ 516 h 69"/>
                <a:gd name="T24" fmla="*/ 646 w 77"/>
                <a:gd name="T25" fmla="*/ 540 h 69"/>
                <a:gd name="T26" fmla="*/ 608 w 77"/>
                <a:gd name="T27" fmla="*/ 575 h 69"/>
                <a:gd name="T28" fmla="*/ 573 w 77"/>
                <a:gd name="T29" fmla="*/ 575 h 69"/>
                <a:gd name="T30" fmla="*/ 501 w 77"/>
                <a:gd name="T31" fmla="*/ 637 h 69"/>
                <a:gd name="T32" fmla="*/ 535 w 77"/>
                <a:gd name="T33" fmla="*/ 648 h 69"/>
                <a:gd name="T34" fmla="*/ 549 w 77"/>
                <a:gd name="T35" fmla="*/ 682 h 69"/>
                <a:gd name="T36" fmla="*/ 584 w 77"/>
                <a:gd name="T37" fmla="*/ 720 h 69"/>
                <a:gd name="T38" fmla="*/ 622 w 77"/>
                <a:gd name="T39" fmla="*/ 779 h 69"/>
                <a:gd name="T40" fmla="*/ 608 w 77"/>
                <a:gd name="T41" fmla="*/ 793 h 69"/>
                <a:gd name="T42" fmla="*/ 598 w 77"/>
                <a:gd name="T43" fmla="*/ 793 h 69"/>
                <a:gd name="T44" fmla="*/ 525 w 77"/>
                <a:gd name="T45" fmla="*/ 804 h 69"/>
                <a:gd name="T46" fmla="*/ 477 w 77"/>
                <a:gd name="T47" fmla="*/ 804 h 69"/>
                <a:gd name="T48" fmla="*/ 442 w 77"/>
                <a:gd name="T49" fmla="*/ 828 h 69"/>
                <a:gd name="T50" fmla="*/ 394 w 77"/>
                <a:gd name="T51" fmla="*/ 769 h 69"/>
                <a:gd name="T52" fmla="*/ 345 w 77"/>
                <a:gd name="T53" fmla="*/ 731 h 69"/>
                <a:gd name="T54" fmla="*/ 252 w 77"/>
                <a:gd name="T55" fmla="*/ 731 h 69"/>
                <a:gd name="T56" fmla="*/ 180 w 77"/>
                <a:gd name="T57" fmla="*/ 731 h 69"/>
                <a:gd name="T58" fmla="*/ 121 w 77"/>
                <a:gd name="T59" fmla="*/ 731 h 69"/>
                <a:gd name="T60" fmla="*/ 73 w 77"/>
                <a:gd name="T61" fmla="*/ 731 h 69"/>
                <a:gd name="T62" fmla="*/ 73 w 77"/>
                <a:gd name="T63" fmla="*/ 672 h 69"/>
                <a:gd name="T64" fmla="*/ 142 w 77"/>
                <a:gd name="T65" fmla="*/ 648 h 69"/>
                <a:gd name="T66" fmla="*/ 142 w 77"/>
                <a:gd name="T67" fmla="*/ 613 h 69"/>
                <a:gd name="T68" fmla="*/ 107 w 77"/>
                <a:gd name="T69" fmla="*/ 540 h 69"/>
                <a:gd name="T70" fmla="*/ 59 w 77"/>
                <a:gd name="T71" fmla="*/ 526 h 69"/>
                <a:gd name="T72" fmla="*/ 35 w 77"/>
                <a:gd name="T73" fmla="*/ 481 h 69"/>
                <a:gd name="T74" fmla="*/ 35 w 77"/>
                <a:gd name="T75" fmla="*/ 443 h 69"/>
                <a:gd name="T76" fmla="*/ 180 w 77"/>
                <a:gd name="T77" fmla="*/ 457 h 69"/>
                <a:gd name="T78" fmla="*/ 204 w 77"/>
                <a:gd name="T79" fmla="*/ 457 h 69"/>
                <a:gd name="T80" fmla="*/ 311 w 77"/>
                <a:gd name="T81" fmla="*/ 443 h 69"/>
                <a:gd name="T82" fmla="*/ 297 w 77"/>
                <a:gd name="T83" fmla="*/ 395 h 69"/>
                <a:gd name="T84" fmla="*/ 345 w 77"/>
                <a:gd name="T85" fmla="*/ 360 h 69"/>
                <a:gd name="T86" fmla="*/ 370 w 77"/>
                <a:gd name="T87" fmla="*/ 360 h 69"/>
                <a:gd name="T88" fmla="*/ 394 w 77"/>
                <a:gd name="T89" fmla="*/ 346 h 69"/>
                <a:gd name="T90" fmla="*/ 428 w 77"/>
                <a:gd name="T91" fmla="*/ 326 h 69"/>
                <a:gd name="T92" fmla="*/ 466 w 77"/>
                <a:gd name="T93" fmla="*/ 326 h 69"/>
                <a:gd name="T94" fmla="*/ 466 w 77"/>
                <a:gd name="T95" fmla="*/ 287 h 69"/>
                <a:gd name="T96" fmla="*/ 515 w 77"/>
                <a:gd name="T97" fmla="*/ 253 h 69"/>
                <a:gd name="T98" fmla="*/ 491 w 77"/>
                <a:gd name="T99" fmla="*/ 191 h 69"/>
                <a:gd name="T100" fmla="*/ 525 w 77"/>
                <a:gd name="T101" fmla="*/ 191 h 69"/>
                <a:gd name="T102" fmla="*/ 560 w 77"/>
                <a:gd name="T103" fmla="*/ 166 h 69"/>
                <a:gd name="T104" fmla="*/ 584 w 77"/>
                <a:gd name="T105" fmla="*/ 132 h 69"/>
                <a:gd name="T106" fmla="*/ 549 w 77"/>
                <a:gd name="T107" fmla="*/ 73 h 69"/>
                <a:gd name="T108" fmla="*/ 584 w 77"/>
                <a:gd name="T109" fmla="*/ 48 h 69"/>
                <a:gd name="T110" fmla="*/ 691 w 77"/>
                <a:gd name="T111" fmla="*/ 0 h 69"/>
                <a:gd name="T112" fmla="*/ 739 w 77"/>
                <a:gd name="T113" fmla="*/ 0 h 69"/>
                <a:gd name="T114" fmla="*/ 788 w 77"/>
                <a:gd name="T115" fmla="*/ 0 h 69"/>
                <a:gd name="T116" fmla="*/ 822 w 77"/>
                <a:gd name="T117" fmla="*/ 59 h 69"/>
                <a:gd name="T118" fmla="*/ 871 w 77"/>
                <a:gd name="T119" fmla="*/ 83 h 69"/>
                <a:gd name="T120" fmla="*/ 919 w 77"/>
                <a:gd name="T121" fmla="*/ 107 h 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"/>
                <a:gd name="T184" fmla="*/ 0 h 69"/>
                <a:gd name="T185" fmla="*/ 77 w 77"/>
                <a:gd name="T186" fmla="*/ 69 h 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" h="69">
                  <a:moveTo>
                    <a:pt x="77" y="9"/>
                  </a:moveTo>
                  <a:cubicBezTo>
                    <a:pt x="77" y="9"/>
                    <a:pt x="77" y="10"/>
                    <a:pt x="76" y="11"/>
                  </a:cubicBezTo>
                  <a:cubicBezTo>
                    <a:pt x="75" y="11"/>
                    <a:pt x="75" y="12"/>
                    <a:pt x="75" y="12"/>
                  </a:cubicBezTo>
                  <a:cubicBezTo>
                    <a:pt x="74" y="13"/>
                    <a:pt x="73" y="13"/>
                    <a:pt x="71" y="14"/>
                  </a:cubicBezTo>
                  <a:cubicBezTo>
                    <a:pt x="70" y="14"/>
                    <a:pt x="68" y="14"/>
                    <a:pt x="67" y="14"/>
                  </a:cubicBezTo>
                  <a:cubicBezTo>
                    <a:pt x="66" y="13"/>
                    <a:pt x="65" y="12"/>
                    <a:pt x="64" y="12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2" y="14"/>
                    <a:pt x="62" y="15"/>
                    <a:pt x="62" y="16"/>
                  </a:cubicBezTo>
                  <a:cubicBezTo>
                    <a:pt x="62" y="17"/>
                    <a:pt x="62" y="19"/>
                    <a:pt x="62" y="20"/>
                  </a:cubicBezTo>
                  <a:cubicBezTo>
                    <a:pt x="63" y="21"/>
                    <a:pt x="64" y="21"/>
                    <a:pt x="65" y="22"/>
                  </a:cubicBezTo>
                  <a:cubicBezTo>
                    <a:pt x="65" y="22"/>
                    <a:pt x="64" y="23"/>
                    <a:pt x="65" y="23"/>
                  </a:cubicBezTo>
                  <a:cubicBezTo>
                    <a:pt x="65" y="23"/>
                    <a:pt x="66" y="22"/>
                    <a:pt x="68" y="23"/>
                  </a:cubicBezTo>
                  <a:cubicBezTo>
                    <a:pt x="68" y="23"/>
                    <a:pt x="70" y="24"/>
                    <a:pt x="70" y="25"/>
                  </a:cubicBezTo>
                  <a:cubicBezTo>
                    <a:pt x="69" y="25"/>
                    <a:pt x="68" y="25"/>
                    <a:pt x="66" y="26"/>
                  </a:cubicBezTo>
                  <a:cubicBezTo>
                    <a:pt x="66" y="26"/>
                    <a:pt x="65" y="27"/>
                    <a:pt x="65" y="28"/>
                  </a:cubicBezTo>
                  <a:cubicBezTo>
                    <a:pt x="65" y="28"/>
                    <a:pt x="66" y="29"/>
                    <a:pt x="66" y="29"/>
                  </a:cubicBezTo>
                  <a:cubicBezTo>
                    <a:pt x="66" y="30"/>
                    <a:pt x="65" y="30"/>
                    <a:pt x="65" y="30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64" y="33"/>
                    <a:pt x="63" y="34"/>
                    <a:pt x="63" y="34"/>
                  </a:cubicBezTo>
                  <a:cubicBezTo>
                    <a:pt x="63" y="35"/>
                    <a:pt x="63" y="35"/>
                    <a:pt x="63" y="36"/>
                  </a:cubicBezTo>
                  <a:cubicBezTo>
                    <a:pt x="62" y="36"/>
                    <a:pt x="60" y="36"/>
                    <a:pt x="60" y="37"/>
                  </a:cubicBezTo>
                  <a:cubicBezTo>
                    <a:pt x="60" y="38"/>
                    <a:pt x="61" y="40"/>
                    <a:pt x="60" y="41"/>
                  </a:cubicBezTo>
                  <a:cubicBezTo>
                    <a:pt x="60" y="42"/>
                    <a:pt x="58" y="42"/>
                    <a:pt x="57" y="43"/>
                  </a:cubicBezTo>
                  <a:cubicBezTo>
                    <a:pt x="56" y="43"/>
                    <a:pt x="56" y="44"/>
                    <a:pt x="55" y="45"/>
                  </a:cubicBezTo>
                  <a:cubicBezTo>
                    <a:pt x="55" y="45"/>
                    <a:pt x="54" y="45"/>
                    <a:pt x="54" y="45"/>
                  </a:cubicBezTo>
                  <a:cubicBezTo>
                    <a:pt x="54" y="46"/>
                    <a:pt x="55" y="47"/>
                    <a:pt x="54" y="48"/>
                  </a:cubicBezTo>
                  <a:cubicBezTo>
                    <a:pt x="53" y="49"/>
                    <a:pt x="52" y="48"/>
                    <a:pt x="51" y="48"/>
                  </a:cubicBezTo>
                  <a:cubicBezTo>
                    <a:pt x="51" y="48"/>
                    <a:pt x="50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7" y="47"/>
                    <a:pt x="47" y="48"/>
                    <a:pt x="46" y="48"/>
                  </a:cubicBezTo>
                  <a:cubicBezTo>
                    <a:pt x="45" y="49"/>
                    <a:pt x="43" y="51"/>
                    <a:pt x="42" y="53"/>
                  </a:cubicBezTo>
                  <a:cubicBezTo>
                    <a:pt x="42" y="53"/>
                    <a:pt x="42" y="54"/>
                    <a:pt x="43" y="54"/>
                  </a:cubicBezTo>
                  <a:cubicBezTo>
                    <a:pt x="43" y="55"/>
                    <a:pt x="44" y="54"/>
                    <a:pt x="45" y="54"/>
                  </a:cubicBezTo>
                  <a:cubicBezTo>
                    <a:pt x="45" y="55"/>
                    <a:pt x="46" y="55"/>
                    <a:pt x="46" y="55"/>
                  </a:cubicBezTo>
                  <a:cubicBezTo>
                    <a:pt x="46" y="56"/>
                    <a:pt x="46" y="57"/>
                    <a:pt x="46" y="57"/>
                  </a:cubicBezTo>
                  <a:cubicBezTo>
                    <a:pt x="46" y="58"/>
                    <a:pt x="47" y="59"/>
                    <a:pt x="48" y="60"/>
                  </a:cubicBezTo>
                  <a:cubicBezTo>
                    <a:pt x="48" y="60"/>
                    <a:pt x="49" y="60"/>
                    <a:pt x="49" y="60"/>
                  </a:cubicBezTo>
                  <a:cubicBezTo>
                    <a:pt x="50" y="60"/>
                    <a:pt x="49" y="61"/>
                    <a:pt x="49" y="61"/>
                  </a:cubicBezTo>
                  <a:cubicBezTo>
                    <a:pt x="50" y="62"/>
                    <a:pt x="51" y="63"/>
                    <a:pt x="52" y="65"/>
                  </a:cubicBezTo>
                  <a:cubicBezTo>
                    <a:pt x="52" y="65"/>
                    <a:pt x="51" y="65"/>
                    <a:pt x="51" y="65"/>
                  </a:cubicBezTo>
                  <a:cubicBezTo>
                    <a:pt x="51" y="65"/>
                    <a:pt x="52" y="66"/>
                    <a:pt x="51" y="66"/>
                  </a:cubicBezTo>
                  <a:cubicBezTo>
                    <a:pt x="51" y="67"/>
                    <a:pt x="50" y="67"/>
                    <a:pt x="50" y="67"/>
                  </a:cubicBezTo>
                  <a:cubicBezTo>
                    <a:pt x="49" y="67"/>
                    <a:pt x="50" y="66"/>
                    <a:pt x="50" y="66"/>
                  </a:cubicBezTo>
                  <a:cubicBezTo>
                    <a:pt x="49" y="66"/>
                    <a:pt x="48" y="67"/>
                    <a:pt x="47" y="67"/>
                  </a:cubicBezTo>
                  <a:cubicBezTo>
                    <a:pt x="46" y="67"/>
                    <a:pt x="45" y="67"/>
                    <a:pt x="44" y="67"/>
                  </a:cubicBezTo>
                  <a:cubicBezTo>
                    <a:pt x="43" y="66"/>
                    <a:pt x="42" y="66"/>
                    <a:pt x="40" y="66"/>
                  </a:cubicBezTo>
                  <a:cubicBezTo>
                    <a:pt x="40" y="66"/>
                    <a:pt x="41" y="67"/>
                    <a:pt x="40" y="67"/>
                  </a:cubicBezTo>
                  <a:cubicBezTo>
                    <a:pt x="40" y="68"/>
                    <a:pt x="39" y="68"/>
                    <a:pt x="39" y="68"/>
                  </a:cubicBezTo>
                  <a:cubicBezTo>
                    <a:pt x="38" y="68"/>
                    <a:pt x="38" y="69"/>
                    <a:pt x="37" y="69"/>
                  </a:cubicBezTo>
                  <a:cubicBezTo>
                    <a:pt x="36" y="69"/>
                    <a:pt x="35" y="68"/>
                    <a:pt x="34" y="68"/>
                  </a:cubicBezTo>
                  <a:cubicBezTo>
                    <a:pt x="34" y="67"/>
                    <a:pt x="34" y="65"/>
                    <a:pt x="33" y="64"/>
                  </a:cubicBezTo>
                  <a:cubicBezTo>
                    <a:pt x="32" y="63"/>
                    <a:pt x="30" y="63"/>
                    <a:pt x="29" y="63"/>
                  </a:cubicBezTo>
                  <a:cubicBezTo>
                    <a:pt x="29" y="62"/>
                    <a:pt x="29" y="61"/>
                    <a:pt x="29" y="61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24" y="60"/>
                    <a:pt x="23" y="60"/>
                    <a:pt x="21" y="61"/>
                  </a:cubicBezTo>
                  <a:cubicBezTo>
                    <a:pt x="21" y="61"/>
                    <a:pt x="20" y="61"/>
                    <a:pt x="19" y="61"/>
                  </a:cubicBezTo>
                  <a:cubicBezTo>
                    <a:pt x="17" y="61"/>
                    <a:pt x="16" y="61"/>
                    <a:pt x="15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1"/>
                    <a:pt x="11" y="61"/>
                    <a:pt x="10" y="61"/>
                  </a:cubicBezTo>
                  <a:cubicBezTo>
                    <a:pt x="9" y="62"/>
                    <a:pt x="8" y="63"/>
                    <a:pt x="7" y="62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7" y="55"/>
                    <a:pt x="8" y="55"/>
                    <a:pt x="9" y="55"/>
                  </a:cubicBezTo>
                  <a:cubicBezTo>
                    <a:pt x="10" y="54"/>
                    <a:pt x="11" y="55"/>
                    <a:pt x="12" y="54"/>
                  </a:cubicBezTo>
                  <a:cubicBezTo>
                    <a:pt x="12" y="54"/>
                    <a:pt x="12" y="54"/>
                    <a:pt x="12" y="53"/>
                  </a:cubicBezTo>
                  <a:cubicBezTo>
                    <a:pt x="12" y="53"/>
                    <a:pt x="12" y="52"/>
                    <a:pt x="12" y="51"/>
                  </a:cubicBezTo>
                  <a:cubicBezTo>
                    <a:pt x="12" y="51"/>
                    <a:pt x="10" y="51"/>
                    <a:pt x="10" y="51"/>
                  </a:cubicBezTo>
                  <a:cubicBezTo>
                    <a:pt x="9" y="49"/>
                    <a:pt x="9" y="47"/>
                    <a:pt x="9" y="45"/>
                  </a:cubicBezTo>
                  <a:cubicBezTo>
                    <a:pt x="9" y="45"/>
                    <a:pt x="8" y="45"/>
                    <a:pt x="7" y="44"/>
                  </a:cubicBezTo>
                  <a:cubicBezTo>
                    <a:pt x="7" y="44"/>
                    <a:pt x="6" y="44"/>
                    <a:pt x="5" y="44"/>
                  </a:cubicBezTo>
                  <a:cubicBezTo>
                    <a:pt x="4" y="43"/>
                    <a:pt x="4" y="43"/>
                    <a:pt x="4" y="42"/>
                  </a:cubicBezTo>
                  <a:cubicBezTo>
                    <a:pt x="3" y="42"/>
                    <a:pt x="4" y="41"/>
                    <a:pt x="3" y="40"/>
                  </a:cubicBezTo>
                  <a:cubicBezTo>
                    <a:pt x="2" y="39"/>
                    <a:pt x="1" y="38"/>
                    <a:pt x="0" y="37"/>
                  </a:cubicBezTo>
                  <a:cubicBezTo>
                    <a:pt x="1" y="37"/>
                    <a:pt x="2" y="37"/>
                    <a:pt x="3" y="37"/>
                  </a:cubicBezTo>
                  <a:cubicBezTo>
                    <a:pt x="5" y="38"/>
                    <a:pt x="7" y="38"/>
                    <a:pt x="8" y="38"/>
                  </a:cubicBezTo>
                  <a:cubicBezTo>
                    <a:pt x="11" y="38"/>
                    <a:pt x="12" y="38"/>
                    <a:pt x="15" y="38"/>
                  </a:cubicBezTo>
                  <a:cubicBezTo>
                    <a:pt x="15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8"/>
                    <a:pt x="19" y="39"/>
                    <a:pt x="20" y="39"/>
                  </a:cubicBezTo>
                  <a:cubicBezTo>
                    <a:pt x="22" y="38"/>
                    <a:pt x="24" y="38"/>
                    <a:pt x="26" y="37"/>
                  </a:cubicBezTo>
                  <a:cubicBezTo>
                    <a:pt x="26" y="36"/>
                    <a:pt x="26" y="36"/>
                    <a:pt x="26" y="35"/>
                  </a:cubicBezTo>
                  <a:cubicBezTo>
                    <a:pt x="26" y="35"/>
                    <a:pt x="25" y="34"/>
                    <a:pt x="25" y="33"/>
                  </a:cubicBezTo>
                  <a:cubicBezTo>
                    <a:pt x="26" y="32"/>
                    <a:pt x="26" y="31"/>
                    <a:pt x="27" y="30"/>
                  </a:cubicBezTo>
                  <a:cubicBezTo>
                    <a:pt x="28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1" y="30"/>
                    <a:pt x="31" y="30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1" y="28"/>
                    <a:pt x="32" y="29"/>
                    <a:pt x="33" y="29"/>
                  </a:cubicBezTo>
                  <a:cubicBezTo>
                    <a:pt x="34" y="28"/>
                    <a:pt x="34" y="27"/>
                    <a:pt x="34" y="27"/>
                  </a:cubicBezTo>
                  <a:cubicBezTo>
                    <a:pt x="35" y="26"/>
                    <a:pt x="36" y="27"/>
                    <a:pt x="36" y="27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38" y="28"/>
                    <a:pt x="39" y="27"/>
                    <a:pt x="39" y="27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4"/>
                    <a:pt x="39" y="24"/>
                  </a:cubicBezTo>
                  <a:cubicBezTo>
                    <a:pt x="39" y="23"/>
                    <a:pt x="39" y="21"/>
                    <a:pt x="40" y="21"/>
                  </a:cubicBezTo>
                  <a:cubicBezTo>
                    <a:pt x="41" y="20"/>
                    <a:pt x="42" y="21"/>
                    <a:pt x="43" y="21"/>
                  </a:cubicBezTo>
                  <a:cubicBezTo>
                    <a:pt x="43" y="20"/>
                    <a:pt x="43" y="19"/>
                    <a:pt x="43" y="19"/>
                  </a:cubicBezTo>
                  <a:cubicBezTo>
                    <a:pt x="42" y="18"/>
                    <a:pt x="41" y="17"/>
                    <a:pt x="41" y="16"/>
                  </a:cubicBezTo>
                  <a:cubicBezTo>
                    <a:pt x="41" y="16"/>
                    <a:pt x="41" y="15"/>
                    <a:pt x="41" y="15"/>
                  </a:cubicBezTo>
                  <a:cubicBezTo>
                    <a:pt x="42" y="15"/>
                    <a:pt x="43" y="16"/>
                    <a:pt x="44" y="16"/>
                  </a:cubicBezTo>
                  <a:cubicBezTo>
                    <a:pt x="44" y="16"/>
                    <a:pt x="46" y="16"/>
                    <a:pt x="46" y="16"/>
                  </a:cubicBezTo>
                  <a:cubicBezTo>
                    <a:pt x="47" y="15"/>
                    <a:pt x="47" y="14"/>
                    <a:pt x="47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2"/>
                    <a:pt x="49" y="11"/>
                    <a:pt x="49" y="11"/>
                  </a:cubicBezTo>
                  <a:cubicBezTo>
                    <a:pt x="49" y="9"/>
                    <a:pt x="48" y="8"/>
                    <a:pt x="48" y="7"/>
                  </a:cubicBezTo>
                  <a:cubicBezTo>
                    <a:pt x="48" y="6"/>
                    <a:pt x="46" y="6"/>
                    <a:pt x="46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9" y="4"/>
                    <a:pt x="49" y="4"/>
                  </a:cubicBezTo>
                  <a:cubicBezTo>
                    <a:pt x="51" y="3"/>
                    <a:pt x="52" y="1"/>
                    <a:pt x="53" y="1"/>
                  </a:cubicBezTo>
                  <a:cubicBezTo>
                    <a:pt x="55" y="0"/>
                    <a:pt x="56" y="0"/>
                    <a:pt x="58" y="0"/>
                  </a:cubicBezTo>
                  <a:cubicBezTo>
                    <a:pt x="58" y="0"/>
                    <a:pt x="59" y="1"/>
                    <a:pt x="60" y="1"/>
                  </a:cubicBezTo>
                  <a:cubicBezTo>
                    <a:pt x="61" y="1"/>
                    <a:pt x="61" y="0"/>
                    <a:pt x="62" y="0"/>
                  </a:cubicBezTo>
                  <a:cubicBezTo>
                    <a:pt x="63" y="0"/>
                    <a:pt x="64" y="0"/>
                    <a:pt x="65" y="1"/>
                  </a:cubicBezTo>
                  <a:cubicBezTo>
                    <a:pt x="65" y="1"/>
                    <a:pt x="65" y="0"/>
                    <a:pt x="66" y="0"/>
                  </a:cubicBezTo>
                  <a:cubicBezTo>
                    <a:pt x="67" y="1"/>
                    <a:pt x="68" y="2"/>
                    <a:pt x="69" y="3"/>
                  </a:cubicBezTo>
                  <a:cubicBezTo>
                    <a:pt x="70" y="4"/>
                    <a:pt x="69" y="5"/>
                    <a:pt x="69" y="5"/>
                  </a:cubicBezTo>
                  <a:cubicBezTo>
                    <a:pt x="69" y="6"/>
                    <a:pt x="70" y="6"/>
                    <a:pt x="70" y="7"/>
                  </a:cubicBezTo>
                  <a:cubicBezTo>
                    <a:pt x="71" y="7"/>
                    <a:pt x="72" y="6"/>
                    <a:pt x="73" y="7"/>
                  </a:cubicBezTo>
                  <a:cubicBezTo>
                    <a:pt x="74" y="7"/>
                    <a:pt x="73" y="8"/>
                    <a:pt x="74" y="8"/>
                  </a:cubicBezTo>
                  <a:cubicBezTo>
                    <a:pt x="75" y="9"/>
                    <a:pt x="76" y="9"/>
                    <a:pt x="77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9" name="Freeform 92"/>
            <p:cNvSpPr>
              <a:spLocks/>
            </p:cNvSpPr>
            <p:nvPr/>
          </p:nvSpPr>
          <p:spPr bwMode="auto">
            <a:xfrm>
              <a:off x="5123" y="1930"/>
              <a:ext cx="930" cy="633"/>
            </a:xfrm>
            <a:custGeom>
              <a:avLst/>
              <a:gdLst>
                <a:gd name="T0" fmla="*/ 180 w 269"/>
                <a:gd name="T1" fmla="*/ 861 h 183"/>
                <a:gd name="T2" fmla="*/ 0 w 269"/>
                <a:gd name="T3" fmla="*/ 934 h 183"/>
                <a:gd name="T4" fmla="*/ 73 w 269"/>
                <a:gd name="T5" fmla="*/ 1100 h 183"/>
                <a:gd name="T6" fmla="*/ 204 w 269"/>
                <a:gd name="T7" fmla="*/ 1207 h 183"/>
                <a:gd name="T8" fmla="*/ 322 w 269"/>
                <a:gd name="T9" fmla="*/ 1352 h 183"/>
                <a:gd name="T10" fmla="*/ 335 w 269"/>
                <a:gd name="T11" fmla="*/ 1484 h 183"/>
                <a:gd name="T12" fmla="*/ 491 w 269"/>
                <a:gd name="T13" fmla="*/ 1567 h 183"/>
                <a:gd name="T14" fmla="*/ 657 w 269"/>
                <a:gd name="T15" fmla="*/ 1664 h 183"/>
                <a:gd name="T16" fmla="*/ 826 w 269"/>
                <a:gd name="T17" fmla="*/ 1723 h 183"/>
                <a:gd name="T18" fmla="*/ 944 w 269"/>
                <a:gd name="T19" fmla="*/ 1723 h 183"/>
                <a:gd name="T20" fmla="*/ 1075 w 269"/>
                <a:gd name="T21" fmla="*/ 1723 h 183"/>
                <a:gd name="T22" fmla="*/ 1245 w 269"/>
                <a:gd name="T23" fmla="*/ 1626 h 183"/>
                <a:gd name="T24" fmla="*/ 1362 w 269"/>
                <a:gd name="T25" fmla="*/ 1688 h 183"/>
                <a:gd name="T26" fmla="*/ 1494 w 269"/>
                <a:gd name="T27" fmla="*/ 1819 h 183"/>
                <a:gd name="T28" fmla="*/ 1469 w 269"/>
                <a:gd name="T29" fmla="*/ 1951 h 183"/>
                <a:gd name="T30" fmla="*/ 1577 w 269"/>
                <a:gd name="T31" fmla="*/ 2082 h 183"/>
                <a:gd name="T32" fmla="*/ 1698 w 269"/>
                <a:gd name="T33" fmla="*/ 2117 h 183"/>
                <a:gd name="T34" fmla="*/ 1732 w 269"/>
                <a:gd name="T35" fmla="*/ 2034 h 183"/>
                <a:gd name="T36" fmla="*/ 1839 w 269"/>
                <a:gd name="T37" fmla="*/ 2034 h 183"/>
                <a:gd name="T38" fmla="*/ 1971 w 269"/>
                <a:gd name="T39" fmla="*/ 2034 h 183"/>
                <a:gd name="T40" fmla="*/ 2140 w 269"/>
                <a:gd name="T41" fmla="*/ 2107 h 183"/>
                <a:gd name="T42" fmla="*/ 2188 w 269"/>
                <a:gd name="T43" fmla="*/ 2131 h 183"/>
                <a:gd name="T44" fmla="*/ 2344 w 269"/>
                <a:gd name="T45" fmla="*/ 2082 h 183"/>
                <a:gd name="T46" fmla="*/ 2451 w 269"/>
                <a:gd name="T47" fmla="*/ 2044 h 183"/>
                <a:gd name="T48" fmla="*/ 2676 w 269"/>
                <a:gd name="T49" fmla="*/ 1830 h 183"/>
                <a:gd name="T50" fmla="*/ 2762 w 269"/>
                <a:gd name="T51" fmla="*/ 1664 h 183"/>
                <a:gd name="T52" fmla="*/ 2666 w 269"/>
                <a:gd name="T53" fmla="*/ 1557 h 183"/>
                <a:gd name="T54" fmla="*/ 2655 w 269"/>
                <a:gd name="T55" fmla="*/ 1435 h 183"/>
                <a:gd name="T56" fmla="*/ 2676 w 269"/>
                <a:gd name="T57" fmla="*/ 1387 h 183"/>
                <a:gd name="T58" fmla="*/ 2607 w 269"/>
                <a:gd name="T59" fmla="*/ 1197 h 183"/>
                <a:gd name="T60" fmla="*/ 2690 w 269"/>
                <a:gd name="T61" fmla="*/ 1124 h 183"/>
                <a:gd name="T62" fmla="*/ 2617 w 269"/>
                <a:gd name="T63" fmla="*/ 1065 h 183"/>
                <a:gd name="T64" fmla="*/ 2427 w 269"/>
                <a:gd name="T65" fmla="*/ 1027 h 183"/>
                <a:gd name="T66" fmla="*/ 2655 w 269"/>
                <a:gd name="T67" fmla="*/ 896 h 183"/>
                <a:gd name="T68" fmla="*/ 2700 w 269"/>
                <a:gd name="T69" fmla="*/ 958 h 183"/>
                <a:gd name="T70" fmla="*/ 2904 w 269"/>
                <a:gd name="T71" fmla="*/ 827 h 183"/>
                <a:gd name="T72" fmla="*/ 3035 w 269"/>
                <a:gd name="T73" fmla="*/ 730 h 183"/>
                <a:gd name="T74" fmla="*/ 3073 w 269"/>
                <a:gd name="T75" fmla="*/ 609 h 183"/>
                <a:gd name="T76" fmla="*/ 3205 w 269"/>
                <a:gd name="T77" fmla="*/ 491 h 183"/>
                <a:gd name="T78" fmla="*/ 2977 w 269"/>
                <a:gd name="T79" fmla="*/ 370 h 183"/>
                <a:gd name="T80" fmla="*/ 2787 w 269"/>
                <a:gd name="T81" fmla="*/ 239 h 183"/>
                <a:gd name="T82" fmla="*/ 2676 w 269"/>
                <a:gd name="T83" fmla="*/ 73 h 183"/>
                <a:gd name="T84" fmla="*/ 2368 w 269"/>
                <a:gd name="T85" fmla="*/ 24 h 183"/>
                <a:gd name="T86" fmla="*/ 2344 w 269"/>
                <a:gd name="T87" fmla="*/ 239 h 183"/>
                <a:gd name="T88" fmla="*/ 2213 w 269"/>
                <a:gd name="T89" fmla="*/ 408 h 183"/>
                <a:gd name="T90" fmla="*/ 2413 w 269"/>
                <a:gd name="T91" fmla="*/ 491 h 183"/>
                <a:gd name="T92" fmla="*/ 2247 w 269"/>
                <a:gd name="T93" fmla="*/ 550 h 183"/>
                <a:gd name="T94" fmla="*/ 2033 w 269"/>
                <a:gd name="T95" fmla="*/ 657 h 183"/>
                <a:gd name="T96" fmla="*/ 1663 w 269"/>
                <a:gd name="T97" fmla="*/ 813 h 183"/>
                <a:gd name="T98" fmla="*/ 1220 w 269"/>
                <a:gd name="T99" fmla="*/ 754 h 183"/>
                <a:gd name="T100" fmla="*/ 992 w 269"/>
                <a:gd name="T101" fmla="*/ 598 h 183"/>
                <a:gd name="T102" fmla="*/ 847 w 269"/>
                <a:gd name="T103" fmla="*/ 453 h 183"/>
                <a:gd name="T104" fmla="*/ 671 w 269"/>
                <a:gd name="T105" fmla="*/ 336 h 183"/>
                <a:gd name="T106" fmla="*/ 560 w 269"/>
                <a:gd name="T107" fmla="*/ 394 h 183"/>
                <a:gd name="T108" fmla="*/ 408 w 269"/>
                <a:gd name="T109" fmla="*/ 585 h 183"/>
                <a:gd name="T110" fmla="*/ 346 w 269"/>
                <a:gd name="T111" fmla="*/ 719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9"/>
                <a:gd name="T169" fmla="*/ 0 h 183"/>
                <a:gd name="T170" fmla="*/ 269 w 269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9" h="183">
                  <a:moveTo>
                    <a:pt x="27" y="65"/>
                  </a:moveTo>
                  <a:cubicBezTo>
                    <a:pt x="28" y="65"/>
                    <a:pt x="28" y="65"/>
                    <a:pt x="28" y="65"/>
                  </a:cubicBezTo>
                  <a:cubicBezTo>
                    <a:pt x="27" y="66"/>
                    <a:pt x="27" y="66"/>
                    <a:pt x="26" y="66"/>
                  </a:cubicBezTo>
                  <a:cubicBezTo>
                    <a:pt x="26" y="67"/>
                    <a:pt x="26" y="68"/>
                    <a:pt x="25" y="68"/>
                  </a:cubicBezTo>
                  <a:cubicBezTo>
                    <a:pt x="24" y="68"/>
                    <a:pt x="24" y="67"/>
                    <a:pt x="24" y="67"/>
                  </a:cubicBezTo>
                  <a:cubicBezTo>
                    <a:pt x="22" y="68"/>
                    <a:pt x="21" y="69"/>
                    <a:pt x="21" y="70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8" y="72"/>
                    <a:pt x="17" y="71"/>
                    <a:pt x="15" y="72"/>
                  </a:cubicBezTo>
                  <a:cubicBezTo>
                    <a:pt x="15" y="72"/>
                    <a:pt x="14" y="72"/>
                    <a:pt x="13" y="72"/>
                  </a:cubicBezTo>
                  <a:cubicBezTo>
                    <a:pt x="12" y="73"/>
                    <a:pt x="13" y="75"/>
                    <a:pt x="12" y="76"/>
                  </a:cubicBezTo>
                  <a:cubicBezTo>
                    <a:pt x="11" y="76"/>
                    <a:pt x="10" y="77"/>
                    <a:pt x="9" y="76"/>
                  </a:cubicBezTo>
                  <a:cubicBezTo>
                    <a:pt x="8" y="76"/>
                    <a:pt x="9" y="75"/>
                    <a:pt x="8" y="75"/>
                  </a:cubicBezTo>
                  <a:cubicBezTo>
                    <a:pt x="7" y="75"/>
                    <a:pt x="7" y="76"/>
                    <a:pt x="7" y="76"/>
                  </a:cubicBezTo>
                  <a:cubicBezTo>
                    <a:pt x="6" y="76"/>
                    <a:pt x="5" y="75"/>
                    <a:pt x="5" y="76"/>
                  </a:cubicBezTo>
                  <a:cubicBezTo>
                    <a:pt x="4" y="76"/>
                    <a:pt x="3" y="77"/>
                    <a:pt x="3" y="77"/>
                  </a:cubicBezTo>
                  <a:cubicBezTo>
                    <a:pt x="2" y="77"/>
                    <a:pt x="1" y="77"/>
                    <a:pt x="0" y="78"/>
                  </a:cubicBezTo>
                  <a:cubicBezTo>
                    <a:pt x="0" y="79"/>
                    <a:pt x="0" y="80"/>
                    <a:pt x="0" y="81"/>
                  </a:cubicBezTo>
                  <a:cubicBezTo>
                    <a:pt x="0" y="81"/>
                    <a:pt x="1" y="82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5"/>
                    <a:pt x="0" y="86"/>
                    <a:pt x="1" y="86"/>
                  </a:cubicBezTo>
                  <a:cubicBezTo>
                    <a:pt x="2" y="86"/>
                    <a:pt x="3" y="84"/>
                    <a:pt x="4" y="84"/>
                  </a:cubicBezTo>
                  <a:cubicBezTo>
                    <a:pt x="5" y="85"/>
                    <a:pt x="6" y="86"/>
                    <a:pt x="6" y="87"/>
                  </a:cubicBezTo>
                  <a:cubicBezTo>
                    <a:pt x="7" y="88"/>
                    <a:pt x="8" y="89"/>
                    <a:pt x="8" y="91"/>
                  </a:cubicBezTo>
                  <a:cubicBezTo>
                    <a:pt x="8" y="92"/>
                    <a:pt x="7" y="92"/>
                    <a:pt x="6" y="92"/>
                  </a:cubicBezTo>
                  <a:cubicBezTo>
                    <a:pt x="6" y="93"/>
                    <a:pt x="6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7" y="95"/>
                    <a:pt x="7" y="95"/>
                    <a:pt x="8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2" y="97"/>
                    <a:pt x="13" y="98"/>
                  </a:cubicBezTo>
                  <a:cubicBezTo>
                    <a:pt x="13" y="98"/>
                    <a:pt x="12" y="99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ubicBezTo>
                    <a:pt x="15" y="102"/>
                    <a:pt x="16" y="101"/>
                    <a:pt x="17" y="101"/>
                  </a:cubicBezTo>
                  <a:cubicBezTo>
                    <a:pt x="17" y="102"/>
                    <a:pt x="17" y="103"/>
                    <a:pt x="17" y="103"/>
                  </a:cubicBezTo>
                  <a:cubicBezTo>
                    <a:pt x="18" y="103"/>
                    <a:pt x="20" y="103"/>
                    <a:pt x="21" y="103"/>
                  </a:cubicBezTo>
                  <a:cubicBezTo>
                    <a:pt x="21" y="103"/>
                    <a:pt x="22" y="103"/>
                    <a:pt x="23" y="103"/>
                  </a:cubicBezTo>
                  <a:cubicBezTo>
                    <a:pt x="24" y="104"/>
                    <a:pt x="23" y="105"/>
                    <a:pt x="24" y="106"/>
                  </a:cubicBezTo>
                  <a:cubicBezTo>
                    <a:pt x="25" y="107"/>
                    <a:pt x="26" y="107"/>
                    <a:pt x="27" y="108"/>
                  </a:cubicBezTo>
                  <a:cubicBezTo>
                    <a:pt x="27" y="109"/>
                    <a:pt x="28" y="109"/>
                    <a:pt x="28" y="110"/>
                  </a:cubicBezTo>
                  <a:cubicBezTo>
                    <a:pt x="27" y="111"/>
                    <a:pt x="26" y="110"/>
                    <a:pt x="26" y="110"/>
                  </a:cubicBezTo>
                  <a:cubicBezTo>
                    <a:pt x="26" y="111"/>
                    <a:pt x="27" y="112"/>
                    <a:pt x="27" y="113"/>
                  </a:cubicBezTo>
                  <a:cubicBezTo>
                    <a:pt x="28" y="114"/>
                    <a:pt x="29" y="114"/>
                    <a:pt x="30" y="115"/>
                  </a:cubicBezTo>
                  <a:cubicBezTo>
                    <a:pt x="31" y="116"/>
                    <a:pt x="32" y="117"/>
                    <a:pt x="32" y="118"/>
                  </a:cubicBezTo>
                  <a:cubicBezTo>
                    <a:pt x="32" y="119"/>
                    <a:pt x="30" y="120"/>
                    <a:pt x="29" y="120"/>
                  </a:cubicBezTo>
                  <a:cubicBezTo>
                    <a:pt x="29" y="120"/>
                    <a:pt x="28" y="120"/>
                    <a:pt x="28" y="119"/>
                  </a:cubicBezTo>
                  <a:cubicBezTo>
                    <a:pt x="28" y="119"/>
                    <a:pt x="28" y="118"/>
                    <a:pt x="28" y="118"/>
                  </a:cubicBezTo>
                  <a:cubicBezTo>
                    <a:pt x="27" y="118"/>
                    <a:pt x="27" y="119"/>
                    <a:pt x="27" y="119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7" y="121"/>
                    <a:pt x="27" y="122"/>
                    <a:pt x="28" y="124"/>
                  </a:cubicBezTo>
                  <a:cubicBezTo>
                    <a:pt x="28" y="124"/>
                    <a:pt x="28" y="125"/>
                    <a:pt x="29" y="126"/>
                  </a:cubicBezTo>
                  <a:cubicBezTo>
                    <a:pt x="29" y="126"/>
                    <a:pt x="30" y="125"/>
                    <a:pt x="30" y="126"/>
                  </a:cubicBezTo>
                  <a:cubicBezTo>
                    <a:pt x="32" y="126"/>
                    <a:pt x="32" y="127"/>
                    <a:pt x="33" y="128"/>
                  </a:cubicBezTo>
                  <a:cubicBezTo>
                    <a:pt x="33" y="128"/>
                    <a:pt x="34" y="128"/>
                    <a:pt x="35" y="128"/>
                  </a:cubicBezTo>
                  <a:cubicBezTo>
                    <a:pt x="36" y="129"/>
                    <a:pt x="37" y="130"/>
                    <a:pt x="38" y="130"/>
                  </a:cubicBezTo>
                  <a:cubicBezTo>
                    <a:pt x="39" y="131"/>
                    <a:pt x="39" y="131"/>
                    <a:pt x="40" y="131"/>
                  </a:cubicBezTo>
                  <a:cubicBezTo>
                    <a:pt x="40" y="132"/>
                    <a:pt x="41" y="133"/>
                    <a:pt x="41" y="132"/>
                  </a:cubicBezTo>
                  <a:cubicBezTo>
                    <a:pt x="42" y="132"/>
                    <a:pt x="41" y="131"/>
                    <a:pt x="41" y="131"/>
                  </a:cubicBezTo>
                  <a:cubicBezTo>
                    <a:pt x="42" y="131"/>
                    <a:pt x="43" y="131"/>
                    <a:pt x="43" y="131"/>
                  </a:cubicBezTo>
                  <a:cubicBezTo>
                    <a:pt x="44" y="131"/>
                    <a:pt x="45" y="132"/>
                    <a:pt x="46" y="132"/>
                  </a:cubicBezTo>
                  <a:cubicBezTo>
                    <a:pt x="47" y="133"/>
                    <a:pt x="49" y="134"/>
                    <a:pt x="50" y="134"/>
                  </a:cubicBezTo>
                  <a:cubicBezTo>
                    <a:pt x="50" y="135"/>
                    <a:pt x="51" y="136"/>
                    <a:pt x="52" y="137"/>
                  </a:cubicBezTo>
                  <a:cubicBezTo>
                    <a:pt x="53" y="137"/>
                    <a:pt x="53" y="135"/>
                    <a:pt x="53" y="135"/>
                  </a:cubicBezTo>
                  <a:cubicBezTo>
                    <a:pt x="54" y="135"/>
                    <a:pt x="54" y="135"/>
                    <a:pt x="55" y="135"/>
                  </a:cubicBezTo>
                  <a:cubicBezTo>
                    <a:pt x="55" y="136"/>
                    <a:pt x="54" y="137"/>
                    <a:pt x="55" y="137"/>
                  </a:cubicBezTo>
                  <a:cubicBezTo>
                    <a:pt x="55" y="138"/>
                    <a:pt x="55" y="138"/>
                    <a:pt x="55" y="139"/>
                  </a:cubicBezTo>
                  <a:cubicBezTo>
                    <a:pt x="57" y="139"/>
                    <a:pt x="58" y="139"/>
                    <a:pt x="60" y="139"/>
                  </a:cubicBezTo>
                  <a:cubicBezTo>
                    <a:pt x="60" y="139"/>
                    <a:pt x="59" y="141"/>
                    <a:pt x="60" y="141"/>
                  </a:cubicBezTo>
                  <a:cubicBezTo>
                    <a:pt x="60" y="141"/>
                    <a:pt x="61" y="141"/>
                    <a:pt x="62" y="141"/>
                  </a:cubicBezTo>
                  <a:cubicBezTo>
                    <a:pt x="63" y="142"/>
                    <a:pt x="63" y="143"/>
                    <a:pt x="63" y="143"/>
                  </a:cubicBezTo>
                  <a:cubicBezTo>
                    <a:pt x="64" y="143"/>
                    <a:pt x="64" y="142"/>
                    <a:pt x="65" y="143"/>
                  </a:cubicBezTo>
                  <a:cubicBezTo>
                    <a:pt x="65" y="143"/>
                    <a:pt x="65" y="144"/>
                    <a:pt x="66" y="144"/>
                  </a:cubicBezTo>
                  <a:cubicBezTo>
                    <a:pt x="66" y="144"/>
                    <a:pt x="67" y="143"/>
                    <a:pt x="67" y="143"/>
                  </a:cubicBezTo>
                  <a:cubicBezTo>
                    <a:pt x="68" y="143"/>
                    <a:pt x="68" y="144"/>
                    <a:pt x="69" y="144"/>
                  </a:cubicBezTo>
                  <a:cubicBezTo>
                    <a:pt x="69" y="144"/>
                    <a:pt x="70" y="145"/>
                    <a:pt x="71" y="145"/>
                  </a:cubicBezTo>
                  <a:cubicBezTo>
                    <a:pt x="71" y="145"/>
                    <a:pt x="72" y="144"/>
                    <a:pt x="73" y="144"/>
                  </a:cubicBezTo>
                  <a:cubicBezTo>
                    <a:pt x="73" y="144"/>
                    <a:pt x="74" y="144"/>
                    <a:pt x="74" y="144"/>
                  </a:cubicBezTo>
                  <a:cubicBezTo>
                    <a:pt x="75" y="143"/>
                    <a:pt x="75" y="143"/>
                    <a:pt x="76" y="142"/>
                  </a:cubicBezTo>
                  <a:cubicBezTo>
                    <a:pt x="76" y="142"/>
                    <a:pt x="77" y="142"/>
                    <a:pt x="77" y="142"/>
                  </a:cubicBezTo>
                  <a:cubicBezTo>
                    <a:pt x="78" y="143"/>
                    <a:pt x="77" y="144"/>
                    <a:pt x="77" y="145"/>
                  </a:cubicBezTo>
                  <a:cubicBezTo>
                    <a:pt x="77" y="146"/>
                    <a:pt x="78" y="146"/>
                    <a:pt x="78" y="147"/>
                  </a:cubicBezTo>
                  <a:cubicBezTo>
                    <a:pt x="78" y="146"/>
                    <a:pt x="79" y="145"/>
                    <a:pt x="79" y="144"/>
                  </a:cubicBezTo>
                  <a:cubicBezTo>
                    <a:pt x="80" y="144"/>
                    <a:pt x="79" y="143"/>
                    <a:pt x="80" y="143"/>
                  </a:cubicBezTo>
                  <a:cubicBezTo>
                    <a:pt x="80" y="142"/>
                    <a:pt x="81" y="142"/>
                    <a:pt x="81" y="142"/>
                  </a:cubicBezTo>
                  <a:cubicBezTo>
                    <a:pt x="82" y="142"/>
                    <a:pt x="82" y="142"/>
                    <a:pt x="83" y="142"/>
                  </a:cubicBezTo>
                  <a:cubicBezTo>
                    <a:pt x="83" y="142"/>
                    <a:pt x="84" y="141"/>
                    <a:pt x="84" y="142"/>
                  </a:cubicBezTo>
                  <a:cubicBezTo>
                    <a:pt x="85" y="142"/>
                    <a:pt x="85" y="142"/>
                    <a:pt x="86" y="143"/>
                  </a:cubicBezTo>
                  <a:cubicBezTo>
                    <a:pt x="86" y="143"/>
                    <a:pt x="87" y="143"/>
                    <a:pt x="88" y="143"/>
                  </a:cubicBezTo>
                  <a:cubicBezTo>
                    <a:pt x="89" y="143"/>
                    <a:pt x="89" y="143"/>
                    <a:pt x="90" y="143"/>
                  </a:cubicBezTo>
                  <a:cubicBezTo>
                    <a:pt x="90" y="143"/>
                    <a:pt x="90" y="144"/>
                    <a:pt x="90" y="144"/>
                  </a:cubicBezTo>
                  <a:cubicBezTo>
                    <a:pt x="91" y="144"/>
                    <a:pt x="92" y="144"/>
                    <a:pt x="93" y="144"/>
                  </a:cubicBezTo>
                  <a:cubicBezTo>
                    <a:pt x="94" y="143"/>
                    <a:pt x="95" y="144"/>
                    <a:pt x="95" y="144"/>
                  </a:cubicBezTo>
                  <a:cubicBezTo>
                    <a:pt x="96" y="143"/>
                    <a:pt x="95" y="142"/>
                    <a:pt x="95" y="142"/>
                  </a:cubicBezTo>
                  <a:cubicBezTo>
                    <a:pt x="95" y="141"/>
                    <a:pt x="97" y="141"/>
                    <a:pt x="97" y="141"/>
                  </a:cubicBezTo>
                  <a:cubicBezTo>
                    <a:pt x="98" y="140"/>
                    <a:pt x="97" y="139"/>
                    <a:pt x="98" y="139"/>
                  </a:cubicBezTo>
                  <a:cubicBezTo>
                    <a:pt x="99" y="138"/>
                    <a:pt x="100" y="139"/>
                    <a:pt x="102" y="138"/>
                  </a:cubicBezTo>
                  <a:cubicBezTo>
                    <a:pt x="102" y="138"/>
                    <a:pt x="101" y="137"/>
                    <a:pt x="101" y="137"/>
                  </a:cubicBezTo>
                  <a:cubicBezTo>
                    <a:pt x="102" y="136"/>
                    <a:pt x="103" y="136"/>
                    <a:pt x="104" y="136"/>
                  </a:cubicBezTo>
                  <a:cubicBezTo>
                    <a:pt x="105" y="136"/>
                    <a:pt x="106" y="137"/>
                    <a:pt x="107" y="137"/>
                  </a:cubicBezTo>
                  <a:cubicBezTo>
                    <a:pt x="107" y="137"/>
                    <a:pt x="107" y="137"/>
                    <a:pt x="108" y="137"/>
                  </a:cubicBezTo>
                  <a:cubicBezTo>
                    <a:pt x="108" y="136"/>
                    <a:pt x="109" y="135"/>
                    <a:pt x="110" y="135"/>
                  </a:cubicBezTo>
                  <a:cubicBezTo>
                    <a:pt x="111" y="135"/>
                    <a:pt x="112" y="136"/>
                    <a:pt x="112" y="136"/>
                  </a:cubicBezTo>
                  <a:cubicBezTo>
                    <a:pt x="112" y="137"/>
                    <a:pt x="113" y="137"/>
                    <a:pt x="113" y="138"/>
                  </a:cubicBezTo>
                  <a:cubicBezTo>
                    <a:pt x="113" y="139"/>
                    <a:pt x="111" y="139"/>
                    <a:pt x="111" y="141"/>
                  </a:cubicBezTo>
                  <a:cubicBezTo>
                    <a:pt x="111" y="141"/>
                    <a:pt x="112" y="140"/>
                    <a:pt x="113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15" y="142"/>
                    <a:pt x="116" y="141"/>
                    <a:pt x="117" y="141"/>
                  </a:cubicBezTo>
                  <a:cubicBezTo>
                    <a:pt x="117" y="141"/>
                    <a:pt x="117" y="142"/>
                    <a:pt x="118" y="142"/>
                  </a:cubicBezTo>
                  <a:cubicBezTo>
                    <a:pt x="118" y="142"/>
                    <a:pt x="118" y="141"/>
                    <a:pt x="118" y="141"/>
                  </a:cubicBezTo>
                  <a:cubicBezTo>
                    <a:pt x="119" y="141"/>
                    <a:pt x="120" y="142"/>
                    <a:pt x="121" y="142"/>
                  </a:cubicBezTo>
                  <a:cubicBezTo>
                    <a:pt x="121" y="143"/>
                    <a:pt x="121" y="145"/>
                    <a:pt x="122" y="145"/>
                  </a:cubicBezTo>
                  <a:cubicBezTo>
                    <a:pt x="122" y="146"/>
                    <a:pt x="123" y="145"/>
                    <a:pt x="123" y="145"/>
                  </a:cubicBezTo>
                  <a:cubicBezTo>
                    <a:pt x="124" y="147"/>
                    <a:pt x="123" y="148"/>
                    <a:pt x="124" y="150"/>
                  </a:cubicBezTo>
                  <a:cubicBezTo>
                    <a:pt x="124" y="151"/>
                    <a:pt x="125" y="151"/>
                    <a:pt x="125" y="152"/>
                  </a:cubicBezTo>
                  <a:cubicBezTo>
                    <a:pt x="124" y="152"/>
                    <a:pt x="123" y="152"/>
                    <a:pt x="123" y="152"/>
                  </a:cubicBezTo>
                  <a:cubicBezTo>
                    <a:pt x="123" y="153"/>
                    <a:pt x="125" y="153"/>
                    <a:pt x="124" y="154"/>
                  </a:cubicBezTo>
                  <a:cubicBezTo>
                    <a:pt x="124" y="155"/>
                    <a:pt x="122" y="156"/>
                    <a:pt x="122" y="157"/>
                  </a:cubicBezTo>
                  <a:cubicBezTo>
                    <a:pt x="121" y="159"/>
                    <a:pt x="119" y="159"/>
                    <a:pt x="119" y="161"/>
                  </a:cubicBezTo>
                  <a:cubicBezTo>
                    <a:pt x="119" y="162"/>
                    <a:pt x="121" y="161"/>
                    <a:pt x="121" y="162"/>
                  </a:cubicBezTo>
                  <a:cubicBezTo>
                    <a:pt x="121" y="163"/>
                    <a:pt x="120" y="163"/>
                    <a:pt x="120" y="164"/>
                  </a:cubicBezTo>
                  <a:cubicBezTo>
                    <a:pt x="120" y="164"/>
                    <a:pt x="121" y="165"/>
                    <a:pt x="121" y="165"/>
                  </a:cubicBezTo>
                  <a:cubicBezTo>
                    <a:pt x="122" y="164"/>
                    <a:pt x="122" y="163"/>
                    <a:pt x="123" y="163"/>
                  </a:cubicBezTo>
                  <a:cubicBezTo>
                    <a:pt x="125" y="163"/>
                    <a:pt x="126" y="163"/>
                    <a:pt x="127" y="163"/>
                  </a:cubicBezTo>
                  <a:cubicBezTo>
                    <a:pt x="128" y="163"/>
                    <a:pt x="126" y="163"/>
                    <a:pt x="126" y="164"/>
                  </a:cubicBezTo>
                  <a:cubicBezTo>
                    <a:pt x="126" y="165"/>
                    <a:pt x="126" y="167"/>
                    <a:pt x="126" y="168"/>
                  </a:cubicBezTo>
                  <a:cubicBezTo>
                    <a:pt x="127" y="168"/>
                    <a:pt x="129" y="168"/>
                    <a:pt x="129" y="169"/>
                  </a:cubicBezTo>
                  <a:cubicBezTo>
                    <a:pt x="130" y="169"/>
                    <a:pt x="128" y="169"/>
                    <a:pt x="128" y="169"/>
                  </a:cubicBezTo>
                  <a:cubicBezTo>
                    <a:pt x="128" y="170"/>
                    <a:pt x="129" y="170"/>
                    <a:pt x="129" y="171"/>
                  </a:cubicBezTo>
                  <a:cubicBezTo>
                    <a:pt x="129" y="172"/>
                    <a:pt x="128" y="173"/>
                    <a:pt x="128" y="174"/>
                  </a:cubicBezTo>
                  <a:cubicBezTo>
                    <a:pt x="129" y="174"/>
                    <a:pt x="131" y="173"/>
                    <a:pt x="132" y="174"/>
                  </a:cubicBezTo>
                  <a:cubicBezTo>
                    <a:pt x="133" y="174"/>
                    <a:pt x="132" y="175"/>
                    <a:pt x="132" y="176"/>
                  </a:cubicBezTo>
                  <a:cubicBezTo>
                    <a:pt x="133" y="176"/>
                    <a:pt x="134" y="176"/>
                    <a:pt x="134" y="176"/>
                  </a:cubicBezTo>
                  <a:cubicBezTo>
                    <a:pt x="136" y="175"/>
                    <a:pt x="137" y="175"/>
                    <a:pt x="138" y="175"/>
                  </a:cubicBezTo>
                  <a:cubicBezTo>
                    <a:pt x="139" y="175"/>
                    <a:pt x="138" y="175"/>
                    <a:pt x="138" y="176"/>
                  </a:cubicBezTo>
                  <a:cubicBezTo>
                    <a:pt x="139" y="176"/>
                    <a:pt x="138" y="177"/>
                    <a:pt x="139" y="177"/>
                  </a:cubicBezTo>
                  <a:cubicBezTo>
                    <a:pt x="139" y="177"/>
                    <a:pt x="139" y="177"/>
                    <a:pt x="140" y="177"/>
                  </a:cubicBezTo>
                  <a:cubicBezTo>
                    <a:pt x="140" y="177"/>
                    <a:pt x="141" y="177"/>
                    <a:pt x="141" y="177"/>
                  </a:cubicBezTo>
                  <a:cubicBezTo>
                    <a:pt x="141" y="177"/>
                    <a:pt x="142" y="177"/>
                    <a:pt x="142" y="177"/>
                  </a:cubicBezTo>
                  <a:cubicBezTo>
                    <a:pt x="142" y="176"/>
                    <a:pt x="142" y="176"/>
                    <a:pt x="141" y="175"/>
                  </a:cubicBezTo>
                  <a:cubicBezTo>
                    <a:pt x="141" y="175"/>
                    <a:pt x="141" y="174"/>
                    <a:pt x="140" y="174"/>
                  </a:cubicBezTo>
                  <a:cubicBezTo>
                    <a:pt x="140" y="173"/>
                    <a:pt x="140" y="172"/>
                    <a:pt x="140" y="172"/>
                  </a:cubicBezTo>
                  <a:cubicBezTo>
                    <a:pt x="140" y="172"/>
                    <a:pt x="140" y="171"/>
                    <a:pt x="141" y="171"/>
                  </a:cubicBezTo>
                  <a:cubicBezTo>
                    <a:pt x="141" y="171"/>
                    <a:pt x="142" y="171"/>
                    <a:pt x="142" y="172"/>
                  </a:cubicBezTo>
                  <a:cubicBezTo>
                    <a:pt x="142" y="172"/>
                    <a:pt x="143" y="172"/>
                    <a:pt x="143" y="172"/>
                  </a:cubicBezTo>
                  <a:cubicBezTo>
                    <a:pt x="143" y="171"/>
                    <a:pt x="143" y="171"/>
                    <a:pt x="144" y="170"/>
                  </a:cubicBezTo>
                  <a:cubicBezTo>
                    <a:pt x="144" y="170"/>
                    <a:pt x="145" y="170"/>
                    <a:pt x="145" y="170"/>
                  </a:cubicBezTo>
                  <a:cubicBezTo>
                    <a:pt x="146" y="171"/>
                    <a:pt x="145" y="171"/>
                    <a:pt x="146" y="172"/>
                  </a:cubicBezTo>
                  <a:cubicBezTo>
                    <a:pt x="146" y="172"/>
                    <a:pt x="146" y="172"/>
                    <a:pt x="147" y="172"/>
                  </a:cubicBezTo>
                  <a:cubicBezTo>
                    <a:pt x="148" y="171"/>
                    <a:pt x="148" y="170"/>
                    <a:pt x="148" y="170"/>
                  </a:cubicBezTo>
                  <a:cubicBezTo>
                    <a:pt x="149" y="170"/>
                    <a:pt x="149" y="171"/>
                    <a:pt x="149" y="171"/>
                  </a:cubicBezTo>
                  <a:cubicBezTo>
                    <a:pt x="149" y="171"/>
                    <a:pt x="150" y="171"/>
                    <a:pt x="150" y="170"/>
                  </a:cubicBezTo>
                  <a:cubicBezTo>
                    <a:pt x="151" y="170"/>
                    <a:pt x="151" y="171"/>
                    <a:pt x="151" y="171"/>
                  </a:cubicBezTo>
                  <a:cubicBezTo>
                    <a:pt x="152" y="171"/>
                    <a:pt x="151" y="170"/>
                    <a:pt x="152" y="170"/>
                  </a:cubicBezTo>
                  <a:cubicBezTo>
                    <a:pt x="153" y="170"/>
                    <a:pt x="153" y="171"/>
                    <a:pt x="154" y="170"/>
                  </a:cubicBezTo>
                  <a:cubicBezTo>
                    <a:pt x="154" y="170"/>
                    <a:pt x="154" y="170"/>
                    <a:pt x="154" y="170"/>
                  </a:cubicBezTo>
                  <a:cubicBezTo>
                    <a:pt x="154" y="169"/>
                    <a:pt x="155" y="168"/>
                    <a:pt x="156" y="168"/>
                  </a:cubicBezTo>
                  <a:cubicBezTo>
                    <a:pt x="157" y="167"/>
                    <a:pt x="157" y="166"/>
                    <a:pt x="158" y="167"/>
                  </a:cubicBezTo>
                  <a:cubicBezTo>
                    <a:pt x="159" y="167"/>
                    <a:pt x="159" y="168"/>
                    <a:pt x="160" y="169"/>
                  </a:cubicBezTo>
                  <a:cubicBezTo>
                    <a:pt x="160" y="169"/>
                    <a:pt x="160" y="169"/>
                    <a:pt x="161" y="169"/>
                  </a:cubicBezTo>
                  <a:cubicBezTo>
                    <a:pt x="162" y="169"/>
                    <a:pt x="162" y="169"/>
                    <a:pt x="163" y="169"/>
                  </a:cubicBezTo>
                  <a:cubicBezTo>
                    <a:pt x="163" y="169"/>
                    <a:pt x="163" y="169"/>
                    <a:pt x="164" y="169"/>
                  </a:cubicBezTo>
                  <a:cubicBezTo>
                    <a:pt x="164" y="169"/>
                    <a:pt x="165" y="170"/>
                    <a:pt x="165" y="170"/>
                  </a:cubicBezTo>
                  <a:cubicBezTo>
                    <a:pt x="165" y="171"/>
                    <a:pt x="163" y="171"/>
                    <a:pt x="163" y="172"/>
                  </a:cubicBezTo>
                  <a:cubicBezTo>
                    <a:pt x="164" y="172"/>
                    <a:pt x="165" y="174"/>
                    <a:pt x="165" y="174"/>
                  </a:cubicBezTo>
                  <a:cubicBezTo>
                    <a:pt x="166" y="174"/>
                    <a:pt x="166" y="175"/>
                    <a:pt x="168" y="175"/>
                  </a:cubicBezTo>
                  <a:cubicBezTo>
                    <a:pt x="168" y="176"/>
                    <a:pt x="170" y="176"/>
                    <a:pt x="170" y="176"/>
                  </a:cubicBezTo>
                  <a:cubicBezTo>
                    <a:pt x="171" y="176"/>
                    <a:pt x="173" y="175"/>
                    <a:pt x="174" y="175"/>
                  </a:cubicBezTo>
                  <a:cubicBezTo>
                    <a:pt x="174" y="175"/>
                    <a:pt x="175" y="176"/>
                    <a:pt x="176" y="176"/>
                  </a:cubicBezTo>
                  <a:cubicBezTo>
                    <a:pt x="177" y="176"/>
                    <a:pt x="177" y="175"/>
                    <a:pt x="178" y="175"/>
                  </a:cubicBezTo>
                  <a:cubicBezTo>
                    <a:pt x="179" y="175"/>
                    <a:pt x="179" y="175"/>
                    <a:pt x="179" y="176"/>
                  </a:cubicBezTo>
                  <a:cubicBezTo>
                    <a:pt x="179" y="176"/>
                    <a:pt x="178" y="176"/>
                    <a:pt x="178" y="177"/>
                  </a:cubicBezTo>
                  <a:cubicBezTo>
                    <a:pt x="178" y="177"/>
                    <a:pt x="178" y="179"/>
                    <a:pt x="178" y="179"/>
                  </a:cubicBezTo>
                  <a:cubicBezTo>
                    <a:pt x="179" y="181"/>
                    <a:pt x="179" y="182"/>
                    <a:pt x="180" y="183"/>
                  </a:cubicBezTo>
                  <a:cubicBezTo>
                    <a:pt x="181" y="183"/>
                    <a:pt x="182" y="183"/>
                    <a:pt x="182" y="183"/>
                  </a:cubicBezTo>
                  <a:cubicBezTo>
                    <a:pt x="183" y="182"/>
                    <a:pt x="183" y="181"/>
                    <a:pt x="183" y="181"/>
                  </a:cubicBezTo>
                  <a:cubicBezTo>
                    <a:pt x="183" y="180"/>
                    <a:pt x="182" y="180"/>
                    <a:pt x="181" y="179"/>
                  </a:cubicBezTo>
                  <a:cubicBezTo>
                    <a:pt x="181" y="178"/>
                    <a:pt x="181" y="177"/>
                    <a:pt x="182" y="177"/>
                  </a:cubicBezTo>
                  <a:cubicBezTo>
                    <a:pt x="182" y="177"/>
                    <a:pt x="183" y="178"/>
                    <a:pt x="183" y="178"/>
                  </a:cubicBezTo>
                  <a:cubicBezTo>
                    <a:pt x="184" y="177"/>
                    <a:pt x="185" y="177"/>
                    <a:pt x="185" y="177"/>
                  </a:cubicBezTo>
                  <a:cubicBezTo>
                    <a:pt x="185" y="177"/>
                    <a:pt x="185" y="176"/>
                    <a:pt x="185" y="176"/>
                  </a:cubicBezTo>
                  <a:cubicBezTo>
                    <a:pt x="186" y="176"/>
                    <a:pt x="186" y="177"/>
                    <a:pt x="187" y="177"/>
                  </a:cubicBezTo>
                  <a:cubicBezTo>
                    <a:pt x="188" y="176"/>
                    <a:pt x="188" y="176"/>
                    <a:pt x="189" y="176"/>
                  </a:cubicBezTo>
                  <a:cubicBezTo>
                    <a:pt x="190" y="176"/>
                    <a:pt x="190" y="175"/>
                    <a:pt x="191" y="175"/>
                  </a:cubicBezTo>
                  <a:cubicBezTo>
                    <a:pt x="191" y="175"/>
                    <a:pt x="192" y="175"/>
                    <a:pt x="193" y="175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4" y="175"/>
                    <a:pt x="195" y="174"/>
                    <a:pt x="196" y="174"/>
                  </a:cubicBezTo>
                  <a:cubicBezTo>
                    <a:pt x="196" y="174"/>
                    <a:pt x="197" y="174"/>
                    <a:pt x="197" y="173"/>
                  </a:cubicBezTo>
                  <a:cubicBezTo>
                    <a:pt x="197" y="172"/>
                    <a:pt x="196" y="171"/>
                    <a:pt x="196" y="170"/>
                  </a:cubicBezTo>
                  <a:cubicBezTo>
                    <a:pt x="196" y="170"/>
                    <a:pt x="197" y="170"/>
                    <a:pt x="197" y="170"/>
                  </a:cubicBezTo>
                  <a:cubicBezTo>
                    <a:pt x="197" y="170"/>
                    <a:pt x="197" y="169"/>
                    <a:pt x="197" y="169"/>
                  </a:cubicBezTo>
                  <a:cubicBezTo>
                    <a:pt x="198" y="170"/>
                    <a:pt x="198" y="171"/>
                    <a:pt x="199" y="172"/>
                  </a:cubicBezTo>
                  <a:cubicBezTo>
                    <a:pt x="200" y="172"/>
                    <a:pt x="200" y="171"/>
                    <a:pt x="201" y="171"/>
                  </a:cubicBezTo>
                  <a:cubicBezTo>
                    <a:pt x="202" y="170"/>
                    <a:pt x="203" y="170"/>
                    <a:pt x="204" y="170"/>
                  </a:cubicBezTo>
                  <a:cubicBezTo>
                    <a:pt x="204" y="170"/>
                    <a:pt x="204" y="171"/>
                    <a:pt x="205" y="171"/>
                  </a:cubicBezTo>
                  <a:cubicBezTo>
                    <a:pt x="205" y="171"/>
                    <a:pt x="206" y="170"/>
                    <a:pt x="207" y="170"/>
                  </a:cubicBezTo>
                  <a:cubicBezTo>
                    <a:pt x="208" y="169"/>
                    <a:pt x="209" y="170"/>
                    <a:pt x="210" y="169"/>
                  </a:cubicBezTo>
                  <a:cubicBezTo>
                    <a:pt x="211" y="168"/>
                    <a:pt x="211" y="167"/>
                    <a:pt x="212" y="166"/>
                  </a:cubicBezTo>
                  <a:cubicBezTo>
                    <a:pt x="213" y="165"/>
                    <a:pt x="215" y="164"/>
                    <a:pt x="216" y="162"/>
                  </a:cubicBezTo>
                  <a:cubicBezTo>
                    <a:pt x="217" y="161"/>
                    <a:pt x="219" y="160"/>
                    <a:pt x="220" y="159"/>
                  </a:cubicBezTo>
                  <a:cubicBezTo>
                    <a:pt x="221" y="158"/>
                    <a:pt x="221" y="156"/>
                    <a:pt x="222" y="156"/>
                  </a:cubicBezTo>
                  <a:cubicBezTo>
                    <a:pt x="222" y="155"/>
                    <a:pt x="224" y="156"/>
                    <a:pt x="224" y="156"/>
                  </a:cubicBezTo>
                  <a:cubicBezTo>
                    <a:pt x="224" y="155"/>
                    <a:pt x="224" y="154"/>
                    <a:pt x="224" y="153"/>
                  </a:cubicBezTo>
                  <a:cubicBezTo>
                    <a:pt x="224" y="153"/>
                    <a:pt x="222" y="153"/>
                    <a:pt x="222" y="152"/>
                  </a:cubicBezTo>
                  <a:cubicBezTo>
                    <a:pt x="223" y="151"/>
                    <a:pt x="224" y="150"/>
                    <a:pt x="225" y="149"/>
                  </a:cubicBezTo>
                  <a:cubicBezTo>
                    <a:pt x="226" y="148"/>
                    <a:pt x="226" y="146"/>
                    <a:pt x="227" y="144"/>
                  </a:cubicBezTo>
                  <a:cubicBezTo>
                    <a:pt x="228" y="143"/>
                    <a:pt x="228" y="142"/>
                    <a:pt x="229" y="142"/>
                  </a:cubicBezTo>
                  <a:cubicBezTo>
                    <a:pt x="230" y="141"/>
                    <a:pt x="230" y="143"/>
                    <a:pt x="230" y="143"/>
                  </a:cubicBezTo>
                  <a:cubicBezTo>
                    <a:pt x="231" y="143"/>
                    <a:pt x="231" y="142"/>
                    <a:pt x="231" y="141"/>
                  </a:cubicBezTo>
                  <a:cubicBezTo>
                    <a:pt x="231" y="141"/>
                    <a:pt x="230" y="140"/>
                    <a:pt x="230" y="139"/>
                  </a:cubicBezTo>
                  <a:cubicBezTo>
                    <a:pt x="230" y="139"/>
                    <a:pt x="231" y="139"/>
                    <a:pt x="231" y="139"/>
                  </a:cubicBezTo>
                  <a:cubicBezTo>
                    <a:pt x="231" y="138"/>
                    <a:pt x="230" y="137"/>
                    <a:pt x="230" y="137"/>
                  </a:cubicBezTo>
                  <a:cubicBezTo>
                    <a:pt x="230" y="136"/>
                    <a:pt x="231" y="137"/>
                    <a:pt x="231" y="136"/>
                  </a:cubicBezTo>
                  <a:cubicBezTo>
                    <a:pt x="232" y="136"/>
                    <a:pt x="233" y="135"/>
                    <a:pt x="232" y="134"/>
                  </a:cubicBezTo>
                  <a:cubicBezTo>
                    <a:pt x="232" y="133"/>
                    <a:pt x="230" y="135"/>
                    <a:pt x="230" y="134"/>
                  </a:cubicBezTo>
                  <a:cubicBezTo>
                    <a:pt x="230" y="134"/>
                    <a:pt x="232" y="133"/>
                    <a:pt x="231" y="133"/>
                  </a:cubicBezTo>
                  <a:cubicBezTo>
                    <a:pt x="231" y="132"/>
                    <a:pt x="229" y="131"/>
                    <a:pt x="228" y="131"/>
                  </a:cubicBezTo>
                  <a:cubicBezTo>
                    <a:pt x="227" y="131"/>
                    <a:pt x="227" y="132"/>
                    <a:pt x="227" y="132"/>
                  </a:cubicBezTo>
                  <a:cubicBezTo>
                    <a:pt x="225" y="132"/>
                    <a:pt x="223" y="131"/>
                    <a:pt x="223" y="130"/>
                  </a:cubicBezTo>
                  <a:cubicBezTo>
                    <a:pt x="223" y="129"/>
                    <a:pt x="225" y="131"/>
                    <a:pt x="227" y="130"/>
                  </a:cubicBezTo>
                  <a:cubicBezTo>
                    <a:pt x="228" y="130"/>
                    <a:pt x="228" y="128"/>
                    <a:pt x="229" y="128"/>
                  </a:cubicBezTo>
                  <a:cubicBezTo>
                    <a:pt x="230" y="127"/>
                    <a:pt x="231" y="128"/>
                    <a:pt x="230" y="127"/>
                  </a:cubicBezTo>
                  <a:cubicBezTo>
                    <a:pt x="230" y="126"/>
                    <a:pt x="229" y="126"/>
                    <a:pt x="228" y="125"/>
                  </a:cubicBezTo>
                  <a:cubicBezTo>
                    <a:pt x="228" y="124"/>
                    <a:pt x="227" y="124"/>
                    <a:pt x="227" y="124"/>
                  </a:cubicBezTo>
                  <a:cubicBezTo>
                    <a:pt x="226" y="124"/>
                    <a:pt x="225" y="123"/>
                    <a:pt x="225" y="122"/>
                  </a:cubicBezTo>
                  <a:cubicBezTo>
                    <a:pt x="224" y="122"/>
                    <a:pt x="223" y="122"/>
                    <a:pt x="222" y="121"/>
                  </a:cubicBezTo>
                  <a:cubicBezTo>
                    <a:pt x="222" y="121"/>
                    <a:pt x="222" y="120"/>
                    <a:pt x="222" y="120"/>
                  </a:cubicBezTo>
                  <a:cubicBezTo>
                    <a:pt x="224" y="121"/>
                    <a:pt x="225" y="122"/>
                    <a:pt x="226" y="122"/>
                  </a:cubicBezTo>
                  <a:cubicBezTo>
                    <a:pt x="226" y="122"/>
                    <a:pt x="227" y="122"/>
                    <a:pt x="228" y="122"/>
                  </a:cubicBezTo>
                  <a:cubicBezTo>
                    <a:pt x="229" y="123"/>
                    <a:pt x="229" y="124"/>
                    <a:pt x="230" y="124"/>
                  </a:cubicBezTo>
                  <a:cubicBezTo>
                    <a:pt x="230" y="124"/>
                    <a:pt x="231" y="124"/>
                    <a:pt x="231" y="123"/>
                  </a:cubicBezTo>
                  <a:cubicBezTo>
                    <a:pt x="230" y="122"/>
                    <a:pt x="230" y="122"/>
                    <a:pt x="229" y="121"/>
                  </a:cubicBezTo>
                  <a:cubicBezTo>
                    <a:pt x="227" y="120"/>
                    <a:pt x="226" y="120"/>
                    <a:pt x="224" y="119"/>
                  </a:cubicBezTo>
                  <a:cubicBezTo>
                    <a:pt x="224" y="118"/>
                    <a:pt x="224" y="118"/>
                    <a:pt x="224" y="117"/>
                  </a:cubicBezTo>
                  <a:cubicBezTo>
                    <a:pt x="223" y="117"/>
                    <a:pt x="224" y="117"/>
                    <a:pt x="224" y="116"/>
                  </a:cubicBezTo>
                  <a:cubicBezTo>
                    <a:pt x="223" y="116"/>
                    <a:pt x="222" y="115"/>
                    <a:pt x="222" y="115"/>
                  </a:cubicBezTo>
                  <a:cubicBezTo>
                    <a:pt x="222" y="114"/>
                    <a:pt x="222" y="112"/>
                    <a:pt x="221" y="112"/>
                  </a:cubicBezTo>
                  <a:cubicBezTo>
                    <a:pt x="220" y="111"/>
                    <a:pt x="219" y="110"/>
                    <a:pt x="218" y="109"/>
                  </a:cubicBezTo>
                  <a:cubicBezTo>
                    <a:pt x="217" y="108"/>
                    <a:pt x="216" y="108"/>
                    <a:pt x="216" y="107"/>
                  </a:cubicBezTo>
                  <a:cubicBezTo>
                    <a:pt x="215" y="107"/>
                    <a:pt x="214" y="107"/>
                    <a:pt x="214" y="106"/>
                  </a:cubicBezTo>
                  <a:cubicBezTo>
                    <a:pt x="214" y="106"/>
                    <a:pt x="215" y="105"/>
                    <a:pt x="215" y="105"/>
                  </a:cubicBezTo>
                  <a:cubicBezTo>
                    <a:pt x="215" y="104"/>
                    <a:pt x="215" y="103"/>
                    <a:pt x="216" y="103"/>
                  </a:cubicBezTo>
                  <a:cubicBezTo>
                    <a:pt x="216" y="102"/>
                    <a:pt x="218" y="101"/>
                    <a:pt x="218" y="100"/>
                  </a:cubicBezTo>
                  <a:cubicBezTo>
                    <a:pt x="218" y="100"/>
                    <a:pt x="217" y="99"/>
                    <a:pt x="217" y="99"/>
                  </a:cubicBezTo>
                  <a:cubicBezTo>
                    <a:pt x="217" y="98"/>
                    <a:pt x="218" y="98"/>
                    <a:pt x="219" y="98"/>
                  </a:cubicBezTo>
                  <a:cubicBezTo>
                    <a:pt x="219" y="98"/>
                    <a:pt x="220" y="99"/>
                    <a:pt x="220" y="99"/>
                  </a:cubicBezTo>
                  <a:cubicBezTo>
                    <a:pt x="221" y="98"/>
                    <a:pt x="219" y="97"/>
                    <a:pt x="220" y="97"/>
                  </a:cubicBezTo>
                  <a:cubicBezTo>
                    <a:pt x="221" y="96"/>
                    <a:pt x="222" y="96"/>
                    <a:pt x="223" y="95"/>
                  </a:cubicBezTo>
                  <a:cubicBezTo>
                    <a:pt x="223" y="95"/>
                    <a:pt x="223" y="96"/>
                    <a:pt x="224" y="96"/>
                  </a:cubicBezTo>
                  <a:cubicBezTo>
                    <a:pt x="224" y="96"/>
                    <a:pt x="224" y="95"/>
                    <a:pt x="225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6" y="95"/>
                    <a:pt x="225" y="95"/>
                    <a:pt x="226" y="95"/>
                  </a:cubicBezTo>
                  <a:cubicBezTo>
                    <a:pt x="227" y="95"/>
                    <a:pt x="227" y="95"/>
                    <a:pt x="228" y="94"/>
                  </a:cubicBezTo>
                  <a:cubicBezTo>
                    <a:pt x="228" y="94"/>
                    <a:pt x="227" y="94"/>
                    <a:pt x="227" y="93"/>
                  </a:cubicBezTo>
                  <a:cubicBezTo>
                    <a:pt x="227" y="93"/>
                    <a:pt x="227" y="93"/>
                    <a:pt x="227" y="92"/>
                  </a:cubicBezTo>
                  <a:cubicBezTo>
                    <a:pt x="227" y="92"/>
                    <a:pt x="228" y="91"/>
                    <a:pt x="227" y="91"/>
                  </a:cubicBezTo>
                  <a:cubicBezTo>
                    <a:pt x="227" y="90"/>
                    <a:pt x="225" y="91"/>
                    <a:pt x="225" y="91"/>
                  </a:cubicBezTo>
                  <a:cubicBezTo>
                    <a:pt x="224" y="91"/>
                    <a:pt x="223" y="91"/>
                    <a:pt x="222" y="91"/>
                  </a:cubicBezTo>
                  <a:cubicBezTo>
                    <a:pt x="221" y="91"/>
                    <a:pt x="220" y="89"/>
                    <a:pt x="219" y="89"/>
                  </a:cubicBezTo>
                  <a:cubicBezTo>
                    <a:pt x="218" y="89"/>
                    <a:pt x="217" y="89"/>
                    <a:pt x="216" y="90"/>
                  </a:cubicBezTo>
                  <a:cubicBezTo>
                    <a:pt x="215" y="91"/>
                    <a:pt x="215" y="92"/>
                    <a:pt x="214" y="93"/>
                  </a:cubicBezTo>
                  <a:cubicBezTo>
                    <a:pt x="214" y="93"/>
                    <a:pt x="213" y="93"/>
                    <a:pt x="213" y="92"/>
                  </a:cubicBezTo>
                  <a:cubicBezTo>
                    <a:pt x="212" y="92"/>
                    <a:pt x="211" y="92"/>
                    <a:pt x="210" y="91"/>
                  </a:cubicBezTo>
                  <a:cubicBezTo>
                    <a:pt x="210" y="91"/>
                    <a:pt x="210" y="91"/>
                    <a:pt x="210" y="90"/>
                  </a:cubicBezTo>
                  <a:cubicBezTo>
                    <a:pt x="210" y="89"/>
                    <a:pt x="210" y="88"/>
                    <a:pt x="210" y="88"/>
                  </a:cubicBezTo>
                  <a:cubicBezTo>
                    <a:pt x="208" y="88"/>
                    <a:pt x="207" y="88"/>
                    <a:pt x="206" y="88"/>
                  </a:cubicBezTo>
                  <a:cubicBezTo>
                    <a:pt x="205" y="88"/>
                    <a:pt x="203" y="87"/>
                    <a:pt x="203" y="86"/>
                  </a:cubicBezTo>
                  <a:cubicBezTo>
                    <a:pt x="202" y="85"/>
                    <a:pt x="203" y="83"/>
                    <a:pt x="204" y="82"/>
                  </a:cubicBezTo>
                  <a:cubicBezTo>
                    <a:pt x="205" y="82"/>
                    <a:pt x="206" y="83"/>
                    <a:pt x="207" y="83"/>
                  </a:cubicBezTo>
                  <a:cubicBezTo>
                    <a:pt x="208" y="83"/>
                    <a:pt x="209" y="83"/>
                    <a:pt x="210" y="83"/>
                  </a:cubicBezTo>
                  <a:cubicBezTo>
                    <a:pt x="210" y="82"/>
                    <a:pt x="210" y="80"/>
                    <a:pt x="211" y="79"/>
                  </a:cubicBezTo>
                  <a:cubicBezTo>
                    <a:pt x="212" y="78"/>
                    <a:pt x="214" y="78"/>
                    <a:pt x="215" y="76"/>
                  </a:cubicBezTo>
                  <a:cubicBezTo>
                    <a:pt x="216" y="75"/>
                    <a:pt x="216" y="74"/>
                    <a:pt x="217" y="72"/>
                  </a:cubicBezTo>
                  <a:cubicBezTo>
                    <a:pt x="218" y="72"/>
                    <a:pt x="219" y="72"/>
                    <a:pt x="220" y="73"/>
                  </a:cubicBezTo>
                  <a:cubicBezTo>
                    <a:pt x="221" y="73"/>
                    <a:pt x="222" y="74"/>
                    <a:pt x="222" y="75"/>
                  </a:cubicBezTo>
                  <a:cubicBezTo>
                    <a:pt x="222" y="76"/>
                    <a:pt x="222" y="78"/>
                    <a:pt x="221" y="78"/>
                  </a:cubicBezTo>
                  <a:cubicBezTo>
                    <a:pt x="221" y="79"/>
                    <a:pt x="220" y="78"/>
                    <a:pt x="220" y="79"/>
                  </a:cubicBezTo>
                  <a:cubicBezTo>
                    <a:pt x="219" y="79"/>
                    <a:pt x="219" y="81"/>
                    <a:pt x="219" y="81"/>
                  </a:cubicBezTo>
                  <a:cubicBezTo>
                    <a:pt x="220" y="82"/>
                    <a:pt x="221" y="81"/>
                    <a:pt x="221" y="81"/>
                  </a:cubicBezTo>
                  <a:cubicBezTo>
                    <a:pt x="222" y="82"/>
                    <a:pt x="220" y="82"/>
                    <a:pt x="219" y="83"/>
                  </a:cubicBezTo>
                  <a:cubicBezTo>
                    <a:pt x="219" y="84"/>
                    <a:pt x="219" y="85"/>
                    <a:pt x="219" y="85"/>
                  </a:cubicBezTo>
                  <a:cubicBezTo>
                    <a:pt x="221" y="85"/>
                    <a:pt x="222" y="84"/>
                    <a:pt x="223" y="83"/>
                  </a:cubicBezTo>
                  <a:cubicBezTo>
                    <a:pt x="224" y="82"/>
                    <a:pt x="225" y="80"/>
                    <a:pt x="226" y="80"/>
                  </a:cubicBezTo>
                  <a:cubicBezTo>
                    <a:pt x="227" y="79"/>
                    <a:pt x="228" y="79"/>
                    <a:pt x="230" y="79"/>
                  </a:cubicBezTo>
                  <a:cubicBezTo>
                    <a:pt x="230" y="79"/>
                    <a:pt x="231" y="78"/>
                    <a:pt x="233" y="78"/>
                  </a:cubicBezTo>
                  <a:cubicBezTo>
                    <a:pt x="234" y="77"/>
                    <a:pt x="236" y="76"/>
                    <a:pt x="237" y="74"/>
                  </a:cubicBezTo>
                  <a:cubicBezTo>
                    <a:pt x="238" y="74"/>
                    <a:pt x="239" y="74"/>
                    <a:pt x="239" y="73"/>
                  </a:cubicBezTo>
                  <a:cubicBezTo>
                    <a:pt x="240" y="72"/>
                    <a:pt x="241" y="71"/>
                    <a:pt x="241" y="71"/>
                  </a:cubicBezTo>
                  <a:cubicBezTo>
                    <a:pt x="241" y="70"/>
                    <a:pt x="240" y="69"/>
                    <a:pt x="241" y="68"/>
                  </a:cubicBezTo>
                  <a:cubicBezTo>
                    <a:pt x="241" y="68"/>
                    <a:pt x="242" y="68"/>
                    <a:pt x="242" y="68"/>
                  </a:cubicBezTo>
                  <a:cubicBezTo>
                    <a:pt x="243" y="68"/>
                    <a:pt x="243" y="68"/>
                    <a:pt x="243" y="69"/>
                  </a:cubicBezTo>
                  <a:cubicBezTo>
                    <a:pt x="244" y="69"/>
                    <a:pt x="244" y="69"/>
                    <a:pt x="245" y="69"/>
                  </a:cubicBezTo>
                  <a:cubicBezTo>
                    <a:pt x="245" y="69"/>
                    <a:pt x="247" y="70"/>
                    <a:pt x="247" y="69"/>
                  </a:cubicBezTo>
                  <a:cubicBezTo>
                    <a:pt x="248" y="69"/>
                    <a:pt x="247" y="68"/>
                    <a:pt x="247" y="68"/>
                  </a:cubicBezTo>
                  <a:cubicBezTo>
                    <a:pt x="247" y="68"/>
                    <a:pt x="247" y="67"/>
                    <a:pt x="247" y="67"/>
                  </a:cubicBezTo>
                  <a:cubicBezTo>
                    <a:pt x="248" y="66"/>
                    <a:pt x="250" y="67"/>
                    <a:pt x="250" y="67"/>
                  </a:cubicBezTo>
                  <a:cubicBezTo>
                    <a:pt x="252" y="66"/>
                    <a:pt x="252" y="64"/>
                    <a:pt x="253" y="63"/>
                  </a:cubicBezTo>
                  <a:cubicBezTo>
                    <a:pt x="253" y="63"/>
                    <a:pt x="254" y="63"/>
                    <a:pt x="254" y="63"/>
                  </a:cubicBezTo>
                  <a:cubicBezTo>
                    <a:pt x="254" y="62"/>
                    <a:pt x="254" y="61"/>
                    <a:pt x="254" y="61"/>
                  </a:cubicBezTo>
                  <a:cubicBezTo>
                    <a:pt x="255" y="60"/>
                    <a:pt x="255" y="60"/>
                    <a:pt x="256" y="61"/>
                  </a:cubicBezTo>
                  <a:cubicBezTo>
                    <a:pt x="256" y="61"/>
                    <a:pt x="256" y="62"/>
                    <a:pt x="256" y="63"/>
                  </a:cubicBezTo>
                  <a:cubicBezTo>
                    <a:pt x="256" y="63"/>
                    <a:pt x="257" y="63"/>
                    <a:pt x="257" y="64"/>
                  </a:cubicBezTo>
                  <a:cubicBezTo>
                    <a:pt x="257" y="63"/>
                    <a:pt x="257" y="63"/>
                    <a:pt x="258" y="62"/>
                  </a:cubicBezTo>
                  <a:cubicBezTo>
                    <a:pt x="258" y="62"/>
                    <a:pt x="259" y="62"/>
                    <a:pt x="259" y="61"/>
                  </a:cubicBezTo>
                  <a:cubicBezTo>
                    <a:pt x="259" y="59"/>
                    <a:pt x="260" y="57"/>
                    <a:pt x="259" y="55"/>
                  </a:cubicBezTo>
                  <a:cubicBezTo>
                    <a:pt x="259" y="54"/>
                    <a:pt x="258" y="53"/>
                    <a:pt x="257" y="51"/>
                  </a:cubicBezTo>
                  <a:cubicBezTo>
                    <a:pt x="257" y="51"/>
                    <a:pt x="256" y="51"/>
                    <a:pt x="257" y="51"/>
                  </a:cubicBezTo>
                  <a:cubicBezTo>
                    <a:pt x="257" y="50"/>
                    <a:pt x="258" y="50"/>
                    <a:pt x="259" y="50"/>
                  </a:cubicBezTo>
                  <a:cubicBezTo>
                    <a:pt x="259" y="49"/>
                    <a:pt x="259" y="48"/>
                    <a:pt x="260" y="48"/>
                  </a:cubicBezTo>
                  <a:cubicBezTo>
                    <a:pt x="261" y="48"/>
                    <a:pt x="262" y="49"/>
                    <a:pt x="264" y="49"/>
                  </a:cubicBezTo>
                  <a:cubicBezTo>
                    <a:pt x="264" y="49"/>
                    <a:pt x="265" y="49"/>
                    <a:pt x="265" y="49"/>
                  </a:cubicBezTo>
                  <a:cubicBezTo>
                    <a:pt x="266" y="48"/>
                    <a:pt x="266" y="47"/>
                    <a:pt x="266" y="47"/>
                  </a:cubicBezTo>
                  <a:cubicBezTo>
                    <a:pt x="266" y="46"/>
                    <a:pt x="267" y="46"/>
                    <a:pt x="267" y="46"/>
                  </a:cubicBezTo>
                  <a:cubicBezTo>
                    <a:pt x="267" y="45"/>
                    <a:pt x="267" y="44"/>
                    <a:pt x="267" y="44"/>
                  </a:cubicBezTo>
                  <a:cubicBezTo>
                    <a:pt x="268" y="43"/>
                    <a:pt x="268" y="42"/>
                    <a:pt x="268" y="41"/>
                  </a:cubicBezTo>
                  <a:cubicBezTo>
                    <a:pt x="268" y="39"/>
                    <a:pt x="267" y="38"/>
                    <a:pt x="268" y="37"/>
                  </a:cubicBezTo>
                  <a:cubicBezTo>
                    <a:pt x="268" y="36"/>
                    <a:pt x="269" y="35"/>
                    <a:pt x="269" y="34"/>
                  </a:cubicBezTo>
                  <a:cubicBezTo>
                    <a:pt x="269" y="33"/>
                    <a:pt x="269" y="32"/>
                    <a:pt x="268" y="31"/>
                  </a:cubicBezTo>
                  <a:cubicBezTo>
                    <a:pt x="268" y="31"/>
                    <a:pt x="269" y="30"/>
                    <a:pt x="268" y="30"/>
                  </a:cubicBezTo>
                  <a:cubicBezTo>
                    <a:pt x="265" y="30"/>
                    <a:pt x="263" y="31"/>
                    <a:pt x="260" y="32"/>
                  </a:cubicBezTo>
                  <a:cubicBezTo>
                    <a:pt x="259" y="32"/>
                    <a:pt x="259" y="34"/>
                    <a:pt x="259" y="34"/>
                  </a:cubicBezTo>
                  <a:cubicBezTo>
                    <a:pt x="256" y="34"/>
                    <a:pt x="254" y="34"/>
                    <a:pt x="252" y="34"/>
                  </a:cubicBezTo>
                  <a:cubicBezTo>
                    <a:pt x="250" y="34"/>
                    <a:pt x="250" y="32"/>
                    <a:pt x="249" y="31"/>
                  </a:cubicBezTo>
                  <a:cubicBezTo>
                    <a:pt x="249" y="30"/>
                    <a:pt x="249" y="30"/>
                    <a:pt x="249" y="29"/>
                  </a:cubicBezTo>
                  <a:cubicBezTo>
                    <a:pt x="249" y="28"/>
                    <a:pt x="249" y="27"/>
                    <a:pt x="248" y="27"/>
                  </a:cubicBezTo>
                  <a:cubicBezTo>
                    <a:pt x="248" y="26"/>
                    <a:pt x="247" y="27"/>
                    <a:pt x="246" y="26"/>
                  </a:cubicBezTo>
                  <a:cubicBezTo>
                    <a:pt x="245" y="25"/>
                    <a:pt x="244" y="24"/>
                    <a:pt x="242" y="23"/>
                  </a:cubicBezTo>
                  <a:cubicBezTo>
                    <a:pt x="242" y="22"/>
                    <a:pt x="241" y="24"/>
                    <a:pt x="241" y="24"/>
                  </a:cubicBezTo>
                  <a:cubicBezTo>
                    <a:pt x="239" y="24"/>
                    <a:pt x="239" y="22"/>
                    <a:pt x="238" y="22"/>
                  </a:cubicBezTo>
                  <a:cubicBezTo>
                    <a:pt x="236" y="22"/>
                    <a:pt x="235" y="22"/>
                    <a:pt x="234" y="22"/>
                  </a:cubicBezTo>
                  <a:cubicBezTo>
                    <a:pt x="233" y="21"/>
                    <a:pt x="233" y="20"/>
                    <a:pt x="233" y="20"/>
                  </a:cubicBezTo>
                  <a:cubicBezTo>
                    <a:pt x="232" y="19"/>
                    <a:pt x="233" y="19"/>
                    <a:pt x="233" y="19"/>
                  </a:cubicBezTo>
                  <a:cubicBezTo>
                    <a:pt x="233" y="18"/>
                    <a:pt x="231" y="19"/>
                    <a:pt x="231" y="18"/>
                  </a:cubicBezTo>
                  <a:cubicBezTo>
                    <a:pt x="231" y="17"/>
                    <a:pt x="230" y="16"/>
                    <a:pt x="229" y="14"/>
                  </a:cubicBezTo>
                  <a:cubicBezTo>
                    <a:pt x="229" y="14"/>
                    <a:pt x="228" y="14"/>
                    <a:pt x="228" y="13"/>
                  </a:cubicBezTo>
                  <a:cubicBezTo>
                    <a:pt x="227" y="13"/>
                    <a:pt x="228" y="12"/>
                    <a:pt x="227" y="12"/>
                  </a:cubicBezTo>
                  <a:cubicBezTo>
                    <a:pt x="226" y="10"/>
                    <a:pt x="225" y="9"/>
                    <a:pt x="224" y="8"/>
                  </a:cubicBezTo>
                  <a:cubicBezTo>
                    <a:pt x="224" y="8"/>
                    <a:pt x="224" y="7"/>
                    <a:pt x="224" y="7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223" y="5"/>
                    <a:pt x="223" y="4"/>
                    <a:pt x="222" y="3"/>
                  </a:cubicBezTo>
                  <a:cubicBezTo>
                    <a:pt x="221" y="2"/>
                    <a:pt x="219" y="1"/>
                    <a:pt x="217" y="1"/>
                  </a:cubicBezTo>
                  <a:cubicBezTo>
                    <a:pt x="217" y="1"/>
                    <a:pt x="216" y="1"/>
                    <a:pt x="216" y="1"/>
                  </a:cubicBezTo>
                  <a:cubicBezTo>
                    <a:pt x="215" y="1"/>
                    <a:pt x="214" y="1"/>
                    <a:pt x="214" y="1"/>
                  </a:cubicBezTo>
                  <a:cubicBezTo>
                    <a:pt x="213" y="0"/>
                    <a:pt x="211" y="0"/>
                    <a:pt x="210" y="0"/>
                  </a:cubicBezTo>
                  <a:cubicBezTo>
                    <a:pt x="208" y="0"/>
                    <a:pt x="205" y="0"/>
                    <a:pt x="204" y="0"/>
                  </a:cubicBezTo>
                  <a:cubicBezTo>
                    <a:pt x="202" y="1"/>
                    <a:pt x="202" y="1"/>
                    <a:pt x="201" y="2"/>
                  </a:cubicBezTo>
                  <a:cubicBezTo>
                    <a:pt x="200" y="2"/>
                    <a:pt x="199" y="1"/>
                    <a:pt x="198" y="2"/>
                  </a:cubicBezTo>
                  <a:cubicBezTo>
                    <a:pt x="197" y="2"/>
                    <a:pt x="196" y="3"/>
                    <a:pt x="196" y="4"/>
                  </a:cubicBezTo>
                  <a:cubicBezTo>
                    <a:pt x="195" y="5"/>
                    <a:pt x="196" y="5"/>
                    <a:pt x="197" y="6"/>
                  </a:cubicBezTo>
                  <a:cubicBezTo>
                    <a:pt x="197" y="6"/>
                    <a:pt x="198" y="4"/>
                    <a:pt x="199" y="5"/>
                  </a:cubicBezTo>
                  <a:cubicBezTo>
                    <a:pt x="200" y="6"/>
                    <a:pt x="200" y="8"/>
                    <a:pt x="199" y="9"/>
                  </a:cubicBezTo>
                  <a:cubicBezTo>
                    <a:pt x="199" y="10"/>
                    <a:pt x="197" y="11"/>
                    <a:pt x="197" y="12"/>
                  </a:cubicBezTo>
                  <a:cubicBezTo>
                    <a:pt x="196" y="13"/>
                    <a:pt x="197" y="15"/>
                    <a:pt x="197" y="16"/>
                  </a:cubicBezTo>
                  <a:cubicBezTo>
                    <a:pt x="197" y="17"/>
                    <a:pt x="196" y="18"/>
                    <a:pt x="196" y="18"/>
                  </a:cubicBezTo>
                  <a:cubicBezTo>
                    <a:pt x="196" y="19"/>
                    <a:pt x="196" y="19"/>
                    <a:pt x="196" y="20"/>
                  </a:cubicBezTo>
                  <a:cubicBezTo>
                    <a:pt x="195" y="21"/>
                    <a:pt x="193" y="21"/>
                    <a:pt x="191" y="22"/>
                  </a:cubicBezTo>
                  <a:cubicBezTo>
                    <a:pt x="189" y="22"/>
                    <a:pt x="187" y="22"/>
                    <a:pt x="185" y="21"/>
                  </a:cubicBezTo>
                  <a:cubicBezTo>
                    <a:pt x="185" y="22"/>
                    <a:pt x="183" y="24"/>
                    <a:pt x="183" y="26"/>
                  </a:cubicBezTo>
                  <a:cubicBezTo>
                    <a:pt x="183" y="27"/>
                    <a:pt x="183" y="28"/>
                    <a:pt x="183" y="29"/>
                  </a:cubicBezTo>
                  <a:cubicBezTo>
                    <a:pt x="183" y="29"/>
                    <a:pt x="183" y="30"/>
                    <a:pt x="183" y="31"/>
                  </a:cubicBezTo>
                  <a:cubicBezTo>
                    <a:pt x="183" y="31"/>
                    <a:pt x="182" y="31"/>
                    <a:pt x="182" y="32"/>
                  </a:cubicBezTo>
                  <a:cubicBezTo>
                    <a:pt x="182" y="32"/>
                    <a:pt x="182" y="33"/>
                    <a:pt x="183" y="33"/>
                  </a:cubicBezTo>
                  <a:cubicBezTo>
                    <a:pt x="183" y="34"/>
                    <a:pt x="184" y="34"/>
                    <a:pt x="185" y="34"/>
                  </a:cubicBezTo>
                  <a:cubicBezTo>
                    <a:pt x="186" y="34"/>
                    <a:pt x="187" y="32"/>
                    <a:pt x="188" y="32"/>
                  </a:cubicBezTo>
                  <a:cubicBezTo>
                    <a:pt x="190" y="33"/>
                    <a:pt x="190" y="34"/>
                    <a:pt x="191" y="34"/>
                  </a:cubicBezTo>
                  <a:cubicBezTo>
                    <a:pt x="191" y="34"/>
                    <a:pt x="192" y="33"/>
                    <a:pt x="193" y="32"/>
                  </a:cubicBezTo>
                  <a:cubicBezTo>
                    <a:pt x="193" y="32"/>
                    <a:pt x="192" y="31"/>
                    <a:pt x="193" y="31"/>
                  </a:cubicBezTo>
                  <a:cubicBezTo>
                    <a:pt x="194" y="31"/>
                    <a:pt x="196" y="32"/>
                    <a:pt x="197" y="32"/>
                  </a:cubicBezTo>
                  <a:cubicBezTo>
                    <a:pt x="198" y="34"/>
                    <a:pt x="200" y="35"/>
                    <a:pt x="201" y="36"/>
                  </a:cubicBezTo>
                  <a:cubicBezTo>
                    <a:pt x="202" y="37"/>
                    <a:pt x="204" y="38"/>
                    <a:pt x="204" y="39"/>
                  </a:cubicBezTo>
                  <a:cubicBezTo>
                    <a:pt x="204" y="39"/>
                    <a:pt x="203" y="41"/>
                    <a:pt x="202" y="41"/>
                  </a:cubicBezTo>
                  <a:cubicBezTo>
                    <a:pt x="201" y="41"/>
                    <a:pt x="200" y="40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6" y="41"/>
                    <a:pt x="195" y="41"/>
                    <a:pt x="195" y="42"/>
                  </a:cubicBezTo>
                  <a:cubicBezTo>
                    <a:pt x="194" y="42"/>
                    <a:pt x="194" y="41"/>
                    <a:pt x="193" y="41"/>
                  </a:cubicBezTo>
                  <a:cubicBezTo>
                    <a:pt x="193" y="41"/>
                    <a:pt x="194" y="43"/>
                    <a:pt x="193" y="43"/>
                  </a:cubicBezTo>
                  <a:cubicBezTo>
                    <a:pt x="192" y="43"/>
                    <a:pt x="192" y="42"/>
                    <a:pt x="191" y="42"/>
                  </a:cubicBezTo>
                  <a:cubicBezTo>
                    <a:pt x="190" y="43"/>
                    <a:pt x="189" y="43"/>
                    <a:pt x="188" y="44"/>
                  </a:cubicBezTo>
                  <a:cubicBezTo>
                    <a:pt x="188" y="45"/>
                    <a:pt x="189" y="45"/>
                    <a:pt x="188" y="46"/>
                  </a:cubicBezTo>
                  <a:cubicBezTo>
                    <a:pt x="188" y="47"/>
                    <a:pt x="187" y="47"/>
                    <a:pt x="186" y="48"/>
                  </a:cubicBezTo>
                  <a:cubicBezTo>
                    <a:pt x="185" y="48"/>
                    <a:pt x="183" y="47"/>
                    <a:pt x="182" y="47"/>
                  </a:cubicBezTo>
                  <a:cubicBezTo>
                    <a:pt x="181" y="48"/>
                    <a:pt x="181" y="50"/>
                    <a:pt x="180" y="50"/>
                  </a:cubicBezTo>
                  <a:cubicBezTo>
                    <a:pt x="179" y="51"/>
                    <a:pt x="177" y="52"/>
                    <a:pt x="176" y="51"/>
                  </a:cubicBezTo>
                  <a:cubicBezTo>
                    <a:pt x="175" y="51"/>
                    <a:pt x="174" y="50"/>
                    <a:pt x="173" y="50"/>
                  </a:cubicBezTo>
                  <a:cubicBezTo>
                    <a:pt x="172" y="49"/>
                    <a:pt x="171" y="49"/>
                    <a:pt x="170" y="50"/>
                  </a:cubicBezTo>
                  <a:cubicBezTo>
                    <a:pt x="169" y="50"/>
                    <a:pt x="169" y="51"/>
                    <a:pt x="169" y="52"/>
                  </a:cubicBezTo>
                  <a:cubicBezTo>
                    <a:pt x="169" y="53"/>
                    <a:pt x="169" y="54"/>
                    <a:pt x="170" y="55"/>
                  </a:cubicBezTo>
                  <a:cubicBezTo>
                    <a:pt x="170" y="55"/>
                    <a:pt x="172" y="55"/>
                    <a:pt x="171" y="55"/>
                  </a:cubicBezTo>
                  <a:cubicBezTo>
                    <a:pt x="171" y="57"/>
                    <a:pt x="169" y="58"/>
                    <a:pt x="168" y="60"/>
                  </a:cubicBezTo>
                  <a:cubicBezTo>
                    <a:pt x="167" y="61"/>
                    <a:pt x="167" y="62"/>
                    <a:pt x="166" y="63"/>
                  </a:cubicBezTo>
                  <a:cubicBezTo>
                    <a:pt x="164" y="64"/>
                    <a:pt x="163" y="65"/>
                    <a:pt x="161" y="65"/>
                  </a:cubicBezTo>
                  <a:cubicBezTo>
                    <a:pt x="160" y="65"/>
                    <a:pt x="159" y="64"/>
                    <a:pt x="157" y="64"/>
                  </a:cubicBezTo>
                  <a:cubicBezTo>
                    <a:pt x="154" y="64"/>
                    <a:pt x="152" y="64"/>
                    <a:pt x="149" y="65"/>
                  </a:cubicBezTo>
                  <a:cubicBezTo>
                    <a:pt x="147" y="66"/>
                    <a:pt x="145" y="68"/>
                    <a:pt x="143" y="69"/>
                  </a:cubicBezTo>
                  <a:cubicBezTo>
                    <a:pt x="142" y="69"/>
                    <a:pt x="140" y="68"/>
                    <a:pt x="139" y="68"/>
                  </a:cubicBezTo>
                  <a:cubicBezTo>
                    <a:pt x="139" y="67"/>
                    <a:pt x="137" y="68"/>
                    <a:pt x="136" y="68"/>
                  </a:cubicBezTo>
                  <a:cubicBezTo>
                    <a:pt x="133" y="67"/>
                    <a:pt x="131" y="66"/>
                    <a:pt x="128" y="65"/>
                  </a:cubicBezTo>
                  <a:cubicBezTo>
                    <a:pt x="128" y="65"/>
                    <a:pt x="127" y="64"/>
                    <a:pt x="126" y="64"/>
                  </a:cubicBezTo>
                  <a:cubicBezTo>
                    <a:pt x="124" y="63"/>
                    <a:pt x="122" y="63"/>
                    <a:pt x="119" y="63"/>
                  </a:cubicBezTo>
                  <a:cubicBezTo>
                    <a:pt x="117" y="63"/>
                    <a:pt x="116" y="64"/>
                    <a:pt x="115" y="64"/>
                  </a:cubicBezTo>
                  <a:cubicBezTo>
                    <a:pt x="112" y="64"/>
                    <a:pt x="111" y="63"/>
                    <a:pt x="109" y="63"/>
                  </a:cubicBezTo>
                  <a:cubicBezTo>
                    <a:pt x="108" y="63"/>
                    <a:pt x="107" y="63"/>
                    <a:pt x="106" y="63"/>
                  </a:cubicBezTo>
                  <a:cubicBezTo>
                    <a:pt x="105" y="63"/>
                    <a:pt x="103" y="63"/>
                    <a:pt x="102" y="63"/>
                  </a:cubicBezTo>
                  <a:cubicBezTo>
                    <a:pt x="101" y="63"/>
                    <a:pt x="102" y="62"/>
                    <a:pt x="101" y="62"/>
                  </a:cubicBezTo>
                  <a:cubicBezTo>
                    <a:pt x="100" y="61"/>
                    <a:pt x="100" y="61"/>
                    <a:pt x="99" y="61"/>
                  </a:cubicBezTo>
                  <a:cubicBezTo>
                    <a:pt x="98" y="59"/>
                    <a:pt x="98" y="58"/>
                    <a:pt x="97" y="56"/>
                  </a:cubicBezTo>
                  <a:cubicBezTo>
                    <a:pt x="97" y="55"/>
                    <a:pt x="95" y="56"/>
                    <a:pt x="95" y="55"/>
                  </a:cubicBezTo>
                  <a:cubicBezTo>
                    <a:pt x="95" y="55"/>
                    <a:pt x="95" y="54"/>
                    <a:pt x="95" y="54"/>
                  </a:cubicBezTo>
                  <a:cubicBezTo>
                    <a:pt x="94" y="54"/>
                    <a:pt x="93" y="54"/>
                    <a:pt x="92" y="54"/>
                  </a:cubicBezTo>
                  <a:cubicBezTo>
                    <a:pt x="91" y="53"/>
                    <a:pt x="89" y="52"/>
                    <a:pt x="88" y="52"/>
                  </a:cubicBezTo>
                  <a:cubicBezTo>
                    <a:pt x="86" y="51"/>
                    <a:pt x="85" y="50"/>
                    <a:pt x="83" y="50"/>
                  </a:cubicBezTo>
                  <a:cubicBezTo>
                    <a:pt x="82" y="49"/>
                    <a:pt x="80" y="50"/>
                    <a:pt x="78" y="50"/>
                  </a:cubicBezTo>
                  <a:cubicBezTo>
                    <a:pt x="77" y="50"/>
                    <a:pt x="76" y="50"/>
                    <a:pt x="75" y="49"/>
                  </a:cubicBezTo>
                  <a:cubicBezTo>
                    <a:pt x="74" y="49"/>
                    <a:pt x="74" y="49"/>
                    <a:pt x="73" y="49"/>
                  </a:cubicBezTo>
                  <a:cubicBezTo>
                    <a:pt x="72" y="48"/>
                    <a:pt x="72" y="48"/>
                    <a:pt x="72" y="47"/>
                  </a:cubicBezTo>
                  <a:cubicBezTo>
                    <a:pt x="72" y="46"/>
                    <a:pt x="73" y="44"/>
                    <a:pt x="72" y="42"/>
                  </a:cubicBezTo>
                  <a:cubicBezTo>
                    <a:pt x="72" y="42"/>
                    <a:pt x="73" y="41"/>
                    <a:pt x="73" y="41"/>
                  </a:cubicBezTo>
                  <a:cubicBezTo>
                    <a:pt x="73" y="40"/>
                    <a:pt x="73" y="39"/>
                    <a:pt x="73" y="38"/>
                  </a:cubicBezTo>
                  <a:cubicBezTo>
                    <a:pt x="72" y="38"/>
                    <a:pt x="71" y="38"/>
                    <a:pt x="71" y="38"/>
                  </a:cubicBezTo>
                  <a:cubicBezTo>
                    <a:pt x="70" y="37"/>
                    <a:pt x="70" y="36"/>
                    <a:pt x="70" y="35"/>
                  </a:cubicBezTo>
                  <a:cubicBezTo>
                    <a:pt x="69" y="34"/>
                    <a:pt x="68" y="33"/>
                    <a:pt x="67" y="33"/>
                  </a:cubicBezTo>
                  <a:cubicBezTo>
                    <a:pt x="66" y="33"/>
                    <a:pt x="65" y="33"/>
                    <a:pt x="65" y="33"/>
                  </a:cubicBezTo>
                  <a:cubicBezTo>
                    <a:pt x="64" y="33"/>
                    <a:pt x="64" y="32"/>
                    <a:pt x="64" y="32"/>
                  </a:cubicBezTo>
                  <a:cubicBezTo>
                    <a:pt x="63" y="32"/>
                    <a:pt x="63" y="33"/>
                    <a:pt x="62" y="33"/>
                  </a:cubicBezTo>
                  <a:cubicBezTo>
                    <a:pt x="61" y="33"/>
                    <a:pt x="61" y="32"/>
                    <a:pt x="60" y="31"/>
                  </a:cubicBezTo>
                  <a:cubicBezTo>
                    <a:pt x="59" y="31"/>
                    <a:pt x="58" y="30"/>
                    <a:pt x="58" y="30"/>
                  </a:cubicBezTo>
                  <a:cubicBezTo>
                    <a:pt x="57" y="29"/>
                    <a:pt x="57" y="28"/>
                    <a:pt x="56" y="28"/>
                  </a:cubicBezTo>
                  <a:cubicBezTo>
                    <a:pt x="56" y="28"/>
                    <a:pt x="55" y="27"/>
                    <a:pt x="55" y="27"/>
                  </a:cubicBezTo>
                  <a:cubicBezTo>
                    <a:pt x="55" y="26"/>
                    <a:pt x="56" y="26"/>
                    <a:pt x="56" y="25"/>
                  </a:cubicBezTo>
                  <a:cubicBezTo>
                    <a:pt x="55" y="25"/>
                    <a:pt x="54" y="25"/>
                    <a:pt x="53" y="25"/>
                  </a:cubicBezTo>
                  <a:cubicBezTo>
                    <a:pt x="52" y="26"/>
                    <a:pt x="51" y="26"/>
                    <a:pt x="51" y="26"/>
                  </a:cubicBezTo>
                  <a:cubicBezTo>
                    <a:pt x="50" y="27"/>
                    <a:pt x="51" y="27"/>
                    <a:pt x="51" y="28"/>
                  </a:cubicBezTo>
                  <a:cubicBezTo>
                    <a:pt x="51" y="29"/>
                    <a:pt x="51" y="29"/>
                    <a:pt x="50" y="30"/>
                  </a:cubicBezTo>
                  <a:cubicBezTo>
                    <a:pt x="50" y="30"/>
                    <a:pt x="48" y="29"/>
                    <a:pt x="47" y="30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7" y="35"/>
                    <a:pt x="48" y="36"/>
                    <a:pt x="48" y="37"/>
                  </a:cubicBezTo>
                  <a:cubicBezTo>
                    <a:pt x="47" y="38"/>
                    <a:pt x="47" y="38"/>
                    <a:pt x="46" y="38"/>
                  </a:cubicBezTo>
                  <a:cubicBezTo>
                    <a:pt x="44" y="38"/>
                    <a:pt x="43" y="39"/>
                    <a:pt x="41" y="38"/>
                  </a:cubicBezTo>
                  <a:cubicBezTo>
                    <a:pt x="40" y="38"/>
                    <a:pt x="38" y="37"/>
                    <a:pt x="36" y="37"/>
                  </a:cubicBezTo>
                  <a:cubicBezTo>
                    <a:pt x="35" y="38"/>
                    <a:pt x="35" y="40"/>
                    <a:pt x="35" y="42"/>
                  </a:cubicBezTo>
                  <a:cubicBezTo>
                    <a:pt x="35" y="43"/>
                    <a:pt x="34" y="45"/>
                    <a:pt x="35" y="47"/>
                  </a:cubicBezTo>
                  <a:cubicBezTo>
                    <a:pt x="35" y="48"/>
                    <a:pt x="36" y="48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33" y="49"/>
                    <a:pt x="33" y="48"/>
                    <a:pt x="32" y="48"/>
                  </a:cubicBezTo>
                  <a:cubicBezTo>
                    <a:pt x="30" y="48"/>
                    <a:pt x="30" y="49"/>
                    <a:pt x="29" y="49"/>
                  </a:cubicBezTo>
                  <a:cubicBezTo>
                    <a:pt x="27" y="49"/>
                    <a:pt x="26" y="49"/>
                    <a:pt x="24" y="50"/>
                  </a:cubicBezTo>
                  <a:cubicBezTo>
                    <a:pt x="24" y="50"/>
                    <a:pt x="23" y="50"/>
                    <a:pt x="23" y="50"/>
                  </a:cubicBezTo>
                  <a:cubicBezTo>
                    <a:pt x="24" y="51"/>
                    <a:pt x="25" y="50"/>
                    <a:pt x="26" y="51"/>
                  </a:cubicBezTo>
                  <a:cubicBezTo>
                    <a:pt x="26" y="51"/>
                    <a:pt x="26" y="52"/>
                    <a:pt x="26" y="52"/>
                  </a:cubicBezTo>
                  <a:cubicBezTo>
                    <a:pt x="26" y="53"/>
                    <a:pt x="26" y="54"/>
                    <a:pt x="26" y="55"/>
                  </a:cubicBezTo>
                  <a:cubicBezTo>
                    <a:pt x="27" y="57"/>
                    <a:pt x="28" y="58"/>
                    <a:pt x="29" y="60"/>
                  </a:cubicBezTo>
                  <a:cubicBezTo>
                    <a:pt x="29" y="61"/>
                    <a:pt x="27" y="62"/>
                    <a:pt x="27" y="62"/>
                  </a:cubicBezTo>
                  <a:cubicBezTo>
                    <a:pt x="27" y="63"/>
                    <a:pt x="27" y="64"/>
                    <a:pt x="27" y="6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0" name="Freeform 93"/>
            <p:cNvSpPr>
              <a:spLocks/>
            </p:cNvSpPr>
            <p:nvPr/>
          </p:nvSpPr>
          <p:spPr bwMode="auto">
            <a:xfrm>
              <a:off x="5306" y="1958"/>
              <a:ext cx="523" cy="211"/>
            </a:xfrm>
            <a:custGeom>
              <a:avLst/>
              <a:gdLst>
                <a:gd name="T0" fmla="*/ 1559 w 151"/>
                <a:gd name="T1" fmla="*/ 156 h 61"/>
                <a:gd name="T2" fmla="*/ 1500 w 151"/>
                <a:gd name="T3" fmla="*/ 156 h 61"/>
                <a:gd name="T4" fmla="*/ 1427 w 151"/>
                <a:gd name="T5" fmla="*/ 145 h 61"/>
                <a:gd name="T6" fmla="*/ 1368 w 151"/>
                <a:gd name="T7" fmla="*/ 180 h 61"/>
                <a:gd name="T8" fmla="*/ 1285 w 151"/>
                <a:gd name="T9" fmla="*/ 190 h 61"/>
                <a:gd name="T10" fmla="*/ 1236 w 151"/>
                <a:gd name="T11" fmla="*/ 204 h 61"/>
                <a:gd name="T12" fmla="*/ 1105 w 151"/>
                <a:gd name="T13" fmla="*/ 180 h 61"/>
                <a:gd name="T14" fmla="*/ 1056 w 151"/>
                <a:gd name="T15" fmla="*/ 145 h 61"/>
                <a:gd name="T16" fmla="*/ 935 w 151"/>
                <a:gd name="T17" fmla="*/ 131 h 61"/>
                <a:gd name="T18" fmla="*/ 862 w 151"/>
                <a:gd name="T19" fmla="*/ 145 h 61"/>
                <a:gd name="T20" fmla="*/ 838 w 151"/>
                <a:gd name="T21" fmla="*/ 131 h 61"/>
                <a:gd name="T22" fmla="*/ 769 w 151"/>
                <a:gd name="T23" fmla="*/ 107 h 61"/>
                <a:gd name="T24" fmla="*/ 731 w 151"/>
                <a:gd name="T25" fmla="*/ 48 h 61"/>
                <a:gd name="T26" fmla="*/ 658 w 151"/>
                <a:gd name="T27" fmla="*/ 24 h 61"/>
                <a:gd name="T28" fmla="*/ 551 w 151"/>
                <a:gd name="T29" fmla="*/ 0 h 61"/>
                <a:gd name="T30" fmla="*/ 540 w 151"/>
                <a:gd name="T31" fmla="*/ 48 h 61"/>
                <a:gd name="T32" fmla="*/ 540 w 151"/>
                <a:gd name="T33" fmla="*/ 107 h 61"/>
                <a:gd name="T34" fmla="*/ 540 w 151"/>
                <a:gd name="T35" fmla="*/ 156 h 61"/>
                <a:gd name="T36" fmla="*/ 492 w 151"/>
                <a:gd name="T37" fmla="*/ 156 h 61"/>
                <a:gd name="T38" fmla="*/ 409 w 151"/>
                <a:gd name="T39" fmla="*/ 166 h 61"/>
                <a:gd name="T40" fmla="*/ 336 w 151"/>
                <a:gd name="T41" fmla="*/ 131 h 61"/>
                <a:gd name="T42" fmla="*/ 277 w 151"/>
                <a:gd name="T43" fmla="*/ 107 h 61"/>
                <a:gd name="T44" fmla="*/ 239 w 151"/>
                <a:gd name="T45" fmla="*/ 107 h 61"/>
                <a:gd name="T46" fmla="*/ 215 w 151"/>
                <a:gd name="T47" fmla="*/ 107 h 61"/>
                <a:gd name="T48" fmla="*/ 180 w 151"/>
                <a:gd name="T49" fmla="*/ 121 h 61"/>
                <a:gd name="T50" fmla="*/ 107 w 151"/>
                <a:gd name="T51" fmla="*/ 156 h 61"/>
                <a:gd name="T52" fmla="*/ 35 w 151"/>
                <a:gd name="T53" fmla="*/ 190 h 61"/>
                <a:gd name="T54" fmla="*/ 0 w 151"/>
                <a:gd name="T55" fmla="*/ 239 h 61"/>
                <a:gd name="T56" fmla="*/ 24 w 151"/>
                <a:gd name="T57" fmla="*/ 263 h 61"/>
                <a:gd name="T58" fmla="*/ 83 w 151"/>
                <a:gd name="T59" fmla="*/ 297 h 61"/>
                <a:gd name="T60" fmla="*/ 121 w 151"/>
                <a:gd name="T61" fmla="*/ 311 h 61"/>
                <a:gd name="T62" fmla="*/ 180 w 151"/>
                <a:gd name="T63" fmla="*/ 322 h 61"/>
                <a:gd name="T64" fmla="*/ 215 w 151"/>
                <a:gd name="T65" fmla="*/ 370 h 61"/>
                <a:gd name="T66" fmla="*/ 204 w 151"/>
                <a:gd name="T67" fmla="*/ 419 h 61"/>
                <a:gd name="T68" fmla="*/ 215 w 151"/>
                <a:gd name="T69" fmla="*/ 491 h 61"/>
                <a:gd name="T70" fmla="*/ 277 w 151"/>
                <a:gd name="T71" fmla="*/ 515 h 61"/>
                <a:gd name="T72" fmla="*/ 395 w 151"/>
                <a:gd name="T73" fmla="*/ 526 h 61"/>
                <a:gd name="T74" fmla="*/ 481 w 151"/>
                <a:gd name="T75" fmla="*/ 550 h 61"/>
                <a:gd name="T76" fmla="*/ 516 w 151"/>
                <a:gd name="T77" fmla="*/ 574 h 61"/>
                <a:gd name="T78" fmla="*/ 551 w 151"/>
                <a:gd name="T79" fmla="*/ 633 h 61"/>
                <a:gd name="T80" fmla="*/ 613 w 151"/>
                <a:gd name="T81" fmla="*/ 657 h 61"/>
                <a:gd name="T82" fmla="*/ 720 w 151"/>
                <a:gd name="T83" fmla="*/ 657 h 61"/>
                <a:gd name="T84" fmla="*/ 862 w 151"/>
                <a:gd name="T85" fmla="*/ 657 h 61"/>
                <a:gd name="T86" fmla="*/ 984 w 151"/>
                <a:gd name="T87" fmla="*/ 706 h 61"/>
                <a:gd name="T88" fmla="*/ 1067 w 151"/>
                <a:gd name="T89" fmla="*/ 730 h 61"/>
                <a:gd name="T90" fmla="*/ 1236 w 151"/>
                <a:gd name="T91" fmla="*/ 671 h 61"/>
                <a:gd name="T92" fmla="*/ 1344 w 151"/>
                <a:gd name="T93" fmla="*/ 647 h 61"/>
                <a:gd name="T94" fmla="*/ 1417 w 151"/>
                <a:gd name="T95" fmla="*/ 574 h 61"/>
                <a:gd name="T96" fmla="*/ 1379 w 151"/>
                <a:gd name="T97" fmla="*/ 540 h 61"/>
                <a:gd name="T98" fmla="*/ 1427 w 151"/>
                <a:gd name="T99" fmla="*/ 502 h 61"/>
                <a:gd name="T100" fmla="*/ 1524 w 151"/>
                <a:gd name="T101" fmla="*/ 515 h 61"/>
                <a:gd name="T102" fmla="*/ 1597 w 151"/>
                <a:gd name="T103" fmla="*/ 477 h 61"/>
                <a:gd name="T104" fmla="*/ 1621 w 151"/>
                <a:gd name="T105" fmla="*/ 443 h 61"/>
                <a:gd name="T106" fmla="*/ 1680 w 151"/>
                <a:gd name="T107" fmla="*/ 419 h 61"/>
                <a:gd name="T108" fmla="*/ 1704 w 151"/>
                <a:gd name="T109" fmla="*/ 408 h 61"/>
                <a:gd name="T110" fmla="*/ 1753 w 151"/>
                <a:gd name="T111" fmla="*/ 384 h 61"/>
                <a:gd name="T112" fmla="*/ 1811 w 151"/>
                <a:gd name="T113" fmla="*/ 384 h 61"/>
                <a:gd name="T114" fmla="*/ 1728 w 151"/>
                <a:gd name="T115" fmla="*/ 297 h 61"/>
                <a:gd name="T116" fmla="*/ 1666 w 151"/>
                <a:gd name="T117" fmla="*/ 297 h 61"/>
                <a:gd name="T118" fmla="*/ 1621 w 151"/>
                <a:gd name="T119" fmla="*/ 297 h 61"/>
                <a:gd name="T120" fmla="*/ 1548 w 151"/>
                <a:gd name="T121" fmla="*/ 311 h 61"/>
                <a:gd name="T122" fmla="*/ 1559 w 151"/>
                <a:gd name="T123" fmla="*/ 287 h 61"/>
                <a:gd name="T124" fmla="*/ 1559 w 151"/>
                <a:gd name="T125" fmla="*/ 214 h 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1"/>
                <a:gd name="T190" fmla="*/ 0 h 61"/>
                <a:gd name="T191" fmla="*/ 151 w 151"/>
                <a:gd name="T192" fmla="*/ 61 h 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1" h="61">
                  <a:moveTo>
                    <a:pt x="132" y="14"/>
                  </a:moveTo>
                  <a:cubicBezTo>
                    <a:pt x="131" y="14"/>
                    <a:pt x="131" y="13"/>
                    <a:pt x="130" y="13"/>
                  </a:cubicBezTo>
                  <a:cubicBezTo>
                    <a:pt x="129" y="13"/>
                    <a:pt x="128" y="14"/>
                    <a:pt x="128" y="14"/>
                  </a:cubicBezTo>
                  <a:cubicBezTo>
                    <a:pt x="126" y="14"/>
                    <a:pt x="126" y="13"/>
                    <a:pt x="125" y="13"/>
                  </a:cubicBezTo>
                  <a:cubicBezTo>
                    <a:pt x="124" y="13"/>
                    <a:pt x="123" y="12"/>
                    <a:pt x="122" y="12"/>
                  </a:cubicBezTo>
                  <a:cubicBezTo>
                    <a:pt x="121" y="11"/>
                    <a:pt x="120" y="12"/>
                    <a:pt x="119" y="12"/>
                  </a:cubicBezTo>
                  <a:cubicBezTo>
                    <a:pt x="118" y="13"/>
                    <a:pt x="117" y="13"/>
                    <a:pt x="116" y="14"/>
                  </a:cubicBezTo>
                  <a:cubicBezTo>
                    <a:pt x="115" y="14"/>
                    <a:pt x="115" y="14"/>
                    <a:pt x="114" y="15"/>
                  </a:cubicBezTo>
                  <a:cubicBezTo>
                    <a:pt x="113" y="15"/>
                    <a:pt x="113" y="16"/>
                    <a:pt x="112" y="16"/>
                  </a:cubicBezTo>
                  <a:cubicBezTo>
                    <a:pt x="110" y="16"/>
                    <a:pt x="109" y="16"/>
                    <a:pt x="107" y="16"/>
                  </a:cubicBezTo>
                  <a:cubicBezTo>
                    <a:pt x="106" y="16"/>
                    <a:pt x="106" y="17"/>
                    <a:pt x="105" y="18"/>
                  </a:cubicBezTo>
                  <a:cubicBezTo>
                    <a:pt x="104" y="18"/>
                    <a:pt x="103" y="17"/>
                    <a:pt x="103" y="17"/>
                  </a:cubicBezTo>
                  <a:cubicBezTo>
                    <a:pt x="100" y="17"/>
                    <a:pt x="97" y="18"/>
                    <a:pt x="94" y="17"/>
                  </a:cubicBezTo>
                  <a:cubicBezTo>
                    <a:pt x="93" y="17"/>
                    <a:pt x="93" y="16"/>
                    <a:pt x="92" y="15"/>
                  </a:cubicBezTo>
                  <a:cubicBezTo>
                    <a:pt x="92" y="15"/>
                    <a:pt x="93" y="14"/>
                    <a:pt x="92" y="13"/>
                  </a:cubicBezTo>
                  <a:cubicBezTo>
                    <a:pt x="91" y="12"/>
                    <a:pt x="89" y="13"/>
                    <a:pt x="88" y="12"/>
                  </a:cubicBezTo>
                  <a:cubicBezTo>
                    <a:pt x="87" y="12"/>
                    <a:pt x="86" y="11"/>
                    <a:pt x="85" y="11"/>
                  </a:cubicBezTo>
                  <a:cubicBezTo>
                    <a:pt x="83" y="11"/>
                    <a:pt x="81" y="11"/>
                    <a:pt x="78" y="11"/>
                  </a:cubicBezTo>
                  <a:cubicBezTo>
                    <a:pt x="78" y="11"/>
                    <a:pt x="78" y="12"/>
                    <a:pt x="78" y="12"/>
                  </a:cubicBezTo>
                  <a:cubicBezTo>
                    <a:pt x="76" y="12"/>
                    <a:pt x="74" y="12"/>
                    <a:pt x="72" y="12"/>
                  </a:cubicBezTo>
                  <a:cubicBezTo>
                    <a:pt x="71" y="12"/>
                    <a:pt x="71" y="12"/>
                    <a:pt x="70" y="12"/>
                  </a:cubicBezTo>
                  <a:cubicBezTo>
                    <a:pt x="69" y="12"/>
                    <a:pt x="70" y="11"/>
                    <a:pt x="70" y="11"/>
                  </a:cubicBezTo>
                  <a:cubicBezTo>
                    <a:pt x="69" y="11"/>
                    <a:pt x="68" y="12"/>
                    <a:pt x="68" y="12"/>
                  </a:cubicBezTo>
                  <a:cubicBezTo>
                    <a:pt x="66" y="11"/>
                    <a:pt x="65" y="10"/>
                    <a:pt x="64" y="9"/>
                  </a:cubicBezTo>
                  <a:cubicBezTo>
                    <a:pt x="64" y="8"/>
                    <a:pt x="64" y="7"/>
                    <a:pt x="64" y="6"/>
                  </a:cubicBezTo>
                  <a:cubicBezTo>
                    <a:pt x="64" y="5"/>
                    <a:pt x="63" y="4"/>
                    <a:pt x="61" y="4"/>
                  </a:cubicBezTo>
                  <a:cubicBezTo>
                    <a:pt x="61" y="3"/>
                    <a:pt x="59" y="4"/>
                    <a:pt x="58" y="3"/>
                  </a:cubicBezTo>
                  <a:cubicBezTo>
                    <a:pt x="57" y="3"/>
                    <a:pt x="56" y="2"/>
                    <a:pt x="55" y="2"/>
                  </a:cubicBezTo>
                  <a:cubicBezTo>
                    <a:pt x="54" y="2"/>
                    <a:pt x="52" y="3"/>
                    <a:pt x="51" y="3"/>
                  </a:cubicBezTo>
                  <a:cubicBezTo>
                    <a:pt x="49" y="2"/>
                    <a:pt x="48" y="0"/>
                    <a:pt x="46" y="0"/>
                  </a:cubicBezTo>
                  <a:cubicBezTo>
                    <a:pt x="45" y="1"/>
                    <a:pt x="46" y="3"/>
                    <a:pt x="46" y="3"/>
                  </a:cubicBezTo>
                  <a:cubicBezTo>
                    <a:pt x="45" y="4"/>
                    <a:pt x="45" y="3"/>
                    <a:pt x="45" y="4"/>
                  </a:cubicBezTo>
                  <a:cubicBezTo>
                    <a:pt x="44" y="4"/>
                    <a:pt x="44" y="5"/>
                    <a:pt x="44" y="6"/>
                  </a:cubicBezTo>
                  <a:cubicBezTo>
                    <a:pt x="44" y="7"/>
                    <a:pt x="45" y="8"/>
                    <a:pt x="45" y="9"/>
                  </a:cubicBezTo>
                  <a:cubicBezTo>
                    <a:pt x="45" y="10"/>
                    <a:pt x="46" y="10"/>
                    <a:pt x="46" y="11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5" y="14"/>
                    <a:pt x="44" y="14"/>
                    <a:pt x="43" y="14"/>
                  </a:cubicBezTo>
                  <a:cubicBezTo>
                    <a:pt x="43" y="14"/>
                    <a:pt x="42" y="14"/>
                    <a:pt x="41" y="13"/>
                  </a:cubicBezTo>
                  <a:cubicBezTo>
                    <a:pt x="40" y="13"/>
                    <a:pt x="38" y="13"/>
                    <a:pt x="37" y="13"/>
                  </a:cubicBezTo>
                  <a:cubicBezTo>
                    <a:pt x="36" y="13"/>
                    <a:pt x="35" y="14"/>
                    <a:pt x="34" y="14"/>
                  </a:cubicBezTo>
                  <a:cubicBezTo>
                    <a:pt x="33" y="13"/>
                    <a:pt x="31" y="13"/>
                    <a:pt x="30" y="12"/>
                  </a:cubicBezTo>
                  <a:cubicBezTo>
                    <a:pt x="29" y="12"/>
                    <a:pt x="29" y="11"/>
                    <a:pt x="28" y="11"/>
                  </a:cubicBezTo>
                  <a:cubicBezTo>
                    <a:pt x="28" y="10"/>
                    <a:pt x="29" y="10"/>
                    <a:pt x="28" y="10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2" y="9"/>
                    <a:pt x="22" y="8"/>
                    <a:pt x="21" y="8"/>
                  </a:cubicBezTo>
                  <a:cubicBezTo>
                    <a:pt x="21" y="8"/>
                    <a:pt x="21" y="9"/>
                    <a:pt x="20" y="9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9" y="8"/>
                    <a:pt x="18" y="9"/>
                    <a:pt x="18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4" y="11"/>
                    <a:pt x="13" y="10"/>
                    <a:pt x="13" y="10"/>
                  </a:cubicBezTo>
                  <a:cubicBezTo>
                    <a:pt x="11" y="11"/>
                    <a:pt x="10" y="12"/>
                    <a:pt x="9" y="13"/>
                  </a:cubicBezTo>
                  <a:cubicBezTo>
                    <a:pt x="8" y="14"/>
                    <a:pt x="8" y="15"/>
                    <a:pt x="7" y="15"/>
                  </a:cubicBezTo>
                  <a:cubicBezTo>
                    <a:pt x="6" y="16"/>
                    <a:pt x="4" y="15"/>
                    <a:pt x="3" y="16"/>
                  </a:cubicBezTo>
                  <a:cubicBezTo>
                    <a:pt x="2" y="16"/>
                    <a:pt x="1" y="17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1" y="21"/>
                    <a:pt x="2" y="22"/>
                    <a:pt x="2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6" y="25"/>
                    <a:pt x="7" y="25"/>
                  </a:cubicBezTo>
                  <a:cubicBezTo>
                    <a:pt x="8" y="26"/>
                    <a:pt x="8" y="25"/>
                    <a:pt x="9" y="25"/>
                  </a:cubicBezTo>
                  <a:cubicBezTo>
                    <a:pt x="9" y="25"/>
                    <a:pt x="9" y="26"/>
                    <a:pt x="10" y="26"/>
                  </a:cubicBezTo>
                  <a:cubicBezTo>
                    <a:pt x="10" y="26"/>
                    <a:pt x="11" y="25"/>
                    <a:pt x="12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5" y="28"/>
                    <a:pt x="15" y="30"/>
                    <a:pt x="15" y="30"/>
                  </a:cubicBezTo>
                  <a:cubicBezTo>
                    <a:pt x="16" y="31"/>
                    <a:pt x="17" y="30"/>
                    <a:pt x="18" y="31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4"/>
                    <a:pt x="17" y="34"/>
                    <a:pt x="17" y="35"/>
                  </a:cubicBezTo>
                  <a:cubicBezTo>
                    <a:pt x="18" y="36"/>
                    <a:pt x="17" y="38"/>
                    <a:pt x="17" y="40"/>
                  </a:cubicBezTo>
                  <a:cubicBezTo>
                    <a:pt x="17" y="40"/>
                    <a:pt x="17" y="41"/>
                    <a:pt x="18" y="41"/>
                  </a:cubicBezTo>
                  <a:cubicBezTo>
                    <a:pt x="18" y="41"/>
                    <a:pt x="19" y="42"/>
                    <a:pt x="20" y="42"/>
                  </a:cubicBezTo>
                  <a:cubicBezTo>
                    <a:pt x="21" y="42"/>
                    <a:pt x="22" y="43"/>
                    <a:pt x="23" y="43"/>
                  </a:cubicBezTo>
                  <a:cubicBezTo>
                    <a:pt x="25" y="43"/>
                    <a:pt x="27" y="42"/>
                    <a:pt x="28" y="42"/>
                  </a:cubicBezTo>
                  <a:cubicBezTo>
                    <a:pt x="30" y="42"/>
                    <a:pt x="31" y="43"/>
                    <a:pt x="33" y="44"/>
                  </a:cubicBezTo>
                  <a:cubicBezTo>
                    <a:pt x="35" y="45"/>
                    <a:pt x="36" y="46"/>
                    <a:pt x="37" y="46"/>
                  </a:cubicBezTo>
                  <a:cubicBezTo>
                    <a:pt x="38" y="47"/>
                    <a:pt x="40" y="46"/>
                    <a:pt x="40" y="46"/>
                  </a:cubicBezTo>
                  <a:cubicBezTo>
                    <a:pt x="41" y="47"/>
                    <a:pt x="40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44" y="49"/>
                    <a:pt x="44" y="51"/>
                    <a:pt x="45" y="52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47" y="54"/>
                    <a:pt x="46" y="55"/>
                    <a:pt x="47" y="55"/>
                  </a:cubicBezTo>
                  <a:cubicBezTo>
                    <a:pt x="48" y="55"/>
                    <a:pt x="50" y="55"/>
                    <a:pt x="51" y="55"/>
                  </a:cubicBezTo>
                  <a:cubicBezTo>
                    <a:pt x="52" y="55"/>
                    <a:pt x="53" y="54"/>
                    <a:pt x="54" y="54"/>
                  </a:cubicBezTo>
                  <a:cubicBezTo>
                    <a:pt x="56" y="55"/>
                    <a:pt x="58" y="55"/>
                    <a:pt x="60" y="55"/>
                  </a:cubicBezTo>
                  <a:cubicBezTo>
                    <a:pt x="62" y="55"/>
                    <a:pt x="63" y="54"/>
                    <a:pt x="64" y="54"/>
                  </a:cubicBezTo>
                  <a:cubicBezTo>
                    <a:pt x="67" y="54"/>
                    <a:pt x="70" y="55"/>
                    <a:pt x="72" y="55"/>
                  </a:cubicBezTo>
                  <a:cubicBezTo>
                    <a:pt x="73" y="55"/>
                    <a:pt x="73" y="57"/>
                    <a:pt x="74" y="57"/>
                  </a:cubicBezTo>
                  <a:cubicBezTo>
                    <a:pt x="76" y="58"/>
                    <a:pt x="79" y="59"/>
                    <a:pt x="82" y="59"/>
                  </a:cubicBezTo>
                  <a:cubicBezTo>
                    <a:pt x="83" y="60"/>
                    <a:pt x="84" y="59"/>
                    <a:pt x="85" y="60"/>
                  </a:cubicBezTo>
                  <a:cubicBezTo>
                    <a:pt x="86" y="60"/>
                    <a:pt x="88" y="61"/>
                    <a:pt x="89" y="61"/>
                  </a:cubicBezTo>
                  <a:cubicBezTo>
                    <a:pt x="91" y="60"/>
                    <a:pt x="93" y="57"/>
                    <a:pt x="96" y="56"/>
                  </a:cubicBezTo>
                  <a:cubicBezTo>
                    <a:pt x="98" y="56"/>
                    <a:pt x="101" y="56"/>
                    <a:pt x="103" y="56"/>
                  </a:cubicBezTo>
                  <a:cubicBezTo>
                    <a:pt x="105" y="56"/>
                    <a:pt x="106" y="57"/>
                    <a:pt x="107" y="57"/>
                  </a:cubicBezTo>
                  <a:cubicBezTo>
                    <a:pt x="109" y="57"/>
                    <a:pt x="111" y="55"/>
                    <a:pt x="112" y="54"/>
                  </a:cubicBezTo>
                  <a:cubicBezTo>
                    <a:pt x="113" y="53"/>
                    <a:pt x="114" y="52"/>
                    <a:pt x="114" y="51"/>
                  </a:cubicBezTo>
                  <a:cubicBezTo>
                    <a:pt x="116" y="50"/>
                    <a:pt x="118" y="49"/>
                    <a:pt x="118" y="48"/>
                  </a:cubicBezTo>
                  <a:cubicBezTo>
                    <a:pt x="118" y="47"/>
                    <a:pt x="117" y="47"/>
                    <a:pt x="116" y="47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4"/>
                    <a:pt x="116" y="43"/>
                    <a:pt x="116" y="42"/>
                  </a:cubicBezTo>
                  <a:cubicBezTo>
                    <a:pt x="117" y="42"/>
                    <a:pt x="119" y="42"/>
                    <a:pt x="119" y="42"/>
                  </a:cubicBezTo>
                  <a:cubicBezTo>
                    <a:pt x="121" y="42"/>
                    <a:pt x="122" y="44"/>
                    <a:pt x="123" y="44"/>
                  </a:cubicBezTo>
                  <a:cubicBezTo>
                    <a:pt x="124" y="44"/>
                    <a:pt x="126" y="43"/>
                    <a:pt x="127" y="43"/>
                  </a:cubicBezTo>
                  <a:cubicBezTo>
                    <a:pt x="128" y="42"/>
                    <a:pt x="128" y="40"/>
                    <a:pt x="129" y="40"/>
                  </a:cubicBezTo>
                  <a:cubicBezTo>
                    <a:pt x="130" y="39"/>
                    <a:pt x="131" y="40"/>
                    <a:pt x="133" y="40"/>
                  </a:cubicBezTo>
                  <a:cubicBezTo>
                    <a:pt x="134" y="40"/>
                    <a:pt x="134" y="39"/>
                    <a:pt x="135" y="38"/>
                  </a:cubicBezTo>
                  <a:cubicBezTo>
                    <a:pt x="136" y="38"/>
                    <a:pt x="135" y="37"/>
                    <a:pt x="135" y="37"/>
                  </a:cubicBezTo>
                  <a:cubicBezTo>
                    <a:pt x="136" y="36"/>
                    <a:pt x="137" y="35"/>
                    <a:pt x="138" y="34"/>
                  </a:cubicBezTo>
                  <a:cubicBezTo>
                    <a:pt x="139" y="34"/>
                    <a:pt x="139" y="36"/>
                    <a:pt x="140" y="35"/>
                  </a:cubicBezTo>
                  <a:cubicBezTo>
                    <a:pt x="141" y="35"/>
                    <a:pt x="140" y="34"/>
                    <a:pt x="140" y="33"/>
                  </a:cubicBezTo>
                  <a:cubicBezTo>
                    <a:pt x="141" y="33"/>
                    <a:pt x="141" y="34"/>
                    <a:pt x="142" y="34"/>
                  </a:cubicBezTo>
                  <a:cubicBezTo>
                    <a:pt x="142" y="34"/>
                    <a:pt x="142" y="33"/>
                    <a:pt x="143" y="33"/>
                  </a:cubicBezTo>
                  <a:cubicBezTo>
                    <a:pt x="144" y="32"/>
                    <a:pt x="145" y="32"/>
                    <a:pt x="146" y="32"/>
                  </a:cubicBezTo>
                  <a:cubicBezTo>
                    <a:pt x="147" y="32"/>
                    <a:pt x="148" y="34"/>
                    <a:pt x="149" y="33"/>
                  </a:cubicBezTo>
                  <a:cubicBezTo>
                    <a:pt x="150" y="33"/>
                    <a:pt x="151" y="32"/>
                    <a:pt x="151" y="32"/>
                  </a:cubicBezTo>
                  <a:cubicBezTo>
                    <a:pt x="151" y="30"/>
                    <a:pt x="149" y="30"/>
                    <a:pt x="148" y="29"/>
                  </a:cubicBezTo>
                  <a:cubicBezTo>
                    <a:pt x="147" y="28"/>
                    <a:pt x="145" y="26"/>
                    <a:pt x="144" y="25"/>
                  </a:cubicBezTo>
                  <a:cubicBezTo>
                    <a:pt x="142" y="24"/>
                    <a:pt x="141" y="24"/>
                    <a:pt x="139" y="24"/>
                  </a:cubicBezTo>
                  <a:cubicBezTo>
                    <a:pt x="139" y="24"/>
                    <a:pt x="139" y="25"/>
                    <a:pt x="139" y="25"/>
                  </a:cubicBezTo>
                  <a:cubicBezTo>
                    <a:pt x="139" y="26"/>
                    <a:pt x="138" y="27"/>
                    <a:pt x="138" y="27"/>
                  </a:cubicBezTo>
                  <a:cubicBezTo>
                    <a:pt x="136" y="27"/>
                    <a:pt x="136" y="25"/>
                    <a:pt x="135" y="25"/>
                  </a:cubicBezTo>
                  <a:cubicBezTo>
                    <a:pt x="134" y="25"/>
                    <a:pt x="133" y="26"/>
                    <a:pt x="131" y="26"/>
                  </a:cubicBezTo>
                  <a:cubicBezTo>
                    <a:pt x="131" y="26"/>
                    <a:pt x="130" y="26"/>
                    <a:pt x="129" y="26"/>
                  </a:cubicBezTo>
                  <a:cubicBezTo>
                    <a:pt x="129" y="25"/>
                    <a:pt x="129" y="25"/>
                    <a:pt x="129" y="24"/>
                  </a:cubicBezTo>
                  <a:cubicBezTo>
                    <a:pt x="129" y="24"/>
                    <a:pt x="130" y="24"/>
                    <a:pt x="130" y="24"/>
                  </a:cubicBezTo>
                  <a:cubicBezTo>
                    <a:pt x="130" y="23"/>
                    <a:pt x="130" y="22"/>
                    <a:pt x="130" y="21"/>
                  </a:cubicBezTo>
                  <a:cubicBezTo>
                    <a:pt x="130" y="20"/>
                    <a:pt x="129" y="19"/>
                    <a:pt x="130" y="18"/>
                  </a:cubicBezTo>
                  <a:cubicBezTo>
                    <a:pt x="130" y="17"/>
                    <a:pt x="131" y="15"/>
                    <a:pt x="132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1" name="Freeform 94"/>
            <p:cNvSpPr>
              <a:spLocks/>
            </p:cNvSpPr>
            <p:nvPr/>
          </p:nvSpPr>
          <p:spPr bwMode="auto">
            <a:xfrm>
              <a:off x="5037" y="2141"/>
              <a:ext cx="169" cy="69"/>
            </a:xfrm>
            <a:custGeom>
              <a:avLst/>
              <a:gdLst>
                <a:gd name="T0" fmla="*/ 262 w 49"/>
                <a:gd name="T1" fmla="*/ 228 h 20"/>
                <a:gd name="T2" fmla="*/ 262 w 49"/>
                <a:gd name="T3" fmla="*/ 204 h 20"/>
                <a:gd name="T4" fmla="*/ 286 w 49"/>
                <a:gd name="T5" fmla="*/ 190 h 20"/>
                <a:gd name="T6" fmla="*/ 321 w 49"/>
                <a:gd name="T7" fmla="*/ 179 h 20"/>
                <a:gd name="T8" fmla="*/ 335 w 49"/>
                <a:gd name="T9" fmla="*/ 179 h 20"/>
                <a:gd name="T10" fmla="*/ 355 w 49"/>
                <a:gd name="T11" fmla="*/ 166 h 20"/>
                <a:gd name="T12" fmla="*/ 355 w 49"/>
                <a:gd name="T13" fmla="*/ 179 h 20"/>
                <a:gd name="T14" fmla="*/ 404 w 49"/>
                <a:gd name="T15" fmla="*/ 179 h 20"/>
                <a:gd name="T16" fmla="*/ 417 w 49"/>
                <a:gd name="T17" fmla="*/ 131 h 20"/>
                <a:gd name="T18" fmla="*/ 441 w 49"/>
                <a:gd name="T19" fmla="*/ 131 h 20"/>
                <a:gd name="T20" fmla="*/ 486 w 49"/>
                <a:gd name="T21" fmla="*/ 131 h 20"/>
                <a:gd name="T22" fmla="*/ 500 w 49"/>
                <a:gd name="T23" fmla="*/ 107 h 20"/>
                <a:gd name="T24" fmla="*/ 535 w 49"/>
                <a:gd name="T25" fmla="*/ 83 h 20"/>
                <a:gd name="T26" fmla="*/ 559 w 49"/>
                <a:gd name="T27" fmla="*/ 97 h 20"/>
                <a:gd name="T28" fmla="*/ 573 w 49"/>
                <a:gd name="T29" fmla="*/ 72 h 20"/>
                <a:gd name="T30" fmla="*/ 583 w 49"/>
                <a:gd name="T31" fmla="*/ 59 h 20"/>
                <a:gd name="T32" fmla="*/ 583 w 49"/>
                <a:gd name="T33" fmla="*/ 59 h 20"/>
                <a:gd name="T34" fmla="*/ 559 w 49"/>
                <a:gd name="T35" fmla="*/ 48 h 20"/>
                <a:gd name="T36" fmla="*/ 535 w 49"/>
                <a:gd name="T37" fmla="*/ 48 h 20"/>
                <a:gd name="T38" fmla="*/ 524 w 49"/>
                <a:gd name="T39" fmla="*/ 35 h 20"/>
                <a:gd name="T40" fmla="*/ 510 w 49"/>
                <a:gd name="T41" fmla="*/ 35 h 20"/>
                <a:gd name="T42" fmla="*/ 486 w 49"/>
                <a:gd name="T43" fmla="*/ 24 h 20"/>
                <a:gd name="T44" fmla="*/ 441 w 49"/>
                <a:gd name="T45" fmla="*/ 24 h 20"/>
                <a:gd name="T46" fmla="*/ 393 w 49"/>
                <a:gd name="T47" fmla="*/ 24 h 20"/>
                <a:gd name="T48" fmla="*/ 355 w 49"/>
                <a:gd name="T49" fmla="*/ 24 h 20"/>
                <a:gd name="T50" fmla="*/ 355 w 49"/>
                <a:gd name="T51" fmla="*/ 24 h 20"/>
                <a:gd name="T52" fmla="*/ 297 w 49"/>
                <a:gd name="T53" fmla="*/ 24 h 20"/>
                <a:gd name="T54" fmla="*/ 262 w 49"/>
                <a:gd name="T55" fmla="*/ 0 h 20"/>
                <a:gd name="T56" fmla="*/ 228 w 49"/>
                <a:gd name="T57" fmla="*/ 10 h 20"/>
                <a:gd name="T58" fmla="*/ 214 w 49"/>
                <a:gd name="T59" fmla="*/ 10 h 20"/>
                <a:gd name="T60" fmla="*/ 214 w 49"/>
                <a:gd name="T61" fmla="*/ 48 h 20"/>
                <a:gd name="T62" fmla="*/ 190 w 49"/>
                <a:gd name="T63" fmla="*/ 48 h 20"/>
                <a:gd name="T64" fmla="*/ 117 w 49"/>
                <a:gd name="T65" fmla="*/ 35 h 20"/>
                <a:gd name="T66" fmla="*/ 107 w 49"/>
                <a:gd name="T67" fmla="*/ 35 h 20"/>
                <a:gd name="T68" fmla="*/ 72 w 49"/>
                <a:gd name="T69" fmla="*/ 59 h 20"/>
                <a:gd name="T70" fmla="*/ 107 w 49"/>
                <a:gd name="T71" fmla="*/ 59 h 20"/>
                <a:gd name="T72" fmla="*/ 48 w 49"/>
                <a:gd name="T73" fmla="*/ 97 h 20"/>
                <a:gd name="T74" fmla="*/ 48 w 49"/>
                <a:gd name="T75" fmla="*/ 121 h 20"/>
                <a:gd name="T76" fmla="*/ 83 w 49"/>
                <a:gd name="T77" fmla="*/ 121 h 20"/>
                <a:gd name="T78" fmla="*/ 83 w 49"/>
                <a:gd name="T79" fmla="*/ 131 h 20"/>
                <a:gd name="T80" fmla="*/ 117 w 49"/>
                <a:gd name="T81" fmla="*/ 131 h 20"/>
                <a:gd name="T82" fmla="*/ 117 w 49"/>
                <a:gd name="T83" fmla="*/ 107 h 20"/>
                <a:gd name="T84" fmla="*/ 155 w 49"/>
                <a:gd name="T85" fmla="*/ 131 h 20"/>
                <a:gd name="T86" fmla="*/ 179 w 49"/>
                <a:gd name="T87" fmla="*/ 131 h 20"/>
                <a:gd name="T88" fmla="*/ 214 w 49"/>
                <a:gd name="T89" fmla="*/ 141 h 20"/>
                <a:gd name="T90" fmla="*/ 203 w 49"/>
                <a:gd name="T91" fmla="*/ 166 h 20"/>
                <a:gd name="T92" fmla="*/ 179 w 49"/>
                <a:gd name="T93" fmla="*/ 166 h 20"/>
                <a:gd name="T94" fmla="*/ 141 w 49"/>
                <a:gd name="T95" fmla="*/ 190 h 20"/>
                <a:gd name="T96" fmla="*/ 131 w 49"/>
                <a:gd name="T97" fmla="*/ 190 h 20"/>
                <a:gd name="T98" fmla="*/ 117 w 49"/>
                <a:gd name="T99" fmla="*/ 179 h 20"/>
                <a:gd name="T100" fmla="*/ 107 w 49"/>
                <a:gd name="T101" fmla="*/ 190 h 20"/>
                <a:gd name="T102" fmla="*/ 83 w 49"/>
                <a:gd name="T103" fmla="*/ 190 h 20"/>
                <a:gd name="T104" fmla="*/ 34 w 49"/>
                <a:gd name="T105" fmla="*/ 204 h 20"/>
                <a:gd name="T106" fmla="*/ 10 w 49"/>
                <a:gd name="T107" fmla="*/ 204 h 20"/>
                <a:gd name="T108" fmla="*/ 24 w 49"/>
                <a:gd name="T109" fmla="*/ 228 h 20"/>
                <a:gd name="T110" fmla="*/ 72 w 49"/>
                <a:gd name="T111" fmla="*/ 228 h 20"/>
                <a:gd name="T112" fmla="*/ 107 w 49"/>
                <a:gd name="T113" fmla="*/ 238 h 20"/>
                <a:gd name="T114" fmla="*/ 141 w 49"/>
                <a:gd name="T115" fmla="*/ 214 h 20"/>
                <a:gd name="T116" fmla="*/ 155 w 49"/>
                <a:gd name="T117" fmla="*/ 238 h 20"/>
                <a:gd name="T118" fmla="*/ 190 w 49"/>
                <a:gd name="T119" fmla="*/ 238 h 20"/>
                <a:gd name="T120" fmla="*/ 262 w 49"/>
                <a:gd name="T121" fmla="*/ 228 h 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"/>
                <a:gd name="T184" fmla="*/ 0 h 20"/>
                <a:gd name="T185" fmla="*/ 49 w 49"/>
                <a:gd name="T186" fmla="*/ 20 h 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9" h="20">
                  <a:moveTo>
                    <a:pt x="22" y="19"/>
                  </a:moveTo>
                  <a:cubicBezTo>
                    <a:pt x="22" y="18"/>
                    <a:pt x="22" y="17"/>
                    <a:pt x="22" y="17"/>
                  </a:cubicBezTo>
                  <a:cubicBezTo>
                    <a:pt x="22" y="16"/>
                    <a:pt x="24" y="16"/>
                    <a:pt x="24" y="16"/>
                  </a:cubicBezTo>
                  <a:cubicBezTo>
                    <a:pt x="25" y="15"/>
                    <a:pt x="26" y="15"/>
                    <a:pt x="27" y="15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9" y="15"/>
                    <a:pt x="29" y="14"/>
                    <a:pt x="30" y="14"/>
                  </a:cubicBezTo>
                  <a:cubicBezTo>
                    <a:pt x="31" y="14"/>
                    <a:pt x="30" y="15"/>
                    <a:pt x="30" y="15"/>
                  </a:cubicBezTo>
                  <a:cubicBezTo>
                    <a:pt x="31" y="15"/>
                    <a:pt x="33" y="15"/>
                    <a:pt x="34" y="15"/>
                  </a:cubicBezTo>
                  <a:cubicBezTo>
                    <a:pt x="35" y="14"/>
                    <a:pt x="34" y="12"/>
                    <a:pt x="35" y="11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9" y="11"/>
                    <a:pt x="40" y="11"/>
                    <a:pt x="41" y="11"/>
                  </a:cubicBezTo>
                  <a:cubicBezTo>
                    <a:pt x="42" y="11"/>
                    <a:pt x="42" y="10"/>
                    <a:pt x="42" y="9"/>
                  </a:cubicBezTo>
                  <a:cubicBezTo>
                    <a:pt x="43" y="8"/>
                    <a:pt x="44" y="8"/>
                    <a:pt x="45" y="7"/>
                  </a:cubicBezTo>
                  <a:cubicBezTo>
                    <a:pt x="46" y="7"/>
                    <a:pt x="46" y="8"/>
                    <a:pt x="47" y="8"/>
                  </a:cubicBezTo>
                  <a:cubicBezTo>
                    <a:pt x="47" y="8"/>
                    <a:pt x="47" y="7"/>
                    <a:pt x="48" y="6"/>
                  </a:cubicBezTo>
                  <a:cubicBezTo>
                    <a:pt x="48" y="6"/>
                    <a:pt x="49" y="6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7" y="4"/>
                  </a:cubicBezTo>
                  <a:cubicBezTo>
                    <a:pt x="47" y="4"/>
                    <a:pt x="46" y="4"/>
                    <a:pt x="45" y="4"/>
                  </a:cubicBezTo>
                  <a:cubicBezTo>
                    <a:pt x="44" y="4"/>
                    <a:pt x="45" y="3"/>
                    <a:pt x="44" y="3"/>
                  </a:cubicBezTo>
                  <a:cubicBezTo>
                    <a:pt x="44" y="2"/>
                    <a:pt x="44" y="3"/>
                    <a:pt x="43" y="3"/>
                  </a:cubicBezTo>
                  <a:cubicBezTo>
                    <a:pt x="43" y="3"/>
                    <a:pt x="42" y="2"/>
                    <a:pt x="41" y="2"/>
                  </a:cubicBezTo>
                  <a:cubicBezTo>
                    <a:pt x="40" y="2"/>
                    <a:pt x="39" y="2"/>
                    <a:pt x="37" y="2"/>
                  </a:cubicBezTo>
                  <a:cubicBezTo>
                    <a:pt x="36" y="2"/>
                    <a:pt x="35" y="2"/>
                    <a:pt x="33" y="2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7" y="2"/>
                    <a:pt x="25" y="2"/>
                  </a:cubicBezTo>
                  <a:cubicBezTo>
                    <a:pt x="24" y="1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8" y="3"/>
                    <a:pt x="18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4" y="4"/>
                    <a:pt x="12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7" y="5"/>
                    <a:pt x="9" y="5"/>
                    <a:pt x="9" y="5"/>
                  </a:cubicBezTo>
                  <a:cubicBezTo>
                    <a:pt x="8" y="7"/>
                    <a:pt x="6" y="7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5" y="10"/>
                    <a:pt x="6" y="9"/>
                    <a:pt x="7" y="10"/>
                  </a:cubicBezTo>
                  <a:cubicBezTo>
                    <a:pt x="7" y="10"/>
                    <a:pt x="6" y="11"/>
                    <a:pt x="7" y="11"/>
                  </a:cubicBezTo>
                  <a:cubicBezTo>
                    <a:pt x="8" y="12"/>
                    <a:pt x="9" y="12"/>
                    <a:pt x="10" y="11"/>
                  </a:cubicBezTo>
                  <a:cubicBezTo>
                    <a:pt x="10" y="11"/>
                    <a:pt x="10" y="9"/>
                    <a:pt x="10" y="9"/>
                  </a:cubicBezTo>
                  <a:cubicBezTo>
                    <a:pt x="12" y="9"/>
                    <a:pt x="12" y="11"/>
                    <a:pt x="13" y="11"/>
                  </a:cubicBezTo>
                  <a:cubicBezTo>
                    <a:pt x="13" y="11"/>
                    <a:pt x="15" y="11"/>
                    <a:pt x="15" y="11"/>
                  </a:cubicBezTo>
                  <a:cubicBezTo>
                    <a:pt x="16" y="12"/>
                    <a:pt x="18" y="11"/>
                    <a:pt x="18" y="12"/>
                  </a:cubicBezTo>
                  <a:cubicBezTo>
                    <a:pt x="18" y="13"/>
                    <a:pt x="18" y="14"/>
                    <a:pt x="17" y="14"/>
                  </a:cubicBezTo>
                  <a:cubicBezTo>
                    <a:pt x="16" y="15"/>
                    <a:pt x="15" y="14"/>
                    <a:pt x="15" y="14"/>
                  </a:cubicBezTo>
                  <a:cubicBezTo>
                    <a:pt x="14" y="15"/>
                    <a:pt x="13" y="16"/>
                    <a:pt x="12" y="16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6" y="16"/>
                    <a:pt x="5" y="16"/>
                    <a:pt x="3" y="17"/>
                  </a:cubicBezTo>
                  <a:cubicBezTo>
                    <a:pt x="3" y="17"/>
                    <a:pt x="1" y="17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5" y="18"/>
                    <a:pt x="6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1" y="18"/>
                    <a:pt x="12" y="18"/>
                  </a:cubicBezTo>
                  <a:cubicBezTo>
                    <a:pt x="13" y="18"/>
                    <a:pt x="12" y="20"/>
                    <a:pt x="13" y="20"/>
                  </a:cubicBezTo>
                  <a:cubicBezTo>
                    <a:pt x="14" y="20"/>
                    <a:pt x="15" y="20"/>
                    <a:pt x="16" y="20"/>
                  </a:cubicBezTo>
                  <a:cubicBezTo>
                    <a:pt x="18" y="20"/>
                    <a:pt x="20" y="19"/>
                    <a:pt x="22" y="1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2" name="Freeform 95"/>
            <p:cNvSpPr>
              <a:spLocks/>
            </p:cNvSpPr>
            <p:nvPr/>
          </p:nvSpPr>
          <p:spPr bwMode="auto">
            <a:xfrm>
              <a:off x="5009" y="2183"/>
              <a:ext cx="142" cy="86"/>
            </a:xfrm>
            <a:custGeom>
              <a:avLst/>
              <a:gdLst>
                <a:gd name="T0" fmla="*/ 468 w 41"/>
                <a:gd name="T1" fmla="*/ 237 h 25"/>
                <a:gd name="T2" fmla="*/ 492 w 41"/>
                <a:gd name="T3" fmla="*/ 224 h 25"/>
                <a:gd name="T4" fmla="*/ 468 w 41"/>
                <a:gd name="T5" fmla="*/ 179 h 25"/>
                <a:gd name="T6" fmla="*/ 433 w 41"/>
                <a:gd name="T7" fmla="*/ 141 h 25"/>
                <a:gd name="T8" fmla="*/ 395 w 41"/>
                <a:gd name="T9" fmla="*/ 155 h 25"/>
                <a:gd name="T10" fmla="*/ 395 w 41"/>
                <a:gd name="T11" fmla="*/ 141 h 25"/>
                <a:gd name="T12" fmla="*/ 395 w 41"/>
                <a:gd name="T13" fmla="*/ 131 h 25"/>
                <a:gd name="T14" fmla="*/ 384 w 41"/>
                <a:gd name="T15" fmla="*/ 96 h 25"/>
                <a:gd name="T16" fmla="*/ 312 w 41"/>
                <a:gd name="T17" fmla="*/ 107 h 25"/>
                <a:gd name="T18" fmla="*/ 263 w 41"/>
                <a:gd name="T19" fmla="*/ 107 h 25"/>
                <a:gd name="T20" fmla="*/ 253 w 41"/>
                <a:gd name="T21" fmla="*/ 83 h 25"/>
                <a:gd name="T22" fmla="*/ 215 w 41"/>
                <a:gd name="T23" fmla="*/ 107 h 25"/>
                <a:gd name="T24" fmla="*/ 180 w 41"/>
                <a:gd name="T25" fmla="*/ 96 h 25"/>
                <a:gd name="T26" fmla="*/ 121 w 41"/>
                <a:gd name="T27" fmla="*/ 96 h 25"/>
                <a:gd name="T28" fmla="*/ 107 w 41"/>
                <a:gd name="T29" fmla="*/ 72 h 25"/>
                <a:gd name="T30" fmla="*/ 145 w 41"/>
                <a:gd name="T31" fmla="*/ 58 h 25"/>
                <a:gd name="T32" fmla="*/ 190 w 41"/>
                <a:gd name="T33" fmla="*/ 48 h 25"/>
                <a:gd name="T34" fmla="*/ 180 w 41"/>
                <a:gd name="T35" fmla="*/ 34 h 25"/>
                <a:gd name="T36" fmla="*/ 190 w 41"/>
                <a:gd name="T37" fmla="*/ 24 h 25"/>
                <a:gd name="T38" fmla="*/ 156 w 41"/>
                <a:gd name="T39" fmla="*/ 0 h 25"/>
                <a:gd name="T40" fmla="*/ 145 w 41"/>
                <a:gd name="T41" fmla="*/ 24 h 25"/>
                <a:gd name="T42" fmla="*/ 107 w 41"/>
                <a:gd name="T43" fmla="*/ 24 h 25"/>
                <a:gd name="T44" fmla="*/ 97 w 41"/>
                <a:gd name="T45" fmla="*/ 48 h 25"/>
                <a:gd name="T46" fmla="*/ 59 w 41"/>
                <a:gd name="T47" fmla="*/ 48 h 25"/>
                <a:gd name="T48" fmla="*/ 73 w 41"/>
                <a:gd name="T49" fmla="*/ 58 h 25"/>
                <a:gd name="T50" fmla="*/ 73 w 41"/>
                <a:gd name="T51" fmla="*/ 72 h 25"/>
                <a:gd name="T52" fmla="*/ 59 w 41"/>
                <a:gd name="T53" fmla="*/ 96 h 25"/>
                <a:gd name="T54" fmla="*/ 10 w 41"/>
                <a:gd name="T55" fmla="*/ 96 h 25"/>
                <a:gd name="T56" fmla="*/ 0 w 41"/>
                <a:gd name="T57" fmla="*/ 117 h 25"/>
                <a:gd name="T58" fmla="*/ 10 w 41"/>
                <a:gd name="T59" fmla="*/ 131 h 25"/>
                <a:gd name="T60" fmla="*/ 48 w 41"/>
                <a:gd name="T61" fmla="*/ 131 h 25"/>
                <a:gd name="T62" fmla="*/ 48 w 41"/>
                <a:gd name="T63" fmla="*/ 155 h 25"/>
                <a:gd name="T64" fmla="*/ 59 w 41"/>
                <a:gd name="T65" fmla="*/ 165 h 25"/>
                <a:gd name="T66" fmla="*/ 73 w 41"/>
                <a:gd name="T67" fmla="*/ 189 h 25"/>
                <a:gd name="T68" fmla="*/ 35 w 41"/>
                <a:gd name="T69" fmla="*/ 224 h 25"/>
                <a:gd name="T70" fmla="*/ 35 w 41"/>
                <a:gd name="T71" fmla="*/ 237 h 25"/>
                <a:gd name="T72" fmla="*/ 48 w 41"/>
                <a:gd name="T73" fmla="*/ 261 h 25"/>
                <a:gd name="T74" fmla="*/ 73 w 41"/>
                <a:gd name="T75" fmla="*/ 272 h 25"/>
                <a:gd name="T76" fmla="*/ 121 w 41"/>
                <a:gd name="T77" fmla="*/ 248 h 25"/>
                <a:gd name="T78" fmla="*/ 132 w 41"/>
                <a:gd name="T79" fmla="*/ 261 h 25"/>
                <a:gd name="T80" fmla="*/ 132 w 41"/>
                <a:gd name="T81" fmla="*/ 248 h 25"/>
                <a:gd name="T82" fmla="*/ 156 w 41"/>
                <a:gd name="T83" fmla="*/ 224 h 25"/>
                <a:gd name="T84" fmla="*/ 180 w 41"/>
                <a:gd name="T85" fmla="*/ 224 h 25"/>
                <a:gd name="T86" fmla="*/ 166 w 41"/>
                <a:gd name="T87" fmla="*/ 200 h 25"/>
                <a:gd name="T88" fmla="*/ 204 w 41"/>
                <a:gd name="T89" fmla="*/ 165 h 25"/>
                <a:gd name="T90" fmla="*/ 239 w 41"/>
                <a:gd name="T91" fmla="*/ 179 h 25"/>
                <a:gd name="T92" fmla="*/ 239 w 41"/>
                <a:gd name="T93" fmla="*/ 200 h 25"/>
                <a:gd name="T94" fmla="*/ 263 w 41"/>
                <a:gd name="T95" fmla="*/ 200 h 25"/>
                <a:gd name="T96" fmla="*/ 263 w 41"/>
                <a:gd name="T97" fmla="*/ 248 h 25"/>
                <a:gd name="T98" fmla="*/ 277 w 41"/>
                <a:gd name="T99" fmla="*/ 272 h 25"/>
                <a:gd name="T100" fmla="*/ 287 w 41"/>
                <a:gd name="T101" fmla="*/ 296 h 25"/>
                <a:gd name="T102" fmla="*/ 301 w 41"/>
                <a:gd name="T103" fmla="*/ 272 h 25"/>
                <a:gd name="T104" fmla="*/ 326 w 41"/>
                <a:gd name="T105" fmla="*/ 261 h 25"/>
                <a:gd name="T106" fmla="*/ 346 w 41"/>
                <a:gd name="T107" fmla="*/ 261 h 25"/>
                <a:gd name="T108" fmla="*/ 384 w 41"/>
                <a:gd name="T109" fmla="*/ 248 h 25"/>
                <a:gd name="T110" fmla="*/ 409 w 41"/>
                <a:gd name="T111" fmla="*/ 261 h 25"/>
                <a:gd name="T112" fmla="*/ 457 w 41"/>
                <a:gd name="T113" fmla="*/ 237 h 25"/>
                <a:gd name="T114" fmla="*/ 468 w 41"/>
                <a:gd name="T115" fmla="*/ 237 h 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"/>
                <a:gd name="T175" fmla="*/ 0 h 25"/>
                <a:gd name="T176" fmla="*/ 41 w 41"/>
                <a:gd name="T177" fmla="*/ 25 h 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" h="25">
                  <a:moveTo>
                    <a:pt x="39" y="20"/>
                  </a:moveTo>
                  <a:cubicBezTo>
                    <a:pt x="39" y="20"/>
                    <a:pt x="41" y="20"/>
                    <a:pt x="41" y="19"/>
                  </a:cubicBezTo>
                  <a:cubicBezTo>
                    <a:pt x="41" y="17"/>
                    <a:pt x="40" y="16"/>
                    <a:pt x="39" y="15"/>
                  </a:cubicBezTo>
                  <a:cubicBezTo>
                    <a:pt x="39" y="14"/>
                    <a:pt x="38" y="12"/>
                    <a:pt x="36" y="12"/>
                  </a:cubicBezTo>
                  <a:cubicBezTo>
                    <a:pt x="35" y="12"/>
                    <a:pt x="34" y="13"/>
                    <a:pt x="33" y="13"/>
                  </a:cubicBezTo>
                  <a:cubicBezTo>
                    <a:pt x="32" y="13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2" y="9"/>
                    <a:pt x="32" y="8"/>
                  </a:cubicBezTo>
                  <a:cubicBezTo>
                    <a:pt x="30" y="8"/>
                    <a:pt x="28" y="9"/>
                    <a:pt x="26" y="9"/>
                  </a:cubicBezTo>
                  <a:cubicBezTo>
                    <a:pt x="25" y="9"/>
                    <a:pt x="24" y="10"/>
                    <a:pt x="22" y="9"/>
                  </a:cubicBezTo>
                  <a:cubicBezTo>
                    <a:pt x="22" y="9"/>
                    <a:pt x="22" y="7"/>
                    <a:pt x="21" y="7"/>
                  </a:cubicBezTo>
                  <a:cubicBezTo>
                    <a:pt x="20" y="7"/>
                    <a:pt x="19" y="9"/>
                    <a:pt x="18" y="9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3" y="7"/>
                    <a:pt x="12" y="8"/>
                    <a:pt x="10" y="8"/>
                  </a:cubicBezTo>
                  <a:cubicBezTo>
                    <a:pt x="9" y="8"/>
                    <a:pt x="8" y="7"/>
                    <a:pt x="9" y="6"/>
                  </a:cubicBezTo>
                  <a:cubicBezTo>
                    <a:pt x="9" y="5"/>
                    <a:pt x="11" y="5"/>
                    <a:pt x="12" y="5"/>
                  </a:cubicBezTo>
                  <a:cubicBezTo>
                    <a:pt x="13" y="5"/>
                    <a:pt x="15" y="5"/>
                    <a:pt x="16" y="4"/>
                  </a:cubicBezTo>
                  <a:cubicBezTo>
                    <a:pt x="16" y="4"/>
                    <a:pt x="15" y="4"/>
                    <a:pt x="15" y="3"/>
                  </a:cubicBezTo>
                  <a:cubicBezTo>
                    <a:pt x="15" y="3"/>
                    <a:pt x="16" y="2"/>
                    <a:pt x="16" y="2"/>
                  </a:cubicBezTo>
                  <a:cubicBezTo>
                    <a:pt x="15" y="1"/>
                    <a:pt x="15" y="0"/>
                    <a:pt x="13" y="0"/>
                  </a:cubicBezTo>
                  <a:cubicBezTo>
                    <a:pt x="13" y="0"/>
                    <a:pt x="13" y="2"/>
                    <a:pt x="12" y="2"/>
                  </a:cubicBezTo>
                  <a:cubicBezTo>
                    <a:pt x="11" y="2"/>
                    <a:pt x="10" y="1"/>
                    <a:pt x="9" y="2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6" y="4"/>
                    <a:pt x="5" y="4"/>
                  </a:cubicBezTo>
                  <a:cubicBezTo>
                    <a:pt x="5" y="5"/>
                    <a:pt x="6" y="4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4" y="8"/>
                    <a:pt x="2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2" y="11"/>
                    <a:pt x="3" y="10"/>
                    <a:pt x="4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5" y="15"/>
                    <a:pt x="6" y="15"/>
                    <a:pt x="6" y="16"/>
                  </a:cubicBezTo>
                  <a:cubicBezTo>
                    <a:pt x="5" y="17"/>
                    <a:pt x="4" y="18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4" y="21"/>
                    <a:pt x="4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8" y="22"/>
                    <a:pt x="8" y="21"/>
                    <a:pt x="10" y="21"/>
                  </a:cubicBezTo>
                  <a:cubicBezTo>
                    <a:pt x="11" y="20"/>
                    <a:pt x="11" y="22"/>
                    <a:pt x="11" y="22"/>
                  </a:cubicBezTo>
                  <a:cubicBezTo>
                    <a:pt x="12" y="22"/>
                    <a:pt x="11" y="21"/>
                    <a:pt x="11" y="21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3" y="19"/>
                    <a:pt x="15" y="19"/>
                    <a:pt x="15" y="19"/>
                  </a:cubicBezTo>
                  <a:cubicBezTo>
                    <a:pt x="16" y="18"/>
                    <a:pt x="14" y="18"/>
                    <a:pt x="14" y="17"/>
                  </a:cubicBezTo>
                  <a:cubicBezTo>
                    <a:pt x="14" y="16"/>
                    <a:pt x="15" y="15"/>
                    <a:pt x="17" y="14"/>
                  </a:cubicBezTo>
                  <a:cubicBezTo>
                    <a:pt x="18" y="14"/>
                    <a:pt x="20" y="15"/>
                    <a:pt x="20" y="15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20" y="18"/>
                    <a:pt x="22" y="17"/>
                    <a:pt x="22" y="17"/>
                  </a:cubicBezTo>
                  <a:cubicBezTo>
                    <a:pt x="22" y="18"/>
                    <a:pt x="22" y="20"/>
                    <a:pt x="22" y="21"/>
                  </a:cubicBezTo>
                  <a:cubicBezTo>
                    <a:pt x="22" y="21"/>
                    <a:pt x="22" y="22"/>
                    <a:pt x="23" y="23"/>
                  </a:cubicBezTo>
                  <a:cubicBezTo>
                    <a:pt x="23" y="24"/>
                    <a:pt x="23" y="25"/>
                    <a:pt x="24" y="25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6" y="22"/>
                    <a:pt x="27" y="23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30" y="21"/>
                    <a:pt x="32" y="21"/>
                    <a:pt x="32" y="21"/>
                  </a:cubicBezTo>
                  <a:cubicBezTo>
                    <a:pt x="33" y="21"/>
                    <a:pt x="33" y="22"/>
                    <a:pt x="34" y="22"/>
                  </a:cubicBezTo>
                  <a:cubicBezTo>
                    <a:pt x="35" y="22"/>
                    <a:pt x="36" y="21"/>
                    <a:pt x="38" y="20"/>
                  </a:cubicBezTo>
                  <a:cubicBezTo>
                    <a:pt x="38" y="20"/>
                    <a:pt x="39" y="20"/>
                    <a:pt x="39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3" name="Freeform 96"/>
            <p:cNvSpPr>
              <a:spLocks/>
            </p:cNvSpPr>
            <p:nvPr/>
          </p:nvSpPr>
          <p:spPr bwMode="auto">
            <a:xfrm>
              <a:off x="5050" y="2283"/>
              <a:ext cx="481" cy="495"/>
            </a:xfrm>
            <a:custGeom>
              <a:avLst/>
              <a:gdLst>
                <a:gd name="T0" fmla="*/ 1163 w 139"/>
                <a:gd name="T1" fmla="*/ 852 h 143"/>
                <a:gd name="T2" fmla="*/ 1076 w 139"/>
                <a:gd name="T3" fmla="*/ 1007 h 143"/>
                <a:gd name="T4" fmla="*/ 900 w 139"/>
                <a:gd name="T5" fmla="*/ 1125 h 143"/>
                <a:gd name="T6" fmla="*/ 744 w 139"/>
                <a:gd name="T7" fmla="*/ 1246 h 143"/>
                <a:gd name="T8" fmla="*/ 720 w 139"/>
                <a:gd name="T9" fmla="*/ 1568 h 143"/>
                <a:gd name="T10" fmla="*/ 609 w 139"/>
                <a:gd name="T11" fmla="*/ 1703 h 143"/>
                <a:gd name="T12" fmla="*/ 526 w 139"/>
                <a:gd name="T13" fmla="*/ 1606 h 143"/>
                <a:gd name="T14" fmla="*/ 408 w 139"/>
                <a:gd name="T15" fmla="*/ 1329 h 143"/>
                <a:gd name="T16" fmla="*/ 336 w 139"/>
                <a:gd name="T17" fmla="*/ 1149 h 143"/>
                <a:gd name="T18" fmla="*/ 301 w 139"/>
                <a:gd name="T19" fmla="*/ 1032 h 143"/>
                <a:gd name="T20" fmla="*/ 287 w 139"/>
                <a:gd name="T21" fmla="*/ 886 h 143"/>
                <a:gd name="T22" fmla="*/ 253 w 139"/>
                <a:gd name="T23" fmla="*/ 862 h 143"/>
                <a:gd name="T24" fmla="*/ 59 w 139"/>
                <a:gd name="T25" fmla="*/ 862 h 143"/>
                <a:gd name="T26" fmla="*/ 145 w 139"/>
                <a:gd name="T27" fmla="*/ 789 h 143"/>
                <a:gd name="T28" fmla="*/ 24 w 139"/>
                <a:gd name="T29" fmla="*/ 755 h 143"/>
                <a:gd name="T30" fmla="*/ 97 w 139"/>
                <a:gd name="T31" fmla="*/ 720 h 143"/>
                <a:gd name="T32" fmla="*/ 166 w 139"/>
                <a:gd name="T33" fmla="*/ 706 h 143"/>
                <a:gd name="T34" fmla="*/ 107 w 139"/>
                <a:gd name="T35" fmla="*/ 613 h 143"/>
                <a:gd name="T36" fmla="*/ 121 w 139"/>
                <a:gd name="T37" fmla="*/ 492 h 143"/>
                <a:gd name="T38" fmla="*/ 204 w 139"/>
                <a:gd name="T39" fmla="*/ 457 h 143"/>
                <a:gd name="T40" fmla="*/ 311 w 139"/>
                <a:gd name="T41" fmla="*/ 346 h 143"/>
                <a:gd name="T42" fmla="*/ 346 w 139"/>
                <a:gd name="T43" fmla="*/ 263 h 143"/>
                <a:gd name="T44" fmla="*/ 336 w 139"/>
                <a:gd name="T45" fmla="*/ 180 h 143"/>
                <a:gd name="T46" fmla="*/ 322 w 139"/>
                <a:gd name="T47" fmla="*/ 48 h 143"/>
                <a:gd name="T48" fmla="*/ 478 w 139"/>
                <a:gd name="T49" fmla="*/ 0 h 143"/>
                <a:gd name="T50" fmla="*/ 550 w 139"/>
                <a:gd name="T51" fmla="*/ 83 h 143"/>
                <a:gd name="T52" fmla="*/ 574 w 139"/>
                <a:gd name="T53" fmla="*/ 204 h 143"/>
                <a:gd name="T54" fmla="*/ 588 w 139"/>
                <a:gd name="T55" fmla="*/ 277 h 143"/>
                <a:gd name="T56" fmla="*/ 720 w 139"/>
                <a:gd name="T57" fmla="*/ 346 h 143"/>
                <a:gd name="T58" fmla="*/ 682 w 139"/>
                <a:gd name="T59" fmla="*/ 443 h 143"/>
                <a:gd name="T60" fmla="*/ 900 w 139"/>
                <a:gd name="T61" fmla="*/ 516 h 143"/>
                <a:gd name="T62" fmla="*/ 1007 w 139"/>
                <a:gd name="T63" fmla="*/ 575 h 143"/>
                <a:gd name="T64" fmla="*/ 1125 w 139"/>
                <a:gd name="T65" fmla="*/ 550 h 143"/>
                <a:gd name="T66" fmla="*/ 1173 w 139"/>
                <a:gd name="T67" fmla="*/ 502 h 143"/>
                <a:gd name="T68" fmla="*/ 1280 w 139"/>
                <a:gd name="T69" fmla="*/ 564 h 143"/>
                <a:gd name="T70" fmla="*/ 1329 w 139"/>
                <a:gd name="T71" fmla="*/ 502 h 143"/>
                <a:gd name="T72" fmla="*/ 1426 w 139"/>
                <a:gd name="T73" fmla="*/ 433 h 143"/>
                <a:gd name="T74" fmla="*/ 1543 w 139"/>
                <a:gd name="T75" fmla="*/ 408 h 143"/>
                <a:gd name="T76" fmla="*/ 1616 w 139"/>
                <a:gd name="T77" fmla="*/ 457 h 143"/>
                <a:gd name="T78" fmla="*/ 1640 w 139"/>
                <a:gd name="T79" fmla="*/ 502 h 143"/>
                <a:gd name="T80" fmla="*/ 1592 w 139"/>
                <a:gd name="T81" fmla="*/ 540 h 143"/>
                <a:gd name="T82" fmla="*/ 1557 w 139"/>
                <a:gd name="T83" fmla="*/ 613 h 143"/>
                <a:gd name="T84" fmla="*/ 1509 w 139"/>
                <a:gd name="T85" fmla="*/ 744 h 143"/>
                <a:gd name="T86" fmla="*/ 1474 w 139"/>
                <a:gd name="T87" fmla="*/ 803 h 143"/>
                <a:gd name="T88" fmla="*/ 1426 w 139"/>
                <a:gd name="T89" fmla="*/ 876 h 143"/>
                <a:gd name="T90" fmla="*/ 1377 w 139"/>
                <a:gd name="T91" fmla="*/ 789 h 143"/>
                <a:gd name="T92" fmla="*/ 1343 w 139"/>
                <a:gd name="T93" fmla="*/ 730 h 143"/>
                <a:gd name="T94" fmla="*/ 1363 w 139"/>
                <a:gd name="T95" fmla="*/ 658 h 143"/>
                <a:gd name="T96" fmla="*/ 1222 w 139"/>
                <a:gd name="T97" fmla="*/ 613 h 143"/>
                <a:gd name="T98" fmla="*/ 1163 w 139"/>
                <a:gd name="T99" fmla="*/ 588 h 143"/>
                <a:gd name="T100" fmla="*/ 1173 w 139"/>
                <a:gd name="T101" fmla="*/ 682 h 143"/>
                <a:gd name="T102" fmla="*/ 1187 w 139"/>
                <a:gd name="T103" fmla="*/ 744 h 143"/>
                <a:gd name="T104" fmla="*/ 1211 w 139"/>
                <a:gd name="T105" fmla="*/ 813 h 1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9"/>
                <a:gd name="T160" fmla="*/ 0 h 143"/>
                <a:gd name="T161" fmla="*/ 139 w 139"/>
                <a:gd name="T162" fmla="*/ 143 h 1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9" h="143">
                  <a:moveTo>
                    <a:pt x="103" y="73"/>
                  </a:moveTo>
                  <a:cubicBezTo>
                    <a:pt x="102" y="73"/>
                    <a:pt x="102" y="74"/>
                    <a:pt x="102" y="74"/>
                  </a:cubicBezTo>
                  <a:cubicBezTo>
                    <a:pt x="100" y="74"/>
                    <a:pt x="101" y="72"/>
                    <a:pt x="100" y="72"/>
                  </a:cubicBezTo>
                  <a:cubicBezTo>
                    <a:pt x="99" y="72"/>
                    <a:pt x="100" y="74"/>
                    <a:pt x="99" y="73"/>
                  </a:cubicBezTo>
                  <a:cubicBezTo>
                    <a:pt x="98" y="73"/>
                    <a:pt x="98" y="71"/>
                    <a:pt x="97" y="71"/>
                  </a:cubicBezTo>
                  <a:cubicBezTo>
                    <a:pt x="96" y="72"/>
                    <a:pt x="96" y="73"/>
                    <a:pt x="95" y="74"/>
                  </a:cubicBezTo>
                  <a:cubicBezTo>
                    <a:pt x="95" y="75"/>
                    <a:pt x="92" y="74"/>
                    <a:pt x="92" y="76"/>
                  </a:cubicBezTo>
                  <a:cubicBezTo>
                    <a:pt x="91" y="76"/>
                    <a:pt x="92" y="78"/>
                    <a:pt x="92" y="79"/>
                  </a:cubicBezTo>
                  <a:cubicBezTo>
                    <a:pt x="92" y="79"/>
                    <a:pt x="92" y="80"/>
                    <a:pt x="92" y="81"/>
                  </a:cubicBezTo>
                  <a:cubicBezTo>
                    <a:pt x="91" y="82"/>
                    <a:pt x="90" y="83"/>
                    <a:pt x="90" y="84"/>
                  </a:cubicBezTo>
                  <a:cubicBezTo>
                    <a:pt x="89" y="84"/>
                    <a:pt x="88" y="85"/>
                    <a:pt x="87" y="85"/>
                  </a:cubicBezTo>
                  <a:cubicBezTo>
                    <a:pt x="86" y="85"/>
                    <a:pt x="85" y="84"/>
                    <a:pt x="85" y="84"/>
                  </a:cubicBezTo>
                  <a:cubicBezTo>
                    <a:pt x="84" y="85"/>
                    <a:pt x="84" y="86"/>
                    <a:pt x="83" y="87"/>
                  </a:cubicBezTo>
                  <a:cubicBezTo>
                    <a:pt x="82" y="88"/>
                    <a:pt x="81" y="90"/>
                    <a:pt x="80" y="91"/>
                  </a:cubicBezTo>
                  <a:cubicBezTo>
                    <a:pt x="78" y="92"/>
                    <a:pt x="77" y="93"/>
                    <a:pt x="75" y="94"/>
                  </a:cubicBezTo>
                  <a:cubicBezTo>
                    <a:pt x="74" y="95"/>
                    <a:pt x="72" y="95"/>
                    <a:pt x="70" y="97"/>
                  </a:cubicBezTo>
                  <a:cubicBezTo>
                    <a:pt x="70" y="98"/>
                    <a:pt x="72" y="99"/>
                    <a:pt x="72" y="100"/>
                  </a:cubicBezTo>
                  <a:cubicBezTo>
                    <a:pt x="71" y="101"/>
                    <a:pt x="68" y="100"/>
                    <a:pt x="67" y="101"/>
                  </a:cubicBezTo>
                  <a:cubicBezTo>
                    <a:pt x="66" y="102"/>
                    <a:pt x="66" y="103"/>
                    <a:pt x="65" y="104"/>
                  </a:cubicBezTo>
                  <a:cubicBezTo>
                    <a:pt x="64" y="104"/>
                    <a:pt x="62" y="103"/>
                    <a:pt x="62" y="104"/>
                  </a:cubicBezTo>
                  <a:cubicBezTo>
                    <a:pt x="61" y="104"/>
                    <a:pt x="61" y="105"/>
                    <a:pt x="61" y="107"/>
                  </a:cubicBezTo>
                  <a:cubicBezTo>
                    <a:pt x="61" y="109"/>
                    <a:pt x="62" y="111"/>
                    <a:pt x="62" y="113"/>
                  </a:cubicBezTo>
                  <a:cubicBezTo>
                    <a:pt x="62" y="115"/>
                    <a:pt x="62" y="117"/>
                    <a:pt x="62" y="118"/>
                  </a:cubicBezTo>
                  <a:cubicBezTo>
                    <a:pt x="62" y="120"/>
                    <a:pt x="60" y="122"/>
                    <a:pt x="60" y="123"/>
                  </a:cubicBezTo>
                  <a:cubicBezTo>
                    <a:pt x="60" y="126"/>
                    <a:pt x="61" y="128"/>
                    <a:pt x="60" y="131"/>
                  </a:cubicBezTo>
                  <a:cubicBezTo>
                    <a:pt x="60" y="131"/>
                    <a:pt x="59" y="130"/>
                    <a:pt x="58" y="131"/>
                  </a:cubicBezTo>
                  <a:cubicBezTo>
                    <a:pt x="57" y="132"/>
                    <a:pt x="56" y="133"/>
                    <a:pt x="56" y="134"/>
                  </a:cubicBezTo>
                  <a:cubicBezTo>
                    <a:pt x="56" y="135"/>
                    <a:pt x="57" y="136"/>
                    <a:pt x="57" y="137"/>
                  </a:cubicBezTo>
                  <a:cubicBezTo>
                    <a:pt x="57" y="137"/>
                    <a:pt x="55" y="137"/>
                    <a:pt x="54" y="138"/>
                  </a:cubicBezTo>
                  <a:cubicBezTo>
                    <a:pt x="53" y="139"/>
                    <a:pt x="52" y="141"/>
                    <a:pt x="51" y="142"/>
                  </a:cubicBezTo>
                  <a:cubicBezTo>
                    <a:pt x="51" y="142"/>
                    <a:pt x="50" y="143"/>
                    <a:pt x="49" y="142"/>
                  </a:cubicBezTo>
                  <a:cubicBezTo>
                    <a:pt x="48" y="142"/>
                    <a:pt x="47" y="140"/>
                    <a:pt x="46" y="139"/>
                  </a:cubicBezTo>
                  <a:cubicBezTo>
                    <a:pt x="46" y="139"/>
                    <a:pt x="46" y="138"/>
                    <a:pt x="46" y="138"/>
                  </a:cubicBezTo>
                  <a:cubicBezTo>
                    <a:pt x="46" y="138"/>
                    <a:pt x="45" y="137"/>
                    <a:pt x="45" y="137"/>
                  </a:cubicBezTo>
                  <a:cubicBezTo>
                    <a:pt x="45" y="136"/>
                    <a:pt x="45" y="135"/>
                    <a:pt x="44" y="134"/>
                  </a:cubicBezTo>
                  <a:cubicBezTo>
                    <a:pt x="44" y="133"/>
                    <a:pt x="43" y="131"/>
                    <a:pt x="42" y="130"/>
                  </a:cubicBezTo>
                  <a:cubicBezTo>
                    <a:pt x="42" y="129"/>
                    <a:pt x="42" y="127"/>
                    <a:pt x="42" y="126"/>
                  </a:cubicBezTo>
                  <a:cubicBezTo>
                    <a:pt x="41" y="124"/>
                    <a:pt x="39" y="122"/>
                    <a:pt x="37" y="120"/>
                  </a:cubicBezTo>
                  <a:cubicBezTo>
                    <a:pt x="37" y="119"/>
                    <a:pt x="36" y="118"/>
                    <a:pt x="35" y="117"/>
                  </a:cubicBezTo>
                  <a:cubicBezTo>
                    <a:pt x="35" y="115"/>
                    <a:pt x="35" y="113"/>
                    <a:pt x="34" y="111"/>
                  </a:cubicBezTo>
                  <a:cubicBezTo>
                    <a:pt x="34" y="110"/>
                    <a:pt x="33" y="109"/>
                    <a:pt x="32" y="108"/>
                  </a:cubicBezTo>
                  <a:cubicBezTo>
                    <a:pt x="32" y="108"/>
                    <a:pt x="31" y="107"/>
                    <a:pt x="30" y="106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4"/>
                    <a:pt x="29" y="103"/>
                    <a:pt x="28" y="102"/>
                  </a:cubicBezTo>
                  <a:cubicBezTo>
                    <a:pt x="28" y="100"/>
                    <a:pt x="28" y="98"/>
                    <a:pt x="28" y="96"/>
                  </a:cubicBezTo>
                  <a:cubicBezTo>
                    <a:pt x="27" y="94"/>
                    <a:pt x="26" y="93"/>
                    <a:pt x="26" y="91"/>
                  </a:cubicBezTo>
                  <a:cubicBezTo>
                    <a:pt x="26" y="91"/>
                    <a:pt x="27" y="91"/>
                    <a:pt x="27" y="90"/>
                  </a:cubicBezTo>
                  <a:cubicBezTo>
                    <a:pt x="27" y="90"/>
                    <a:pt x="25" y="90"/>
                    <a:pt x="25" y="90"/>
                  </a:cubicBezTo>
                  <a:cubicBezTo>
                    <a:pt x="25" y="89"/>
                    <a:pt x="25" y="88"/>
                    <a:pt x="25" y="87"/>
                  </a:cubicBezTo>
                  <a:cubicBezTo>
                    <a:pt x="25" y="87"/>
                    <a:pt x="25" y="86"/>
                    <a:pt x="25" y="86"/>
                  </a:cubicBezTo>
                  <a:cubicBezTo>
                    <a:pt x="25" y="84"/>
                    <a:pt x="24" y="83"/>
                    <a:pt x="24" y="81"/>
                  </a:cubicBezTo>
                  <a:cubicBezTo>
                    <a:pt x="24" y="80"/>
                    <a:pt x="25" y="79"/>
                    <a:pt x="25" y="78"/>
                  </a:cubicBezTo>
                  <a:cubicBezTo>
                    <a:pt x="25" y="77"/>
                    <a:pt x="24" y="76"/>
                    <a:pt x="24" y="76"/>
                  </a:cubicBezTo>
                  <a:cubicBezTo>
                    <a:pt x="24" y="75"/>
                    <a:pt x="23" y="75"/>
                    <a:pt x="23" y="74"/>
                  </a:cubicBezTo>
                  <a:cubicBezTo>
                    <a:pt x="23" y="74"/>
                    <a:pt x="24" y="74"/>
                    <a:pt x="24" y="74"/>
                  </a:cubicBezTo>
                  <a:cubicBezTo>
                    <a:pt x="24" y="73"/>
                    <a:pt x="23" y="74"/>
                    <a:pt x="22" y="74"/>
                  </a:cubicBezTo>
                  <a:cubicBezTo>
                    <a:pt x="22" y="73"/>
                    <a:pt x="22" y="72"/>
                    <a:pt x="22" y="71"/>
                  </a:cubicBezTo>
                  <a:cubicBezTo>
                    <a:pt x="23" y="70"/>
                    <a:pt x="24" y="70"/>
                    <a:pt x="23" y="70"/>
                  </a:cubicBezTo>
                  <a:cubicBezTo>
                    <a:pt x="23" y="69"/>
                    <a:pt x="22" y="69"/>
                    <a:pt x="21" y="70"/>
                  </a:cubicBezTo>
                  <a:cubicBezTo>
                    <a:pt x="21" y="70"/>
                    <a:pt x="21" y="71"/>
                    <a:pt x="21" y="72"/>
                  </a:cubicBezTo>
                  <a:cubicBezTo>
                    <a:pt x="21" y="73"/>
                    <a:pt x="21" y="74"/>
                    <a:pt x="21" y="74"/>
                  </a:cubicBezTo>
                  <a:cubicBezTo>
                    <a:pt x="21" y="75"/>
                    <a:pt x="21" y="76"/>
                    <a:pt x="20" y="76"/>
                  </a:cubicBezTo>
                  <a:cubicBezTo>
                    <a:pt x="19" y="77"/>
                    <a:pt x="18" y="78"/>
                    <a:pt x="17" y="78"/>
                  </a:cubicBezTo>
                  <a:cubicBezTo>
                    <a:pt x="15" y="78"/>
                    <a:pt x="14" y="78"/>
                    <a:pt x="12" y="77"/>
                  </a:cubicBezTo>
                  <a:cubicBezTo>
                    <a:pt x="10" y="76"/>
                    <a:pt x="7" y="74"/>
                    <a:pt x="5" y="72"/>
                  </a:cubicBezTo>
                  <a:cubicBezTo>
                    <a:pt x="5" y="72"/>
                    <a:pt x="5" y="70"/>
                    <a:pt x="5" y="70"/>
                  </a:cubicBezTo>
                  <a:cubicBezTo>
                    <a:pt x="6" y="69"/>
                    <a:pt x="7" y="70"/>
                    <a:pt x="7" y="70"/>
                  </a:cubicBezTo>
                  <a:cubicBezTo>
                    <a:pt x="9" y="70"/>
                    <a:pt x="10" y="69"/>
                    <a:pt x="11" y="68"/>
                  </a:cubicBezTo>
                  <a:cubicBezTo>
                    <a:pt x="12" y="68"/>
                    <a:pt x="13" y="67"/>
                    <a:pt x="13" y="66"/>
                  </a:cubicBezTo>
                  <a:cubicBezTo>
                    <a:pt x="13" y="66"/>
                    <a:pt x="12" y="66"/>
                    <a:pt x="12" y="66"/>
                  </a:cubicBezTo>
                  <a:cubicBezTo>
                    <a:pt x="11" y="66"/>
                    <a:pt x="10" y="67"/>
                    <a:pt x="9" y="67"/>
                  </a:cubicBezTo>
                  <a:cubicBezTo>
                    <a:pt x="8" y="67"/>
                    <a:pt x="6" y="67"/>
                    <a:pt x="5" y="67"/>
                  </a:cubicBezTo>
                  <a:cubicBezTo>
                    <a:pt x="4" y="67"/>
                    <a:pt x="4" y="66"/>
                    <a:pt x="3" y="65"/>
                  </a:cubicBezTo>
                  <a:cubicBezTo>
                    <a:pt x="3" y="65"/>
                    <a:pt x="3" y="65"/>
                    <a:pt x="2" y="64"/>
                  </a:cubicBezTo>
                  <a:cubicBezTo>
                    <a:pt x="2" y="64"/>
                    <a:pt x="3" y="63"/>
                    <a:pt x="2" y="63"/>
                  </a:cubicBezTo>
                  <a:cubicBezTo>
                    <a:pt x="2" y="63"/>
                    <a:pt x="1" y="63"/>
                    <a:pt x="0" y="63"/>
                  </a:cubicBezTo>
                  <a:cubicBezTo>
                    <a:pt x="1" y="62"/>
                    <a:pt x="2" y="62"/>
                    <a:pt x="2" y="62"/>
                  </a:cubicBezTo>
                  <a:cubicBezTo>
                    <a:pt x="2" y="61"/>
                    <a:pt x="3" y="61"/>
                    <a:pt x="4" y="61"/>
                  </a:cubicBezTo>
                  <a:cubicBezTo>
                    <a:pt x="4" y="61"/>
                    <a:pt x="3" y="60"/>
                    <a:pt x="4" y="60"/>
                  </a:cubicBezTo>
                  <a:cubicBezTo>
                    <a:pt x="5" y="60"/>
                    <a:pt x="6" y="60"/>
                    <a:pt x="8" y="60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11" y="61"/>
                    <a:pt x="12" y="59"/>
                    <a:pt x="13" y="59"/>
                  </a:cubicBezTo>
                  <a:cubicBezTo>
                    <a:pt x="14" y="59"/>
                    <a:pt x="12" y="60"/>
                    <a:pt x="13" y="60"/>
                  </a:cubicBezTo>
                  <a:cubicBezTo>
                    <a:pt x="14" y="61"/>
                    <a:pt x="15" y="60"/>
                    <a:pt x="15" y="60"/>
                  </a:cubicBezTo>
                  <a:cubicBezTo>
                    <a:pt x="15" y="60"/>
                    <a:pt x="14" y="59"/>
                    <a:pt x="14" y="59"/>
                  </a:cubicBezTo>
                  <a:cubicBezTo>
                    <a:pt x="14" y="58"/>
                    <a:pt x="15" y="58"/>
                    <a:pt x="15" y="58"/>
                  </a:cubicBezTo>
                  <a:cubicBezTo>
                    <a:pt x="15" y="57"/>
                    <a:pt x="13" y="56"/>
                    <a:pt x="13" y="55"/>
                  </a:cubicBezTo>
                  <a:cubicBezTo>
                    <a:pt x="12" y="54"/>
                    <a:pt x="13" y="53"/>
                    <a:pt x="13" y="53"/>
                  </a:cubicBezTo>
                  <a:cubicBezTo>
                    <a:pt x="12" y="53"/>
                    <a:pt x="12" y="53"/>
                    <a:pt x="11" y="53"/>
                  </a:cubicBezTo>
                  <a:cubicBezTo>
                    <a:pt x="10" y="53"/>
                    <a:pt x="10" y="52"/>
                    <a:pt x="9" y="51"/>
                  </a:cubicBezTo>
                  <a:cubicBezTo>
                    <a:pt x="9" y="50"/>
                    <a:pt x="10" y="49"/>
                    <a:pt x="9" y="48"/>
                  </a:cubicBezTo>
                  <a:cubicBezTo>
                    <a:pt x="9" y="48"/>
                    <a:pt x="9" y="48"/>
                    <a:pt x="8" y="48"/>
                  </a:cubicBezTo>
                  <a:cubicBezTo>
                    <a:pt x="7" y="48"/>
                    <a:pt x="7" y="48"/>
                    <a:pt x="6" y="48"/>
                  </a:cubicBezTo>
                  <a:cubicBezTo>
                    <a:pt x="5" y="47"/>
                    <a:pt x="5" y="47"/>
                    <a:pt x="5" y="46"/>
                  </a:cubicBezTo>
                  <a:cubicBezTo>
                    <a:pt x="6" y="44"/>
                    <a:pt x="8" y="42"/>
                    <a:pt x="10" y="41"/>
                  </a:cubicBezTo>
                  <a:cubicBezTo>
                    <a:pt x="10" y="41"/>
                    <a:pt x="10" y="40"/>
                    <a:pt x="11" y="41"/>
                  </a:cubicBezTo>
                  <a:cubicBezTo>
                    <a:pt x="12" y="41"/>
                    <a:pt x="12" y="42"/>
                    <a:pt x="13" y="42"/>
                  </a:cubicBezTo>
                  <a:cubicBezTo>
                    <a:pt x="14" y="42"/>
                    <a:pt x="14" y="41"/>
                    <a:pt x="15" y="41"/>
                  </a:cubicBezTo>
                  <a:cubicBezTo>
                    <a:pt x="15" y="41"/>
                    <a:pt x="17" y="42"/>
                    <a:pt x="17" y="41"/>
                  </a:cubicBezTo>
                  <a:cubicBezTo>
                    <a:pt x="18" y="40"/>
                    <a:pt x="17" y="39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9" y="37"/>
                    <a:pt x="19" y="36"/>
                    <a:pt x="20" y="36"/>
                  </a:cubicBezTo>
                  <a:cubicBezTo>
                    <a:pt x="21" y="35"/>
                    <a:pt x="23" y="35"/>
                    <a:pt x="23" y="34"/>
                  </a:cubicBezTo>
                  <a:cubicBezTo>
                    <a:pt x="24" y="33"/>
                    <a:pt x="23" y="31"/>
                    <a:pt x="23" y="30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7" y="26"/>
                    <a:pt x="27" y="25"/>
                    <a:pt x="28" y="25"/>
                  </a:cubicBezTo>
                  <a:cubicBezTo>
                    <a:pt x="28" y="24"/>
                    <a:pt x="29" y="25"/>
                    <a:pt x="29" y="24"/>
                  </a:cubicBezTo>
                  <a:cubicBezTo>
                    <a:pt x="29" y="24"/>
                    <a:pt x="28" y="24"/>
                    <a:pt x="28" y="23"/>
                  </a:cubicBezTo>
                  <a:cubicBezTo>
                    <a:pt x="28" y="23"/>
                    <a:pt x="29" y="22"/>
                    <a:pt x="29" y="22"/>
                  </a:cubicBezTo>
                  <a:cubicBezTo>
                    <a:pt x="29" y="21"/>
                    <a:pt x="28" y="21"/>
                    <a:pt x="29" y="20"/>
                  </a:cubicBezTo>
                  <a:cubicBezTo>
                    <a:pt x="29" y="19"/>
                    <a:pt x="29" y="19"/>
                    <a:pt x="30" y="18"/>
                  </a:cubicBezTo>
                  <a:cubicBezTo>
                    <a:pt x="31" y="18"/>
                    <a:pt x="32" y="18"/>
                    <a:pt x="33" y="17"/>
                  </a:cubicBezTo>
                  <a:cubicBezTo>
                    <a:pt x="33" y="16"/>
                    <a:pt x="32" y="15"/>
                    <a:pt x="31" y="15"/>
                  </a:cubicBezTo>
                  <a:cubicBezTo>
                    <a:pt x="30" y="15"/>
                    <a:pt x="29" y="15"/>
                    <a:pt x="28" y="15"/>
                  </a:cubicBezTo>
                  <a:cubicBezTo>
                    <a:pt x="27" y="15"/>
                    <a:pt x="28" y="15"/>
                    <a:pt x="28" y="14"/>
                  </a:cubicBezTo>
                  <a:cubicBezTo>
                    <a:pt x="27" y="14"/>
                    <a:pt x="26" y="13"/>
                    <a:pt x="25" y="13"/>
                  </a:cubicBezTo>
                  <a:cubicBezTo>
                    <a:pt x="25" y="11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5"/>
                    <a:pt x="26" y="4"/>
                    <a:pt x="27" y="4"/>
                  </a:cubicBezTo>
                  <a:cubicBezTo>
                    <a:pt x="28" y="4"/>
                    <a:pt x="29" y="5"/>
                    <a:pt x="30" y="6"/>
                  </a:cubicBezTo>
                  <a:cubicBezTo>
                    <a:pt x="32" y="6"/>
                    <a:pt x="33" y="6"/>
                    <a:pt x="35" y="6"/>
                  </a:cubicBezTo>
                  <a:cubicBezTo>
                    <a:pt x="36" y="5"/>
                    <a:pt x="37" y="5"/>
                    <a:pt x="38" y="4"/>
                  </a:cubicBezTo>
                  <a:cubicBezTo>
                    <a:pt x="38" y="4"/>
                    <a:pt x="39" y="3"/>
                    <a:pt x="39" y="3"/>
                  </a:cubicBezTo>
                  <a:cubicBezTo>
                    <a:pt x="40" y="2"/>
                    <a:pt x="40" y="1"/>
                    <a:pt x="40" y="0"/>
                  </a:cubicBezTo>
                  <a:cubicBezTo>
                    <a:pt x="41" y="0"/>
                    <a:pt x="42" y="0"/>
                    <a:pt x="43" y="0"/>
                  </a:cubicBezTo>
                  <a:cubicBezTo>
                    <a:pt x="44" y="1"/>
                    <a:pt x="43" y="2"/>
                    <a:pt x="44" y="3"/>
                  </a:cubicBezTo>
                  <a:cubicBezTo>
                    <a:pt x="45" y="4"/>
                    <a:pt x="46" y="4"/>
                    <a:pt x="47" y="5"/>
                  </a:cubicBezTo>
                  <a:cubicBezTo>
                    <a:pt x="47" y="6"/>
                    <a:pt x="48" y="6"/>
                    <a:pt x="48" y="7"/>
                  </a:cubicBezTo>
                  <a:cubicBezTo>
                    <a:pt x="47" y="8"/>
                    <a:pt x="46" y="7"/>
                    <a:pt x="46" y="7"/>
                  </a:cubicBezTo>
                  <a:cubicBezTo>
                    <a:pt x="46" y="8"/>
                    <a:pt x="47" y="9"/>
                    <a:pt x="47" y="10"/>
                  </a:cubicBezTo>
                  <a:cubicBezTo>
                    <a:pt x="48" y="11"/>
                    <a:pt x="49" y="12"/>
                    <a:pt x="50" y="12"/>
                  </a:cubicBezTo>
                  <a:cubicBezTo>
                    <a:pt x="51" y="13"/>
                    <a:pt x="52" y="14"/>
                    <a:pt x="52" y="15"/>
                  </a:cubicBezTo>
                  <a:cubicBezTo>
                    <a:pt x="52" y="17"/>
                    <a:pt x="50" y="17"/>
                    <a:pt x="49" y="18"/>
                  </a:cubicBezTo>
                  <a:cubicBezTo>
                    <a:pt x="49" y="18"/>
                    <a:pt x="48" y="17"/>
                    <a:pt x="48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6"/>
                    <a:pt x="47" y="16"/>
                    <a:pt x="47" y="17"/>
                  </a:cubicBezTo>
                  <a:cubicBezTo>
                    <a:pt x="46" y="17"/>
                    <a:pt x="46" y="17"/>
                    <a:pt x="46" y="18"/>
                  </a:cubicBezTo>
                  <a:cubicBezTo>
                    <a:pt x="47" y="19"/>
                    <a:pt x="47" y="20"/>
                    <a:pt x="48" y="21"/>
                  </a:cubicBezTo>
                  <a:cubicBezTo>
                    <a:pt x="48" y="22"/>
                    <a:pt x="48" y="23"/>
                    <a:pt x="49" y="23"/>
                  </a:cubicBezTo>
                  <a:cubicBezTo>
                    <a:pt x="49" y="23"/>
                    <a:pt x="50" y="23"/>
                    <a:pt x="50" y="23"/>
                  </a:cubicBezTo>
                  <a:cubicBezTo>
                    <a:pt x="52" y="24"/>
                    <a:pt x="52" y="25"/>
                    <a:pt x="53" y="25"/>
                  </a:cubicBezTo>
                  <a:cubicBezTo>
                    <a:pt x="53" y="26"/>
                    <a:pt x="54" y="25"/>
                    <a:pt x="55" y="25"/>
                  </a:cubicBezTo>
                  <a:cubicBezTo>
                    <a:pt x="56" y="26"/>
                    <a:pt x="57" y="27"/>
                    <a:pt x="58" y="28"/>
                  </a:cubicBezTo>
                  <a:cubicBezTo>
                    <a:pt x="59" y="28"/>
                    <a:pt x="59" y="29"/>
                    <a:pt x="60" y="29"/>
                  </a:cubicBezTo>
                  <a:cubicBezTo>
                    <a:pt x="59" y="30"/>
                    <a:pt x="59" y="30"/>
                    <a:pt x="58" y="31"/>
                  </a:cubicBezTo>
                  <a:cubicBezTo>
                    <a:pt x="57" y="31"/>
                    <a:pt x="57" y="32"/>
                    <a:pt x="56" y="32"/>
                  </a:cubicBezTo>
                  <a:cubicBezTo>
                    <a:pt x="56" y="33"/>
                    <a:pt x="57" y="33"/>
                    <a:pt x="56" y="33"/>
                  </a:cubicBezTo>
                  <a:cubicBezTo>
                    <a:pt x="56" y="34"/>
                    <a:pt x="56" y="35"/>
                    <a:pt x="56" y="36"/>
                  </a:cubicBezTo>
                  <a:cubicBezTo>
                    <a:pt x="56" y="36"/>
                    <a:pt x="57" y="36"/>
                    <a:pt x="57" y="37"/>
                  </a:cubicBezTo>
                  <a:cubicBezTo>
                    <a:pt x="58" y="37"/>
                    <a:pt x="59" y="36"/>
                    <a:pt x="59" y="37"/>
                  </a:cubicBezTo>
                  <a:cubicBezTo>
                    <a:pt x="60" y="38"/>
                    <a:pt x="61" y="39"/>
                    <a:pt x="63" y="40"/>
                  </a:cubicBezTo>
                  <a:cubicBezTo>
                    <a:pt x="64" y="41"/>
                    <a:pt x="66" y="41"/>
                    <a:pt x="68" y="42"/>
                  </a:cubicBezTo>
                  <a:cubicBezTo>
                    <a:pt x="68" y="42"/>
                    <a:pt x="68" y="43"/>
                    <a:pt x="69" y="43"/>
                  </a:cubicBezTo>
                  <a:cubicBezTo>
                    <a:pt x="71" y="43"/>
                    <a:pt x="73" y="43"/>
                    <a:pt x="75" y="43"/>
                  </a:cubicBezTo>
                  <a:cubicBezTo>
                    <a:pt x="77" y="43"/>
                    <a:pt x="78" y="44"/>
                    <a:pt x="79" y="44"/>
                  </a:cubicBezTo>
                  <a:cubicBezTo>
                    <a:pt x="79" y="45"/>
                    <a:pt x="78" y="46"/>
                    <a:pt x="79" y="46"/>
                  </a:cubicBezTo>
                  <a:cubicBezTo>
                    <a:pt x="80" y="47"/>
                    <a:pt x="80" y="47"/>
                    <a:pt x="82" y="48"/>
                  </a:cubicBezTo>
                  <a:cubicBezTo>
                    <a:pt x="82" y="48"/>
                    <a:pt x="82" y="47"/>
                    <a:pt x="83" y="47"/>
                  </a:cubicBezTo>
                  <a:cubicBezTo>
                    <a:pt x="83" y="47"/>
                    <a:pt x="83" y="48"/>
                    <a:pt x="84" y="48"/>
                  </a:cubicBezTo>
                  <a:cubicBezTo>
                    <a:pt x="85" y="49"/>
                    <a:pt x="85" y="48"/>
                    <a:pt x="86" y="48"/>
                  </a:cubicBezTo>
                  <a:cubicBezTo>
                    <a:pt x="87" y="49"/>
                    <a:pt x="88" y="49"/>
                    <a:pt x="89" y="49"/>
                  </a:cubicBezTo>
                  <a:cubicBezTo>
                    <a:pt x="91" y="49"/>
                    <a:pt x="92" y="50"/>
                    <a:pt x="94" y="50"/>
                  </a:cubicBezTo>
                  <a:cubicBezTo>
                    <a:pt x="95" y="50"/>
                    <a:pt x="95" y="49"/>
                    <a:pt x="95" y="49"/>
                  </a:cubicBezTo>
                  <a:cubicBezTo>
                    <a:pt x="95" y="48"/>
                    <a:pt x="95" y="47"/>
                    <a:pt x="94" y="46"/>
                  </a:cubicBezTo>
                  <a:cubicBezTo>
                    <a:pt x="94" y="45"/>
                    <a:pt x="95" y="44"/>
                    <a:pt x="95" y="43"/>
                  </a:cubicBezTo>
                  <a:cubicBezTo>
                    <a:pt x="95" y="43"/>
                    <a:pt x="95" y="42"/>
                    <a:pt x="95" y="42"/>
                  </a:cubicBezTo>
                  <a:cubicBezTo>
                    <a:pt x="95" y="41"/>
                    <a:pt x="96" y="40"/>
                    <a:pt x="97" y="40"/>
                  </a:cubicBezTo>
                  <a:cubicBezTo>
                    <a:pt x="97" y="40"/>
                    <a:pt x="98" y="40"/>
                    <a:pt x="98" y="40"/>
                  </a:cubicBezTo>
                  <a:cubicBezTo>
                    <a:pt x="98" y="41"/>
                    <a:pt x="98" y="42"/>
                    <a:pt x="98" y="42"/>
                  </a:cubicBezTo>
                  <a:cubicBezTo>
                    <a:pt x="98" y="43"/>
                    <a:pt x="98" y="44"/>
                    <a:pt x="98" y="45"/>
                  </a:cubicBezTo>
                  <a:cubicBezTo>
                    <a:pt x="99" y="46"/>
                    <a:pt x="99" y="46"/>
                    <a:pt x="100" y="47"/>
                  </a:cubicBezTo>
                  <a:cubicBezTo>
                    <a:pt x="101" y="47"/>
                    <a:pt x="102" y="48"/>
                    <a:pt x="104" y="48"/>
                  </a:cubicBezTo>
                  <a:cubicBezTo>
                    <a:pt x="105" y="48"/>
                    <a:pt x="105" y="47"/>
                    <a:pt x="105" y="47"/>
                  </a:cubicBezTo>
                  <a:cubicBezTo>
                    <a:pt x="106" y="47"/>
                    <a:pt x="106" y="47"/>
                    <a:pt x="107" y="47"/>
                  </a:cubicBezTo>
                  <a:cubicBezTo>
                    <a:pt x="108" y="47"/>
                    <a:pt x="110" y="47"/>
                    <a:pt x="111" y="47"/>
                  </a:cubicBezTo>
                  <a:cubicBezTo>
                    <a:pt x="112" y="47"/>
                    <a:pt x="114" y="47"/>
                    <a:pt x="114" y="46"/>
                  </a:cubicBezTo>
                  <a:cubicBezTo>
                    <a:pt x="115" y="46"/>
                    <a:pt x="114" y="44"/>
                    <a:pt x="113" y="43"/>
                  </a:cubicBezTo>
                  <a:cubicBezTo>
                    <a:pt x="113" y="43"/>
                    <a:pt x="112" y="43"/>
                    <a:pt x="111" y="43"/>
                  </a:cubicBezTo>
                  <a:cubicBezTo>
                    <a:pt x="110" y="43"/>
                    <a:pt x="111" y="42"/>
                    <a:pt x="111" y="42"/>
                  </a:cubicBezTo>
                  <a:cubicBezTo>
                    <a:pt x="112" y="42"/>
                    <a:pt x="113" y="41"/>
                    <a:pt x="114" y="41"/>
                  </a:cubicBezTo>
                  <a:cubicBezTo>
                    <a:pt x="115" y="41"/>
                    <a:pt x="116" y="42"/>
                    <a:pt x="117" y="41"/>
                  </a:cubicBezTo>
                  <a:cubicBezTo>
                    <a:pt x="117" y="41"/>
                    <a:pt x="116" y="40"/>
                    <a:pt x="116" y="40"/>
                  </a:cubicBezTo>
                  <a:cubicBezTo>
                    <a:pt x="117" y="39"/>
                    <a:pt x="118" y="39"/>
                    <a:pt x="118" y="38"/>
                  </a:cubicBezTo>
                  <a:cubicBezTo>
                    <a:pt x="119" y="38"/>
                    <a:pt x="118" y="37"/>
                    <a:pt x="119" y="36"/>
                  </a:cubicBezTo>
                  <a:cubicBezTo>
                    <a:pt x="120" y="36"/>
                    <a:pt x="122" y="36"/>
                    <a:pt x="123" y="36"/>
                  </a:cubicBezTo>
                  <a:cubicBezTo>
                    <a:pt x="123" y="36"/>
                    <a:pt x="122" y="35"/>
                    <a:pt x="122" y="35"/>
                  </a:cubicBezTo>
                  <a:cubicBezTo>
                    <a:pt x="123" y="34"/>
                    <a:pt x="124" y="34"/>
                    <a:pt x="125" y="34"/>
                  </a:cubicBezTo>
                  <a:cubicBezTo>
                    <a:pt x="126" y="34"/>
                    <a:pt x="127" y="35"/>
                    <a:pt x="128" y="35"/>
                  </a:cubicBezTo>
                  <a:cubicBezTo>
                    <a:pt x="128" y="35"/>
                    <a:pt x="128" y="34"/>
                    <a:pt x="129" y="34"/>
                  </a:cubicBezTo>
                  <a:cubicBezTo>
                    <a:pt x="130" y="34"/>
                    <a:pt x="130" y="33"/>
                    <a:pt x="132" y="33"/>
                  </a:cubicBezTo>
                  <a:cubicBezTo>
                    <a:pt x="132" y="33"/>
                    <a:pt x="133" y="33"/>
                    <a:pt x="133" y="34"/>
                  </a:cubicBezTo>
                  <a:cubicBezTo>
                    <a:pt x="134" y="34"/>
                    <a:pt x="135" y="35"/>
                    <a:pt x="135" y="36"/>
                  </a:cubicBezTo>
                  <a:cubicBezTo>
                    <a:pt x="134" y="37"/>
                    <a:pt x="133" y="37"/>
                    <a:pt x="133" y="38"/>
                  </a:cubicBezTo>
                  <a:cubicBezTo>
                    <a:pt x="133" y="39"/>
                    <a:pt x="134" y="38"/>
                    <a:pt x="135" y="38"/>
                  </a:cubicBezTo>
                  <a:cubicBezTo>
                    <a:pt x="135" y="38"/>
                    <a:pt x="135" y="39"/>
                    <a:pt x="136" y="39"/>
                  </a:cubicBezTo>
                  <a:cubicBezTo>
                    <a:pt x="137" y="39"/>
                    <a:pt x="138" y="39"/>
                    <a:pt x="138" y="39"/>
                  </a:cubicBezTo>
                  <a:cubicBezTo>
                    <a:pt x="139" y="39"/>
                    <a:pt x="139" y="40"/>
                    <a:pt x="139" y="40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8" y="42"/>
                    <a:pt x="137" y="42"/>
                    <a:pt x="137" y="42"/>
                  </a:cubicBezTo>
                  <a:cubicBezTo>
                    <a:pt x="137" y="42"/>
                    <a:pt x="137" y="43"/>
                    <a:pt x="137" y="43"/>
                  </a:cubicBezTo>
                  <a:cubicBezTo>
                    <a:pt x="137" y="44"/>
                    <a:pt x="138" y="44"/>
                    <a:pt x="138" y="45"/>
                  </a:cubicBezTo>
                  <a:cubicBezTo>
                    <a:pt x="138" y="46"/>
                    <a:pt x="137" y="45"/>
                    <a:pt x="137" y="45"/>
                  </a:cubicBezTo>
                  <a:cubicBezTo>
                    <a:pt x="136" y="45"/>
                    <a:pt x="136" y="44"/>
                    <a:pt x="135" y="44"/>
                  </a:cubicBezTo>
                  <a:cubicBezTo>
                    <a:pt x="135" y="44"/>
                    <a:pt x="134" y="45"/>
                    <a:pt x="133" y="45"/>
                  </a:cubicBezTo>
                  <a:cubicBezTo>
                    <a:pt x="132" y="46"/>
                    <a:pt x="132" y="47"/>
                    <a:pt x="131" y="47"/>
                  </a:cubicBezTo>
                  <a:cubicBezTo>
                    <a:pt x="130" y="48"/>
                    <a:pt x="130" y="48"/>
                    <a:pt x="129" y="48"/>
                  </a:cubicBezTo>
                  <a:cubicBezTo>
                    <a:pt x="129" y="48"/>
                    <a:pt x="129" y="49"/>
                    <a:pt x="129" y="49"/>
                  </a:cubicBezTo>
                  <a:cubicBezTo>
                    <a:pt x="129" y="50"/>
                    <a:pt x="129" y="50"/>
                    <a:pt x="129" y="51"/>
                  </a:cubicBezTo>
                  <a:cubicBezTo>
                    <a:pt x="129" y="51"/>
                    <a:pt x="130" y="51"/>
                    <a:pt x="130" y="51"/>
                  </a:cubicBezTo>
                  <a:cubicBezTo>
                    <a:pt x="130" y="52"/>
                    <a:pt x="129" y="52"/>
                    <a:pt x="128" y="52"/>
                  </a:cubicBezTo>
                  <a:cubicBezTo>
                    <a:pt x="128" y="53"/>
                    <a:pt x="129" y="53"/>
                    <a:pt x="128" y="53"/>
                  </a:cubicBezTo>
                  <a:cubicBezTo>
                    <a:pt x="128" y="54"/>
                    <a:pt x="127" y="54"/>
                    <a:pt x="127" y="55"/>
                  </a:cubicBezTo>
                  <a:cubicBezTo>
                    <a:pt x="127" y="55"/>
                    <a:pt x="128" y="56"/>
                    <a:pt x="128" y="56"/>
                  </a:cubicBezTo>
                  <a:cubicBezTo>
                    <a:pt x="127" y="58"/>
                    <a:pt x="127" y="60"/>
                    <a:pt x="126" y="62"/>
                  </a:cubicBezTo>
                  <a:cubicBezTo>
                    <a:pt x="126" y="62"/>
                    <a:pt x="125" y="62"/>
                    <a:pt x="125" y="62"/>
                  </a:cubicBezTo>
                  <a:cubicBezTo>
                    <a:pt x="124" y="62"/>
                    <a:pt x="123" y="61"/>
                    <a:pt x="122" y="61"/>
                  </a:cubicBezTo>
                  <a:cubicBezTo>
                    <a:pt x="122" y="61"/>
                    <a:pt x="122" y="61"/>
                    <a:pt x="122" y="62"/>
                  </a:cubicBezTo>
                  <a:cubicBezTo>
                    <a:pt x="122" y="62"/>
                    <a:pt x="122" y="63"/>
                    <a:pt x="123" y="64"/>
                  </a:cubicBezTo>
                  <a:cubicBezTo>
                    <a:pt x="123" y="65"/>
                    <a:pt x="123" y="66"/>
                    <a:pt x="123" y="67"/>
                  </a:cubicBezTo>
                  <a:cubicBezTo>
                    <a:pt x="123" y="67"/>
                    <a:pt x="122" y="67"/>
                    <a:pt x="122" y="67"/>
                  </a:cubicBezTo>
                  <a:cubicBezTo>
                    <a:pt x="121" y="68"/>
                    <a:pt x="122" y="69"/>
                    <a:pt x="122" y="70"/>
                  </a:cubicBezTo>
                  <a:cubicBezTo>
                    <a:pt x="122" y="71"/>
                    <a:pt x="121" y="72"/>
                    <a:pt x="121" y="73"/>
                  </a:cubicBezTo>
                  <a:cubicBezTo>
                    <a:pt x="121" y="73"/>
                    <a:pt x="120" y="73"/>
                    <a:pt x="120" y="73"/>
                  </a:cubicBezTo>
                  <a:cubicBezTo>
                    <a:pt x="120" y="73"/>
                    <a:pt x="119" y="73"/>
                    <a:pt x="119" y="73"/>
                  </a:cubicBezTo>
                  <a:cubicBezTo>
                    <a:pt x="119" y="71"/>
                    <a:pt x="119" y="70"/>
                    <a:pt x="119" y="68"/>
                  </a:cubicBezTo>
                  <a:cubicBezTo>
                    <a:pt x="118" y="67"/>
                    <a:pt x="117" y="67"/>
                    <a:pt x="117" y="66"/>
                  </a:cubicBezTo>
                  <a:cubicBezTo>
                    <a:pt x="117" y="65"/>
                    <a:pt x="117" y="64"/>
                    <a:pt x="117" y="63"/>
                  </a:cubicBezTo>
                  <a:cubicBezTo>
                    <a:pt x="117" y="63"/>
                    <a:pt x="115" y="62"/>
                    <a:pt x="115" y="63"/>
                  </a:cubicBezTo>
                  <a:cubicBezTo>
                    <a:pt x="114" y="64"/>
                    <a:pt x="115" y="65"/>
                    <a:pt x="115" y="66"/>
                  </a:cubicBezTo>
                  <a:cubicBezTo>
                    <a:pt x="114" y="67"/>
                    <a:pt x="113" y="67"/>
                    <a:pt x="113" y="67"/>
                  </a:cubicBezTo>
                  <a:cubicBezTo>
                    <a:pt x="112" y="67"/>
                    <a:pt x="113" y="66"/>
                    <a:pt x="112" y="65"/>
                  </a:cubicBezTo>
                  <a:cubicBezTo>
                    <a:pt x="112" y="65"/>
                    <a:pt x="112" y="66"/>
                    <a:pt x="111" y="66"/>
                  </a:cubicBezTo>
                  <a:cubicBezTo>
                    <a:pt x="110" y="66"/>
                    <a:pt x="110" y="66"/>
                    <a:pt x="110" y="65"/>
                  </a:cubicBezTo>
                  <a:cubicBezTo>
                    <a:pt x="110" y="64"/>
                    <a:pt x="111" y="62"/>
                    <a:pt x="112" y="61"/>
                  </a:cubicBezTo>
                  <a:cubicBezTo>
                    <a:pt x="112" y="60"/>
                    <a:pt x="113" y="60"/>
                    <a:pt x="114" y="60"/>
                  </a:cubicBezTo>
                  <a:cubicBezTo>
                    <a:pt x="115" y="59"/>
                    <a:pt x="115" y="58"/>
                    <a:pt x="116" y="58"/>
                  </a:cubicBezTo>
                  <a:cubicBezTo>
                    <a:pt x="116" y="57"/>
                    <a:pt x="117" y="58"/>
                    <a:pt x="117" y="58"/>
                  </a:cubicBezTo>
                  <a:cubicBezTo>
                    <a:pt x="117" y="57"/>
                    <a:pt x="117" y="57"/>
                    <a:pt x="116" y="56"/>
                  </a:cubicBezTo>
                  <a:cubicBezTo>
                    <a:pt x="115" y="56"/>
                    <a:pt x="115" y="55"/>
                    <a:pt x="114" y="55"/>
                  </a:cubicBezTo>
                  <a:cubicBezTo>
                    <a:pt x="112" y="55"/>
                    <a:pt x="109" y="55"/>
                    <a:pt x="107" y="55"/>
                  </a:cubicBezTo>
                  <a:cubicBezTo>
                    <a:pt x="106" y="55"/>
                    <a:pt x="105" y="55"/>
                    <a:pt x="105" y="55"/>
                  </a:cubicBezTo>
                  <a:cubicBezTo>
                    <a:pt x="104" y="54"/>
                    <a:pt x="105" y="53"/>
                    <a:pt x="105" y="52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3" y="50"/>
                    <a:pt x="103" y="52"/>
                    <a:pt x="102" y="51"/>
                  </a:cubicBezTo>
                  <a:cubicBezTo>
                    <a:pt x="101" y="51"/>
                    <a:pt x="101" y="50"/>
                    <a:pt x="100" y="49"/>
                  </a:cubicBezTo>
                  <a:cubicBezTo>
                    <a:pt x="100" y="49"/>
                    <a:pt x="99" y="50"/>
                    <a:pt x="99" y="50"/>
                  </a:cubicBezTo>
                  <a:cubicBezTo>
                    <a:pt x="98" y="49"/>
                    <a:pt x="98" y="48"/>
                    <a:pt x="97" y="48"/>
                  </a:cubicBezTo>
                  <a:cubicBezTo>
                    <a:pt x="96" y="48"/>
                    <a:pt x="96" y="48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50"/>
                    <a:pt x="96" y="51"/>
                    <a:pt x="96" y="52"/>
                  </a:cubicBezTo>
                  <a:cubicBezTo>
                    <a:pt x="96" y="52"/>
                    <a:pt x="97" y="53"/>
                    <a:pt x="97" y="53"/>
                  </a:cubicBezTo>
                  <a:cubicBezTo>
                    <a:pt x="98" y="54"/>
                    <a:pt x="100" y="55"/>
                    <a:pt x="100" y="56"/>
                  </a:cubicBezTo>
                  <a:cubicBezTo>
                    <a:pt x="100" y="56"/>
                    <a:pt x="98" y="56"/>
                    <a:pt x="98" y="56"/>
                  </a:cubicBezTo>
                  <a:cubicBezTo>
                    <a:pt x="98" y="56"/>
                    <a:pt x="98" y="57"/>
                    <a:pt x="98" y="57"/>
                  </a:cubicBezTo>
                  <a:cubicBezTo>
                    <a:pt x="98" y="57"/>
                    <a:pt x="98" y="57"/>
                    <a:pt x="97" y="57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9"/>
                    <a:pt x="98" y="59"/>
                    <a:pt x="99" y="59"/>
                  </a:cubicBezTo>
                  <a:cubicBezTo>
                    <a:pt x="100" y="60"/>
                    <a:pt x="100" y="60"/>
                    <a:pt x="100" y="61"/>
                  </a:cubicBezTo>
                  <a:cubicBezTo>
                    <a:pt x="100" y="61"/>
                    <a:pt x="99" y="62"/>
                    <a:pt x="99" y="62"/>
                  </a:cubicBezTo>
                  <a:cubicBezTo>
                    <a:pt x="98" y="63"/>
                    <a:pt x="99" y="63"/>
                    <a:pt x="100" y="64"/>
                  </a:cubicBezTo>
                  <a:cubicBezTo>
                    <a:pt x="100" y="64"/>
                    <a:pt x="100" y="65"/>
                    <a:pt x="100" y="66"/>
                  </a:cubicBezTo>
                  <a:cubicBezTo>
                    <a:pt x="100" y="66"/>
                    <a:pt x="101" y="65"/>
                    <a:pt x="102" y="66"/>
                  </a:cubicBezTo>
                  <a:cubicBezTo>
                    <a:pt x="102" y="66"/>
                    <a:pt x="101" y="66"/>
                    <a:pt x="101" y="67"/>
                  </a:cubicBezTo>
                  <a:cubicBezTo>
                    <a:pt x="101" y="67"/>
                    <a:pt x="101" y="67"/>
                    <a:pt x="101" y="68"/>
                  </a:cubicBezTo>
                  <a:cubicBezTo>
                    <a:pt x="101" y="68"/>
                    <a:pt x="102" y="69"/>
                    <a:pt x="102" y="69"/>
                  </a:cubicBezTo>
                  <a:cubicBezTo>
                    <a:pt x="102" y="70"/>
                    <a:pt x="102" y="70"/>
                    <a:pt x="102" y="71"/>
                  </a:cubicBezTo>
                  <a:cubicBezTo>
                    <a:pt x="102" y="72"/>
                    <a:pt x="102" y="72"/>
                    <a:pt x="103" y="7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4" name="Freeform 97"/>
            <p:cNvSpPr>
              <a:spLocks/>
            </p:cNvSpPr>
            <p:nvPr/>
          </p:nvSpPr>
          <p:spPr bwMode="auto">
            <a:xfrm>
              <a:off x="5389" y="2425"/>
              <a:ext cx="59" cy="28"/>
            </a:xfrm>
            <a:custGeom>
              <a:avLst/>
              <a:gdLst>
                <a:gd name="T0" fmla="*/ 156 w 17"/>
                <a:gd name="T1" fmla="*/ 24 h 8"/>
                <a:gd name="T2" fmla="*/ 156 w 17"/>
                <a:gd name="T3" fmla="*/ 35 h 8"/>
                <a:gd name="T4" fmla="*/ 180 w 17"/>
                <a:gd name="T5" fmla="*/ 49 h 8"/>
                <a:gd name="T6" fmla="*/ 194 w 17"/>
                <a:gd name="T7" fmla="*/ 73 h 8"/>
                <a:gd name="T8" fmla="*/ 156 w 17"/>
                <a:gd name="T9" fmla="*/ 84 h 8"/>
                <a:gd name="T10" fmla="*/ 108 w 17"/>
                <a:gd name="T11" fmla="*/ 84 h 8"/>
                <a:gd name="T12" fmla="*/ 83 w 17"/>
                <a:gd name="T13" fmla="*/ 84 h 8"/>
                <a:gd name="T14" fmla="*/ 73 w 17"/>
                <a:gd name="T15" fmla="*/ 98 h 8"/>
                <a:gd name="T16" fmla="*/ 24 w 17"/>
                <a:gd name="T17" fmla="*/ 84 h 8"/>
                <a:gd name="T18" fmla="*/ 0 w 17"/>
                <a:gd name="T19" fmla="*/ 59 h 8"/>
                <a:gd name="T20" fmla="*/ 24 w 17"/>
                <a:gd name="T21" fmla="*/ 24 h 8"/>
                <a:gd name="T22" fmla="*/ 24 w 17"/>
                <a:gd name="T23" fmla="*/ 14 h 8"/>
                <a:gd name="T24" fmla="*/ 49 w 17"/>
                <a:gd name="T25" fmla="*/ 0 h 8"/>
                <a:gd name="T26" fmla="*/ 59 w 17"/>
                <a:gd name="T27" fmla="*/ 0 h 8"/>
                <a:gd name="T28" fmla="*/ 83 w 17"/>
                <a:gd name="T29" fmla="*/ 0 h 8"/>
                <a:gd name="T30" fmla="*/ 97 w 17"/>
                <a:gd name="T31" fmla="*/ 14 h 8"/>
                <a:gd name="T32" fmla="*/ 132 w 17"/>
                <a:gd name="T33" fmla="*/ 14 h 8"/>
                <a:gd name="T34" fmla="*/ 156 w 17"/>
                <a:gd name="T35" fmla="*/ 14 h 8"/>
                <a:gd name="T36" fmla="*/ 156 w 17"/>
                <a:gd name="T37" fmla="*/ 2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8"/>
                <a:gd name="T59" fmla="*/ 17 w 1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8">
                  <a:moveTo>
                    <a:pt x="13" y="2"/>
                  </a:moveTo>
                  <a:cubicBezTo>
                    <a:pt x="13" y="2"/>
                    <a:pt x="12" y="3"/>
                    <a:pt x="13" y="3"/>
                  </a:cubicBezTo>
                  <a:cubicBezTo>
                    <a:pt x="13" y="4"/>
                    <a:pt x="15" y="3"/>
                    <a:pt x="15" y="4"/>
                  </a:cubicBezTo>
                  <a:cubicBezTo>
                    <a:pt x="16" y="4"/>
                    <a:pt x="17" y="6"/>
                    <a:pt x="16" y="6"/>
                  </a:cubicBezTo>
                  <a:cubicBezTo>
                    <a:pt x="16" y="7"/>
                    <a:pt x="14" y="7"/>
                    <a:pt x="13" y="7"/>
                  </a:cubicBezTo>
                  <a:cubicBezTo>
                    <a:pt x="12" y="7"/>
                    <a:pt x="10" y="7"/>
                    <a:pt x="9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5" name="Freeform 98"/>
            <p:cNvSpPr>
              <a:spLocks/>
            </p:cNvSpPr>
            <p:nvPr/>
          </p:nvSpPr>
          <p:spPr bwMode="auto">
            <a:xfrm>
              <a:off x="5237" y="2380"/>
              <a:ext cx="139" cy="73"/>
            </a:xfrm>
            <a:custGeom>
              <a:avLst/>
              <a:gdLst>
                <a:gd name="T0" fmla="*/ 483 w 40"/>
                <a:gd name="T1" fmla="*/ 156 h 21"/>
                <a:gd name="T2" fmla="*/ 483 w 40"/>
                <a:gd name="T3" fmla="*/ 181 h 21"/>
                <a:gd name="T4" fmla="*/ 473 w 40"/>
                <a:gd name="T5" fmla="*/ 205 h 21"/>
                <a:gd name="T6" fmla="*/ 483 w 40"/>
                <a:gd name="T7" fmla="*/ 229 h 21"/>
                <a:gd name="T8" fmla="*/ 473 w 40"/>
                <a:gd name="T9" fmla="*/ 243 h 21"/>
                <a:gd name="T10" fmla="*/ 410 w 40"/>
                <a:gd name="T11" fmla="*/ 243 h 21"/>
                <a:gd name="T12" fmla="*/ 375 w 40"/>
                <a:gd name="T13" fmla="*/ 229 h 21"/>
                <a:gd name="T14" fmla="*/ 337 w 40"/>
                <a:gd name="T15" fmla="*/ 229 h 21"/>
                <a:gd name="T16" fmla="*/ 327 w 40"/>
                <a:gd name="T17" fmla="*/ 219 h 21"/>
                <a:gd name="T18" fmla="*/ 313 w 40"/>
                <a:gd name="T19" fmla="*/ 219 h 21"/>
                <a:gd name="T20" fmla="*/ 278 w 40"/>
                <a:gd name="T21" fmla="*/ 205 h 21"/>
                <a:gd name="T22" fmla="*/ 278 w 40"/>
                <a:gd name="T23" fmla="*/ 195 h 21"/>
                <a:gd name="T24" fmla="*/ 243 w 40"/>
                <a:gd name="T25" fmla="*/ 181 h 21"/>
                <a:gd name="T26" fmla="*/ 156 w 40"/>
                <a:gd name="T27" fmla="*/ 170 h 21"/>
                <a:gd name="T28" fmla="*/ 146 w 40"/>
                <a:gd name="T29" fmla="*/ 170 h 21"/>
                <a:gd name="T30" fmla="*/ 83 w 40"/>
                <a:gd name="T31" fmla="*/ 146 h 21"/>
                <a:gd name="T32" fmla="*/ 35 w 40"/>
                <a:gd name="T33" fmla="*/ 97 h 21"/>
                <a:gd name="T34" fmla="*/ 10 w 40"/>
                <a:gd name="T35" fmla="*/ 97 h 21"/>
                <a:gd name="T36" fmla="*/ 0 w 40"/>
                <a:gd name="T37" fmla="*/ 83 h 21"/>
                <a:gd name="T38" fmla="*/ 0 w 40"/>
                <a:gd name="T39" fmla="*/ 59 h 21"/>
                <a:gd name="T40" fmla="*/ 0 w 40"/>
                <a:gd name="T41" fmla="*/ 49 h 21"/>
                <a:gd name="T42" fmla="*/ 10 w 40"/>
                <a:gd name="T43" fmla="*/ 35 h 21"/>
                <a:gd name="T44" fmla="*/ 49 w 40"/>
                <a:gd name="T45" fmla="*/ 10 h 21"/>
                <a:gd name="T46" fmla="*/ 59 w 40"/>
                <a:gd name="T47" fmla="*/ 24 h 21"/>
                <a:gd name="T48" fmla="*/ 59 w 40"/>
                <a:gd name="T49" fmla="*/ 10 h 21"/>
                <a:gd name="T50" fmla="*/ 83 w 40"/>
                <a:gd name="T51" fmla="*/ 10 h 21"/>
                <a:gd name="T52" fmla="*/ 122 w 40"/>
                <a:gd name="T53" fmla="*/ 24 h 21"/>
                <a:gd name="T54" fmla="*/ 170 w 40"/>
                <a:gd name="T55" fmla="*/ 49 h 21"/>
                <a:gd name="T56" fmla="*/ 205 w 40"/>
                <a:gd name="T57" fmla="*/ 73 h 21"/>
                <a:gd name="T58" fmla="*/ 219 w 40"/>
                <a:gd name="T59" fmla="*/ 59 h 21"/>
                <a:gd name="T60" fmla="*/ 229 w 40"/>
                <a:gd name="T61" fmla="*/ 59 h 21"/>
                <a:gd name="T62" fmla="*/ 229 w 40"/>
                <a:gd name="T63" fmla="*/ 83 h 21"/>
                <a:gd name="T64" fmla="*/ 243 w 40"/>
                <a:gd name="T65" fmla="*/ 97 h 21"/>
                <a:gd name="T66" fmla="*/ 288 w 40"/>
                <a:gd name="T67" fmla="*/ 97 h 21"/>
                <a:gd name="T68" fmla="*/ 288 w 40"/>
                <a:gd name="T69" fmla="*/ 122 h 21"/>
                <a:gd name="T70" fmla="*/ 327 w 40"/>
                <a:gd name="T71" fmla="*/ 122 h 21"/>
                <a:gd name="T72" fmla="*/ 337 w 40"/>
                <a:gd name="T73" fmla="*/ 146 h 21"/>
                <a:gd name="T74" fmla="*/ 361 w 40"/>
                <a:gd name="T75" fmla="*/ 146 h 21"/>
                <a:gd name="T76" fmla="*/ 375 w 40"/>
                <a:gd name="T77" fmla="*/ 156 h 21"/>
                <a:gd name="T78" fmla="*/ 400 w 40"/>
                <a:gd name="T79" fmla="*/ 146 h 21"/>
                <a:gd name="T80" fmla="*/ 410 w 40"/>
                <a:gd name="T81" fmla="*/ 156 h 21"/>
                <a:gd name="T82" fmla="*/ 434 w 40"/>
                <a:gd name="T83" fmla="*/ 170 h 21"/>
                <a:gd name="T84" fmla="*/ 459 w 40"/>
                <a:gd name="T85" fmla="*/ 156 h 21"/>
                <a:gd name="T86" fmla="*/ 483 w 40"/>
                <a:gd name="T87" fmla="*/ 156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"/>
                <a:gd name="T133" fmla="*/ 0 h 21"/>
                <a:gd name="T134" fmla="*/ 40 w 40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" h="21">
                  <a:moveTo>
                    <a:pt x="40" y="13"/>
                  </a:moveTo>
                  <a:cubicBezTo>
                    <a:pt x="40" y="13"/>
                    <a:pt x="40" y="14"/>
                    <a:pt x="40" y="15"/>
                  </a:cubicBezTo>
                  <a:cubicBezTo>
                    <a:pt x="40" y="15"/>
                    <a:pt x="39" y="16"/>
                    <a:pt x="39" y="17"/>
                  </a:cubicBezTo>
                  <a:cubicBezTo>
                    <a:pt x="40" y="17"/>
                    <a:pt x="40" y="18"/>
                    <a:pt x="40" y="19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7" y="21"/>
                    <a:pt x="36" y="20"/>
                    <a:pt x="34" y="20"/>
                  </a:cubicBezTo>
                  <a:cubicBezTo>
                    <a:pt x="33" y="20"/>
                    <a:pt x="32" y="19"/>
                    <a:pt x="31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8" y="19"/>
                    <a:pt x="28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5" y="18"/>
                    <a:pt x="24" y="17"/>
                    <a:pt x="23" y="17"/>
                  </a:cubicBezTo>
                  <a:cubicBezTo>
                    <a:pt x="23" y="17"/>
                    <a:pt x="24" y="16"/>
                    <a:pt x="23" y="16"/>
                  </a:cubicBezTo>
                  <a:cubicBezTo>
                    <a:pt x="23" y="15"/>
                    <a:pt x="21" y="15"/>
                    <a:pt x="20" y="15"/>
                  </a:cubicBezTo>
                  <a:cubicBezTo>
                    <a:pt x="17" y="14"/>
                    <a:pt x="15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8" y="13"/>
                    <a:pt x="7" y="12"/>
                  </a:cubicBezTo>
                  <a:cubicBezTo>
                    <a:pt x="5" y="11"/>
                    <a:pt x="4" y="9"/>
                    <a:pt x="3" y="8"/>
                  </a:cubicBezTo>
                  <a:cubicBezTo>
                    <a:pt x="3" y="8"/>
                    <a:pt x="2" y="9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1" y="2"/>
                    <a:pt x="13" y="3"/>
                    <a:pt x="14" y="4"/>
                  </a:cubicBezTo>
                  <a:cubicBezTo>
                    <a:pt x="15" y="5"/>
                    <a:pt x="15" y="6"/>
                    <a:pt x="17" y="6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20" y="5"/>
                    <a:pt x="19" y="6"/>
                    <a:pt x="19" y="7"/>
                  </a:cubicBezTo>
                  <a:cubicBezTo>
                    <a:pt x="19" y="7"/>
                    <a:pt x="20" y="8"/>
                    <a:pt x="20" y="8"/>
                  </a:cubicBezTo>
                  <a:cubicBezTo>
                    <a:pt x="21" y="8"/>
                    <a:pt x="23" y="8"/>
                    <a:pt x="24" y="8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5" y="10"/>
                    <a:pt x="26" y="10"/>
                    <a:pt x="27" y="10"/>
                  </a:cubicBezTo>
                  <a:cubicBezTo>
                    <a:pt x="28" y="11"/>
                    <a:pt x="28" y="12"/>
                    <a:pt x="28" y="12"/>
                  </a:cubicBezTo>
                  <a:cubicBezTo>
                    <a:pt x="29" y="12"/>
                    <a:pt x="30" y="11"/>
                    <a:pt x="30" y="12"/>
                  </a:cubicBezTo>
                  <a:cubicBezTo>
                    <a:pt x="30" y="12"/>
                    <a:pt x="30" y="13"/>
                    <a:pt x="31" y="13"/>
                  </a:cubicBezTo>
                  <a:cubicBezTo>
                    <a:pt x="32" y="13"/>
                    <a:pt x="32" y="12"/>
                    <a:pt x="33" y="12"/>
                  </a:cubicBezTo>
                  <a:cubicBezTo>
                    <a:pt x="34" y="12"/>
                    <a:pt x="34" y="13"/>
                    <a:pt x="34" y="13"/>
                  </a:cubicBezTo>
                  <a:cubicBezTo>
                    <a:pt x="35" y="13"/>
                    <a:pt x="36" y="14"/>
                    <a:pt x="36" y="14"/>
                  </a:cubicBezTo>
                  <a:cubicBezTo>
                    <a:pt x="37" y="14"/>
                    <a:pt x="38" y="13"/>
                    <a:pt x="38" y="13"/>
                  </a:cubicBezTo>
                  <a:cubicBezTo>
                    <a:pt x="39" y="13"/>
                    <a:pt x="39" y="13"/>
                    <a:pt x="40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6" name="Freeform 99"/>
            <p:cNvSpPr>
              <a:spLocks/>
            </p:cNvSpPr>
            <p:nvPr/>
          </p:nvSpPr>
          <p:spPr bwMode="auto">
            <a:xfrm>
              <a:off x="5376" y="2453"/>
              <a:ext cx="86" cy="96"/>
            </a:xfrm>
            <a:custGeom>
              <a:avLst/>
              <a:gdLst>
                <a:gd name="T0" fmla="*/ 96 w 25"/>
                <a:gd name="T1" fmla="*/ 281 h 28"/>
                <a:gd name="T2" fmla="*/ 117 w 25"/>
                <a:gd name="T3" fmla="*/ 257 h 28"/>
                <a:gd name="T4" fmla="*/ 131 w 25"/>
                <a:gd name="T5" fmla="*/ 271 h 28"/>
                <a:gd name="T6" fmla="*/ 165 w 25"/>
                <a:gd name="T7" fmla="*/ 237 h 28"/>
                <a:gd name="T8" fmla="*/ 141 w 25"/>
                <a:gd name="T9" fmla="*/ 189 h 28"/>
                <a:gd name="T10" fmla="*/ 179 w 25"/>
                <a:gd name="T11" fmla="*/ 223 h 28"/>
                <a:gd name="T12" fmla="*/ 213 w 25"/>
                <a:gd name="T13" fmla="*/ 223 h 28"/>
                <a:gd name="T14" fmla="*/ 237 w 25"/>
                <a:gd name="T15" fmla="*/ 271 h 28"/>
                <a:gd name="T16" fmla="*/ 248 w 25"/>
                <a:gd name="T17" fmla="*/ 295 h 28"/>
                <a:gd name="T18" fmla="*/ 261 w 25"/>
                <a:gd name="T19" fmla="*/ 329 h 28"/>
                <a:gd name="T20" fmla="*/ 286 w 25"/>
                <a:gd name="T21" fmla="*/ 329 h 28"/>
                <a:gd name="T22" fmla="*/ 272 w 25"/>
                <a:gd name="T23" fmla="*/ 237 h 28"/>
                <a:gd name="T24" fmla="*/ 248 w 25"/>
                <a:gd name="T25" fmla="*/ 175 h 28"/>
                <a:gd name="T26" fmla="*/ 224 w 25"/>
                <a:gd name="T27" fmla="*/ 213 h 28"/>
                <a:gd name="T28" fmla="*/ 200 w 25"/>
                <a:gd name="T29" fmla="*/ 199 h 28"/>
                <a:gd name="T30" fmla="*/ 179 w 25"/>
                <a:gd name="T31" fmla="*/ 189 h 28"/>
                <a:gd name="T32" fmla="*/ 224 w 25"/>
                <a:gd name="T33" fmla="*/ 130 h 28"/>
                <a:gd name="T34" fmla="*/ 248 w 25"/>
                <a:gd name="T35" fmla="*/ 106 h 28"/>
                <a:gd name="T36" fmla="*/ 213 w 25"/>
                <a:gd name="T37" fmla="*/ 82 h 28"/>
                <a:gd name="T38" fmla="*/ 107 w 25"/>
                <a:gd name="T39" fmla="*/ 72 h 28"/>
                <a:gd name="T40" fmla="*/ 96 w 25"/>
                <a:gd name="T41" fmla="*/ 24 h 28"/>
                <a:gd name="T42" fmla="*/ 48 w 25"/>
                <a:gd name="T43" fmla="*/ 10 h 28"/>
                <a:gd name="T44" fmla="*/ 10 w 25"/>
                <a:gd name="T45" fmla="*/ 0 h 28"/>
                <a:gd name="T46" fmla="*/ 24 w 25"/>
                <a:gd name="T47" fmla="*/ 10 h 28"/>
                <a:gd name="T48" fmla="*/ 24 w 25"/>
                <a:gd name="T49" fmla="*/ 58 h 28"/>
                <a:gd name="T50" fmla="*/ 24 w 25"/>
                <a:gd name="T51" fmla="*/ 93 h 28"/>
                <a:gd name="T52" fmla="*/ 24 w 25"/>
                <a:gd name="T53" fmla="*/ 106 h 28"/>
                <a:gd name="T54" fmla="*/ 34 w 25"/>
                <a:gd name="T55" fmla="*/ 130 h 28"/>
                <a:gd name="T56" fmla="*/ 34 w 25"/>
                <a:gd name="T57" fmla="*/ 165 h 28"/>
                <a:gd name="T58" fmla="*/ 48 w 25"/>
                <a:gd name="T59" fmla="*/ 199 h 28"/>
                <a:gd name="T60" fmla="*/ 58 w 25"/>
                <a:gd name="T61" fmla="*/ 213 h 28"/>
                <a:gd name="T62" fmla="*/ 72 w 25"/>
                <a:gd name="T63" fmla="*/ 247 h 28"/>
                <a:gd name="T64" fmla="*/ 83 w 25"/>
                <a:gd name="T65" fmla="*/ 281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8"/>
                <a:gd name="T101" fmla="*/ 25 w 25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8">
                  <a:moveTo>
                    <a:pt x="7" y="24"/>
                  </a:moveTo>
                  <a:cubicBezTo>
                    <a:pt x="7" y="24"/>
                    <a:pt x="8" y="24"/>
                    <a:pt x="8" y="24"/>
                  </a:cubicBezTo>
                  <a:cubicBezTo>
                    <a:pt x="9" y="24"/>
                    <a:pt x="10" y="24"/>
                    <a:pt x="10" y="23"/>
                  </a:cubicBezTo>
                  <a:cubicBezTo>
                    <a:pt x="10" y="23"/>
                    <a:pt x="9" y="22"/>
                    <a:pt x="10" y="22"/>
                  </a:cubicBezTo>
                  <a:cubicBezTo>
                    <a:pt x="10" y="21"/>
                    <a:pt x="10" y="22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2"/>
                    <a:pt x="14" y="21"/>
                    <a:pt x="14" y="20"/>
                  </a:cubicBezTo>
                  <a:cubicBezTo>
                    <a:pt x="13" y="19"/>
                    <a:pt x="12" y="19"/>
                    <a:pt x="12" y="18"/>
                  </a:cubicBezTo>
                  <a:cubicBezTo>
                    <a:pt x="12" y="17"/>
                    <a:pt x="12" y="16"/>
                    <a:pt x="12" y="16"/>
                  </a:cubicBezTo>
                  <a:cubicBezTo>
                    <a:pt x="12" y="16"/>
                    <a:pt x="13" y="16"/>
                    <a:pt x="13" y="17"/>
                  </a:cubicBezTo>
                  <a:cubicBezTo>
                    <a:pt x="14" y="17"/>
                    <a:pt x="14" y="18"/>
                    <a:pt x="15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9" y="20"/>
                    <a:pt x="20" y="20"/>
                    <a:pt x="20" y="21"/>
                  </a:cubicBezTo>
                  <a:cubicBezTo>
                    <a:pt x="20" y="21"/>
                    <a:pt x="20" y="22"/>
                    <a:pt x="20" y="23"/>
                  </a:cubicBezTo>
                  <a:cubicBezTo>
                    <a:pt x="20" y="23"/>
                    <a:pt x="19" y="24"/>
                    <a:pt x="19" y="24"/>
                  </a:cubicBezTo>
                  <a:cubicBezTo>
                    <a:pt x="19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7"/>
                  </a:cubicBezTo>
                  <a:cubicBezTo>
                    <a:pt x="21" y="27"/>
                    <a:pt x="21" y="28"/>
                    <a:pt x="22" y="28"/>
                  </a:cubicBezTo>
                  <a:cubicBezTo>
                    <a:pt x="22" y="28"/>
                    <a:pt x="21" y="27"/>
                    <a:pt x="22" y="26"/>
                  </a:cubicBezTo>
                  <a:cubicBezTo>
                    <a:pt x="22" y="26"/>
                    <a:pt x="24" y="28"/>
                    <a:pt x="24" y="28"/>
                  </a:cubicBezTo>
                  <a:cubicBezTo>
                    <a:pt x="25" y="26"/>
                    <a:pt x="24" y="25"/>
                    <a:pt x="23" y="24"/>
                  </a:cubicBezTo>
                  <a:cubicBezTo>
                    <a:pt x="23" y="22"/>
                    <a:pt x="24" y="21"/>
                    <a:pt x="23" y="20"/>
                  </a:cubicBezTo>
                  <a:cubicBezTo>
                    <a:pt x="23" y="19"/>
                    <a:pt x="22" y="18"/>
                    <a:pt x="21" y="17"/>
                  </a:cubicBezTo>
                  <a:cubicBezTo>
                    <a:pt x="21" y="16"/>
                    <a:pt x="22" y="15"/>
                    <a:pt x="21" y="15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9" y="15"/>
                    <a:pt x="19" y="17"/>
                    <a:pt x="19" y="18"/>
                  </a:cubicBezTo>
                  <a:cubicBezTo>
                    <a:pt x="19" y="18"/>
                    <a:pt x="18" y="19"/>
                    <a:pt x="17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6" y="17"/>
                    <a:pt x="16" y="18"/>
                    <a:pt x="15" y="18"/>
                  </a:cubicBezTo>
                  <a:cubicBezTo>
                    <a:pt x="15" y="18"/>
                    <a:pt x="15" y="17"/>
                    <a:pt x="15" y="16"/>
                  </a:cubicBezTo>
                  <a:cubicBezTo>
                    <a:pt x="15" y="15"/>
                    <a:pt x="15" y="14"/>
                    <a:pt x="16" y="13"/>
                  </a:cubicBezTo>
                  <a:cubicBezTo>
                    <a:pt x="16" y="12"/>
                    <a:pt x="18" y="12"/>
                    <a:pt x="19" y="11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1" y="9"/>
                    <a:pt x="21" y="10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6" y="7"/>
                    <a:pt x="13" y="7"/>
                    <a:pt x="11" y="7"/>
                  </a:cubicBezTo>
                  <a:cubicBezTo>
                    <a:pt x="10" y="7"/>
                    <a:pt x="9" y="7"/>
                    <a:pt x="9" y="6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7" y="4"/>
                    <a:pt x="6" y="3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4" y="8"/>
                    <a:pt x="3" y="7"/>
                    <a:pt x="2" y="8"/>
                  </a:cubicBezTo>
                  <a:cubicBezTo>
                    <a:pt x="2" y="8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3"/>
                    <a:pt x="3" y="13"/>
                    <a:pt x="3" y="14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3"/>
                    <a:pt x="7" y="23"/>
                    <a:pt x="7" y="2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7" name="Freeform 100"/>
            <p:cNvSpPr>
              <a:spLocks/>
            </p:cNvSpPr>
            <p:nvPr/>
          </p:nvSpPr>
          <p:spPr bwMode="auto">
            <a:xfrm>
              <a:off x="5448" y="2425"/>
              <a:ext cx="156" cy="308"/>
            </a:xfrm>
            <a:custGeom>
              <a:avLst/>
              <a:gdLst>
                <a:gd name="T0" fmla="*/ 482 w 45"/>
                <a:gd name="T1" fmla="*/ 395 h 89"/>
                <a:gd name="T2" fmla="*/ 409 w 45"/>
                <a:gd name="T3" fmla="*/ 370 h 89"/>
                <a:gd name="T4" fmla="*/ 419 w 45"/>
                <a:gd name="T5" fmla="*/ 322 h 89"/>
                <a:gd name="T6" fmla="*/ 395 w 45"/>
                <a:gd name="T7" fmla="*/ 253 h 89"/>
                <a:gd name="T8" fmla="*/ 302 w 45"/>
                <a:gd name="T9" fmla="*/ 263 h 89"/>
                <a:gd name="T10" fmla="*/ 326 w 45"/>
                <a:gd name="T11" fmla="*/ 180 h 89"/>
                <a:gd name="T12" fmla="*/ 361 w 45"/>
                <a:gd name="T13" fmla="*/ 132 h 89"/>
                <a:gd name="T14" fmla="*/ 326 w 45"/>
                <a:gd name="T15" fmla="*/ 48 h 89"/>
                <a:gd name="T16" fmla="*/ 277 w 45"/>
                <a:gd name="T17" fmla="*/ 10 h 89"/>
                <a:gd name="T18" fmla="*/ 239 w 45"/>
                <a:gd name="T19" fmla="*/ 48 h 89"/>
                <a:gd name="T20" fmla="*/ 229 w 45"/>
                <a:gd name="T21" fmla="*/ 59 h 89"/>
                <a:gd name="T22" fmla="*/ 146 w 45"/>
                <a:gd name="T23" fmla="*/ 107 h 89"/>
                <a:gd name="T24" fmla="*/ 156 w 45"/>
                <a:gd name="T25" fmla="*/ 145 h 89"/>
                <a:gd name="T26" fmla="*/ 121 w 45"/>
                <a:gd name="T27" fmla="*/ 180 h 89"/>
                <a:gd name="T28" fmla="*/ 97 w 45"/>
                <a:gd name="T29" fmla="*/ 263 h 89"/>
                <a:gd name="T30" fmla="*/ 73 w 45"/>
                <a:gd name="T31" fmla="*/ 287 h 89"/>
                <a:gd name="T32" fmla="*/ 59 w 45"/>
                <a:gd name="T33" fmla="*/ 360 h 89"/>
                <a:gd name="T34" fmla="*/ 24 w 45"/>
                <a:gd name="T35" fmla="*/ 384 h 89"/>
                <a:gd name="T36" fmla="*/ 0 w 45"/>
                <a:gd name="T37" fmla="*/ 443 h 89"/>
                <a:gd name="T38" fmla="*/ 35 w 45"/>
                <a:gd name="T39" fmla="*/ 478 h 89"/>
                <a:gd name="T40" fmla="*/ 107 w 45"/>
                <a:gd name="T41" fmla="*/ 502 h 89"/>
                <a:gd name="T42" fmla="*/ 146 w 45"/>
                <a:gd name="T43" fmla="*/ 564 h 89"/>
                <a:gd name="T44" fmla="*/ 156 w 45"/>
                <a:gd name="T45" fmla="*/ 682 h 89"/>
                <a:gd name="T46" fmla="*/ 170 w 45"/>
                <a:gd name="T47" fmla="*/ 696 h 89"/>
                <a:gd name="T48" fmla="*/ 205 w 45"/>
                <a:gd name="T49" fmla="*/ 720 h 89"/>
                <a:gd name="T50" fmla="*/ 229 w 45"/>
                <a:gd name="T51" fmla="*/ 730 h 89"/>
                <a:gd name="T52" fmla="*/ 263 w 45"/>
                <a:gd name="T53" fmla="*/ 696 h 89"/>
                <a:gd name="T54" fmla="*/ 288 w 45"/>
                <a:gd name="T55" fmla="*/ 682 h 89"/>
                <a:gd name="T56" fmla="*/ 336 w 45"/>
                <a:gd name="T57" fmla="*/ 682 h 89"/>
                <a:gd name="T58" fmla="*/ 361 w 45"/>
                <a:gd name="T59" fmla="*/ 754 h 89"/>
                <a:gd name="T60" fmla="*/ 385 w 45"/>
                <a:gd name="T61" fmla="*/ 862 h 89"/>
                <a:gd name="T62" fmla="*/ 433 w 45"/>
                <a:gd name="T63" fmla="*/ 921 h 89"/>
                <a:gd name="T64" fmla="*/ 444 w 45"/>
                <a:gd name="T65" fmla="*/ 983 h 89"/>
                <a:gd name="T66" fmla="*/ 419 w 45"/>
                <a:gd name="T67" fmla="*/ 1031 h 89"/>
                <a:gd name="T68" fmla="*/ 444 w 45"/>
                <a:gd name="T69" fmla="*/ 1017 h 89"/>
                <a:gd name="T70" fmla="*/ 482 w 45"/>
                <a:gd name="T71" fmla="*/ 945 h 89"/>
                <a:gd name="T72" fmla="*/ 468 w 45"/>
                <a:gd name="T73" fmla="*/ 862 h 89"/>
                <a:gd name="T74" fmla="*/ 385 w 45"/>
                <a:gd name="T75" fmla="*/ 765 h 89"/>
                <a:gd name="T76" fmla="*/ 419 w 45"/>
                <a:gd name="T77" fmla="*/ 720 h 89"/>
                <a:gd name="T78" fmla="*/ 409 w 45"/>
                <a:gd name="T79" fmla="*/ 682 h 89"/>
                <a:gd name="T80" fmla="*/ 361 w 45"/>
                <a:gd name="T81" fmla="*/ 609 h 89"/>
                <a:gd name="T82" fmla="*/ 336 w 45"/>
                <a:gd name="T83" fmla="*/ 574 h 89"/>
                <a:gd name="T84" fmla="*/ 385 w 45"/>
                <a:gd name="T85" fmla="*/ 516 h 89"/>
                <a:gd name="T86" fmla="*/ 444 w 45"/>
                <a:gd name="T87" fmla="*/ 491 h 89"/>
                <a:gd name="T88" fmla="*/ 482 w 45"/>
                <a:gd name="T89" fmla="*/ 478 h 89"/>
                <a:gd name="T90" fmla="*/ 492 w 45"/>
                <a:gd name="T91" fmla="*/ 433 h 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89"/>
                <a:gd name="T140" fmla="*/ 45 w 45"/>
                <a:gd name="T141" fmla="*/ 89 h 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89">
                  <a:moveTo>
                    <a:pt x="44" y="33"/>
                  </a:moveTo>
                  <a:cubicBezTo>
                    <a:pt x="44" y="33"/>
                    <a:pt x="45" y="33"/>
                    <a:pt x="44" y="33"/>
                  </a:cubicBezTo>
                  <a:cubicBezTo>
                    <a:pt x="43" y="32"/>
                    <a:pt x="41" y="33"/>
                    <a:pt x="40" y="33"/>
                  </a:cubicBezTo>
                  <a:cubicBezTo>
                    <a:pt x="39" y="33"/>
                    <a:pt x="39" y="34"/>
                    <a:pt x="38" y="33"/>
                  </a:cubicBezTo>
                  <a:cubicBezTo>
                    <a:pt x="38" y="33"/>
                    <a:pt x="39" y="32"/>
                    <a:pt x="38" y="31"/>
                  </a:cubicBezTo>
                  <a:cubicBezTo>
                    <a:pt x="37" y="31"/>
                    <a:pt x="35" y="32"/>
                    <a:pt x="34" y="31"/>
                  </a:cubicBezTo>
                  <a:cubicBezTo>
                    <a:pt x="33" y="31"/>
                    <a:pt x="35" y="30"/>
                    <a:pt x="35" y="29"/>
                  </a:cubicBezTo>
                  <a:cubicBezTo>
                    <a:pt x="35" y="28"/>
                    <a:pt x="34" y="28"/>
                    <a:pt x="34" y="27"/>
                  </a:cubicBezTo>
                  <a:cubicBezTo>
                    <a:pt x="34" y="27"/>
                    <a:pt x="36" y="27"/>
                    <a:pt x="35" y="27"/>
                  </a:cubicBezTo>
                  <a:cubicBezTo>
                    <a:pt x="34" y="26"/>
                    <a:pt x="33" y="26"/>
                    <a:pt x="32" y="26"/>
                  </a:cubicBezTo>
                  <a:cubicBezTo>
                    <a:pt x="31" y="25"/>
                    <a:pt x="31" y="23"/>
                    <a:pt x="32" y="22"/>
                  </a:cubicBezTo>
                  <a:cubicBezTo>
                    <a:pt x="32" y="22"/>
                    <a:pt x="34" y="21"/>
                    <a:pt x="33" y="21"/>
                  </a:cubicBezTo>
                  <a:cubicBezTo>
                    <a:pt x="32" y="21"/>
                    <a:pt x="30" y="21"/>
                    <a:pt x="29" y="21"/>
                  </a:cubicBezTo>
                  <a:cubicBezTo>
                    <a:pt x="28" y="22"/>
                    <a:pt x="27" y="22"/>
                    <a:pt x="26" y="23"/>
                  </a:cubicBezTo>
                  <a:cubicBezTo>
                    <a:pt x="26" y="23"/>
                    <a:pt x="25" y="22"/>
                    <a:pt x="25" y="22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6" y="20"/>
                    <a:pt x="24" y="20"/>
                    <a:pt x="24" y="19"/>
                  </a:cubicBezTo>
                  <a:cubicBezTo>
                    <a:pt x="24" y="18"/>
                    <a:pt x="26" y="17"/>
                    <a:pt x="27" y="15"/>
                  </a:cubicBezTo>
                  <a:cubicBezTo>
                    <a:pt x="28" y="14"/>
                    <a:pt x="29" y="14"/>
                    <a:pt x="30" y="13"/>
                  </a:cubicBezTo>
                  <a:cubicBezTo>
                    <a:pt x="30" y="12"/>
                    <a:pt x="29" y="12"/>
                    <a:pt x="29" y="11"/>
                  </a:cubicBezTo>
                  <a:cubicBezTo>
                    <a:pt x="29" y="11"/>
                    <a:pt x="30" y="11"/>
                    <a:pt x="30" y="11"/>
                  </a:cubicBezTo>
                  <a:cubicBezTo>
                    <a:pt x="30" y="10"/>
                    <a:pt x="29" y="9"/>
                    <a:pt x="29" y="9"/>
                  </a:cubicBezTo>
                  <a:cubicBezTo>
                    <a:pt x="29" y="7"/>
                    <a:pt x="29" y="5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2" y="5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19" y="5"/>
                    <a:pt x="19" y="5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3" y="12"/>
                    <a:pt x="13" y="12"/>
                  </a:cubicBezTo>
                  <a:cubicBezTo>
                    <a:pt x="13" y="12"/>
                    <a:pt x="12" y="12"/>
                    <a:pt x="12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11" y="15"/>
                    <a:pt x="10" y="14"/>
                    <a:pt x="10" y="15"/>
                  </a:cubicBezTo>
                  <a:cubicBezTo>
                    <a:pt x="10" y="16"/>
                    <a:pt x="12" y="16"/>
                    <a:pt x="11" y="16"/>
                  </a:cubicBezTo>
                  <a:cubicBezTo>
                    <a:pt x="10" y="18"/>
                    <a:pt x="10" y="20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5" y="22"/>
                    <a:pt x="5" y="23"/>
                    <a:pt x="6" y="24"/>
                  </a:cubicBezTo>
                  <a:cubicBezTo>
                    <a:pt x="6" y="25"/>
                    <a:pt x="6" y="26"/>
                    <a:pt x="6" y="27"/>
                  </a:cubicBezTo>
                  <a:cubicBezTo>
                    <a:pt x="6" y="27"/>
                    <a:pt x="5" y="26"/>
                    <a:pt x="5" y="27"/>
                  </a:cubicBezTo>
                  <a:cubicBezTo>
                    <a:pt x="4" y="28"/>
                    <a:pt x="5" y="29"/>
                    <a:pt x="5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4" y="32"/>
                    <a:pt x="3" y="32"/>
                    <a:pt x="3" y="32"/>
                  </a:cubicBezTo>
                  <a:cubicBezTo>
                    <a:pt x="3" y="32"/>
                    <a:pt x="2" y="32"/>
                    <a:pt x="2" y="32"/>
                  </a:cubicBezTo>
                  <a:cubicBezTo>
                    <a:pt x="2" y="33"/>
                    <a:pt x="3" y="35"/>
                    <a:pt x="3" y="36"/>
                  </a:cubicBezTo>
                  <a:cubicBezTo>
                    <a:pt x="2" y="36"/>
                    <a:pt x="1" y="34"/>
                    <a:pt x="0" y="35"/>
                  </a:cubicBezTo>
                  <a:cubicBezTo>
                    <a:pt x="0" y="35"/>
                    <a:pt x="0" y="36"/>
                    <a:pt x="0" y="37"/>
                  </a:cubicBezTo>
                  <a:cubicBezTo>
                    <a:pt x="1" y="37"/>
                    <a:pt x="1" y="36"/>
                    <a:pt x="2" y="37"/>
                  </a:cubicBezTo>
                  <a:cubicBezTo>
                    <a:pt x="2" y="37"/>
                    <a:pt x="2" y="38"/>
                    <a:pt x="2" y="38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6" y="41"/>
                    <a:pt x="6" y="41"/>
                  </a:cubicBezTo>
                  <a:cubicBezTo>
                    <a:pt x="7" y="42"/>
                    <a:pt x="8" y="42"/>
                    <a:pt x="9" y="42"/>
                  </a:cubicBezTo>
                  <a:cubicBezTo>
                    <a:pt x="9" y="42"/>
                    <a:pt x="9" y="43"/>
                    <a:pt x="9" y="44"/>
                  </a:cubicBezTo>
                  <a:cubicBezTo>
                    <a:pt x="10" y="44"/>
                    <a:pt x="11" y="44"/>
                    <a:pt x="11" y="45"/>
                  </a:cubicBezTo>
                  <a:cubicBezTo>
                    <a:pt x="12" y="46"/>
                    <a:pt x="11" y="46"/>
                    <a:pt x="12" y="47"/>
                  </a:cubicBezTo>
                  <a:cubicBezTo>
                    <a:pt x="12" y="48"/>
                    <a:pt x="12" y="49"/>
                    <a:pt x="13" y="50"/>
                  </a:cubicBezTo>
                  <a:cubicBezTo>
                    <a:pt x="13" y="51"/>
                    <a:pt x="12" y="52"/>
                    <a:pt x="12" y="53"/>
                  </a:cubicBezTo>
                  <a:cubicBezTo>
                    <a:pt x="12" y="54"/>
                    <a:pt x="13" y="56"/>
                    <a:pt x="13" y="57"/>
                  </a:cubicBezTo>
                  <a:cubicBezTo>
                    <a:pt x="12" y="58"/>
                    <a:pt x="12" y="58"/>
                    <a:pt x="12" y="59"/>
                  </a:cubicBezTo>
                  <a:cubicBezTo>
                    <a:pt x="12" y="60"/>
                    <a:pt x="12" y="60"/>
                    <a:pt x="12" y="61"/>
                  </a:cubicBezTo>
                  <a:cubicBezTo>
                    <a:pt x="14" y="60"/>
                    <a:pt x="13" y="58"/>
                    <a:pt x="14" y="58"/>
                  </a:cubicBezTo>
                  <a:cubicBezTo>
                    <a:pt x="16" y="58"/>
                    <a:pt x="14" y="60"/>
                    <a:pt x="15" y="61"/>
                  </a:cubicBezTo>
                  <a:cubicBezTo>
                    <a:pt x="15" y="61"/>
                    <a:pt x="16" y="61"/>
                    <a:pt x="16" y="61"/>
                  </a:cubicBezTo>
                  <a:cubicBezTo>
                    <a:pt x="17" y="61"/>
                    <a:pt x="16" y="60"/>
                    <a:pt x="17" y="60"/>
                  </a:cubicBezTo>
                  <a:cubicBezTo>
                    <a:pt x="17" y="60"/>
                    <a:pt x="17" y="61"/>
                    <a:pt x="18" y="61"/>
                  </a:cubicBezTo>
                  <a:cubicBezTo>
                    <a:pt x="18" y="61"/>
                    <a:pt x="18" y="60"/>
                    <a:pt x="18" y="60"/>
                  </a:cubicBezTo>
                  <a:cubicBezTo>
                    <a:pt x="19" y="60"/>
                    <a:pt x="18" y="61"/>
                    <a:pt x="19" y="61"/>
                  </a:cubicBezTo>
                  <a:cubicBezTo>
                    <a:pt x="20" y="61"/>
                    <a:pt x="21" y="60"/>
                    <a:pt x="21" y="59"/>
                  </a:cubicBezTo>
                  <a:cubicBezTo>
                    <a:pt x="22" y="59"/>
                    <a:pt x="20" y="59"/>
                    <a:pt x="21" y="58"/>
                  </a:cubicBezTo>
                  <a:cubicBezTo>
                    <a:pt x="21" y="58"/>
                    <a:pt x="22" y="59"/>
                    <a:pt x="22" y="58"/>
                  </a:cubicBezTo>
                  <a:cubicBezTo>
                    <a:pt x="23" y="58"/>
                    <a:pt x="21" y="57"/>
                    <a:pt x="22" y="57"/>
                  </a:cubicBezTo>
                  <a:cubicBezTo>
                    <a:pt x="22" y="56"/>
                    <a:pt x="22" y="58"/>
                    <a:pt x="23" y="58"/>
                  </a:cubicBezTo>
                  <a:cubicBezTo>
                    <a:pt x="24" y="58"/>
                    <a:pt x="24" y="57"/>
                    <a:pt x="24" y="57"/>
                  </a:cubicBezTo>
                  <a:cubicBezTo>
                    <a:pt x="25" y="56"/>
                    <a:pt x="24" y="54"/>
                    <a:pt x="25" y="54"/>
                  </a:cubicBezTo>
                  <a:cubicBezTo>
                    <a:pt x="25" y="53"/>
                    <a:pt x="26" y="54"/>
                    <a:pt x="26" y="55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8"/>
                    <a:pt x="28" y="59"/>
                    <a:pt x="29" y="60"/>
                  </a:cubicBezTo>
                  <a:cubicBezTo>
                    <a:pt x="29" y="60"/>
                    <a:pt x="30" y="59"/>
                    <a:pt x="30" y="59"/>
                  </a:cubicBezTo>
                  <a:cubicBezTo>
                    <a:pt x="30" y="60"/>
                    <a:pt x="30" y="62"/>
                    <a:pt x="30" y="63"/>
                  </a:cubicBezTo>
                  <a:cubicBezTo>
                    <a:pt x="30" y="64"/>
                    <a:pt x="30" y="66"/>
                    <a:pt x="31" y="67"/>
                  </a:cubicBezTo>
                  <a:cubicBezTo>
                    <a:pt x="31" y="68"/>
                    <a:pt x="32" y="68"/>
                    <a:pt x="32" y="69"/>
                  </a:cubicBezTo>
                  <a:cubicBezTo>
                    <a:pt x="32" y="70"/>
                    <a:pt x="32" y="71"/>
                    <a:pt x="32" y="72"/>
                  </a:cubicBezTo>
                  <a:cubicBezTo>
                    <a:pt x="33" y="72"/>
                    <a:pt x="33" y="70"/>
                    <a:pt x="33" y="70"/>
                  </a:cubicBezTo>
                  <a:cubicBezTo>
                    <a:pt x="34" y="72"/>
                    <a:pt x="34" y="73"/>
                    <a:pt x="35" y="74"/>
                  </a:cubicBezTo>
                  <a:cubicBezTo>
                    <a:pt x="36" y="75"/>
                    <a:pt x="36" y="76"/>
                    <a:pt x="36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5" y="79"/>
                    <a:pt x="35" y="80"/>
                    <a:pt x="36" y="81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7" y="82"/>
                    <a:pt x="36" y="82"/>
                    <a:pt x="36" y="82"/>
                  </a:cubicBezTo>
                  <a:cubicBezTo>
                    <a:pt x="35" y="83"/>
                    <a:pt x="36" y="84"/>
                    <a:pt x="36" y="85"/>
                  </a:cubicBezTo>
                  <a:cubicBezTo>
                    <a:pt x="36" y="85"/>
                    <a:pt x="35" y="86"/>
                    <a:pt x="35" y="86"/>
                  </a:cubicBezTo>
                  <a:cubicBezTo>
                    <a:pt x="35" y="87"/>
                    <a:pt x="35" y="88"/>
                    <a:pt x="36" y="89"/>
                  </a:cubicBezTo>
                  <a:cubicBezTo>
                    <a:pt x="36" y="89"/>
                    <a:pt x="36" y="88"/>
                    <a:pt x="37" y="88"/>
                  </a:cubicBezTo>
                  <a:cubicBezTo>
                    <a:pt x="37" y="87"/>
                    <a:pt x="37" y="86"/>
                    <a:pt x="37" y="85"/>
                  </a:cubicBezTo>
                  <a:cubicBezTo>
                    <a:pt x="37" y="84"/>
                    <a:pt x="38" y="84"/>
                    <a:pt x="39" y="83"/>
                  </a:cubicBezTo>
                  <a:cubicBezTo>
                    <a:pt x="40" y="82"/>
                    <a:pt x="41" y="81"/>
                    <a:pt x="41" y="79"/>
                  </a:cubicBezTo>
                  <a:cubicBezTo>
                    <a:pt x="41" y="79"/>
                    <a:pt x="40" y="79"/>
                    <a:pt x="40" y="79"/>
                  </a:cubicBezTo>
                  <a:cubicBezTo>
                    <a:pt x="39" y="77"/>
                    <a:pt x="38" y="76"/>
                    <a:pt x="37" y="74"/>
                  </a:cubicBezTo>
                  <a:cubicBezTo>
                    <a:pt x="37" y="74"/>
                    <a:pt x="38" y="74"/>
                    <a:pt x="38" y="74"/>
                  </a:cubicBezTo>
                  <a:cubicBezTo>
                    <a:pt x="38" y="73"/>
                    <a:pt x="39" y="73"/>
                    <a:pt x="39" y="72"/>
                  </a:cubicBezTo>
                  <a:cubicBezTo>
                    <a:pt x="38" y="71"/>
                    <a:pt x="38" y="71"/>
                    <a:pt x="37" y="70"/>
                  </a:cubicBezTo>
                  <a:cubicBezTo>
                    <a:pt x="36" y="69"/>
                    <a:pt x="35" y="69"/>
                    <a:pt x="34" y="68"/>
                  </a:cubicBezTo>
                  <a:cubicBezTo>
                    <a:pt x="33" y="67"/>
                    <a:pt x="33" y="66"/>
                    <a:pt x="32" y="64"/>
                  </a:cubicBezTo>
                  <a:cubicBezTo>
                    <a:pt x="32" y="64"/>
                    <a:pt x="34" y="64"/>
                    <a:pt x="34" y="64"/>
                  </a:cubicBezTo>
                  <a:cubicBezTo>
                    <a:pt x="34" y="63"/>
                    <a:pt x="34" y="61"/>
                    <a:pt x="34" y="61"/>
                  </a:cubicBezTo>
                  <a:cubicBezTo>
                    <a:pt x="34" y="60"/>
                    <a:pt x="35" y="61"/>
                    <a:pt x="35" y="60"/>
                  </a:cubicBezTo>
                  <a:cubicBezTo>
                    <a:pt x="36" y="60"/>
                    <a:pt x="35" y="59"/>
                    <a:pt x="35" y="59"/>
                  </a:cubicBezTo>
                  <a:cubicBezTo>
                    <a:pt x="35" y="59"/>
                    <a:pt x="34" y="59"/>
                    <a:pt x="34" y="59"/>
                  </a:cubicBezTo>
                  <a:cubicBezTo>
                    <a:pt x="33" y="58"/>
                    <a:pt x="34" y="57"/>
                    <a:pt x="34" y="57"/>
                  </a:cubicBezTo>
                  <a:cubicBezTo>
                    <a:pt x="34" y="56"/>
                    <a:pt x="33" y="56"/>
                    <a:pt x="32" y="56"/>
                  </a:cubicBezTo>
                  <a:cubicBezTo>
                    <a:pt x="32" y="54"/>
                    <a:pt x="31" y="53"/>
                    <a:pt x="30" y="51"/>
                  </a:cubicBezTo>
                  <a:cubicBezTo>
                    <a:pt x="30" y="51"/>
                    <a:pt x="30" y="52"/>
                    <a:pt x="30" y="51"/>
                  </a:cubicBezTo>
                  <a:cubicBezTo>
                    <a:pt x="30" y="50"/>
                    <a:pt x="30" y="50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cubicBezTo>
                    <a:pt x="28" y="49"/>
                    <a:pt x="28" y="48"/>
                    <a:pt x="28" y="48"/>
                  </a:cubicBezTo>
                  <a:cubicBezTo>
                    <a:pt x="28" y="47"/>
                    <a:pt x="29" y="48"/>
                    <a:pt x="29" y="48"/>
                  </a:cubicBezTo>
                  <a:cubicBezTo>
                    <a:pt x="30" y="46"/>
                    <a:pt x="29" y="44"/>
                    <a:pt x="30" y="43"/>
                  </a:cubicBezTo>
                  <a:cubicBezTo>
                    <a:pt x="30" y="42"/>
                    <a:pt x="32" y="43"/>
                    <a:pt x="32" y="43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5" y="42"/>
                    <a:pt x="34" y="42"/>
                    <a:pt x="35" y="41"/>
                  </a:cubicBezTo>
                  <a:cubicBezTo>
                    <a:pt x="36" y="41"/>
                    <a:pt x="36" y="42"/>
                    <a:pt x="37" y="41"/>
                  </a:cubicBezTo>
                  <a:cubicBezTo>
                    <a:pt x="37" y="41"/>
                    <a:pt x="37" y="40"/>
                    <a:pt x="37" y="40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9" y="40"/>
                    <a:pt x="39" y="40"/>
                    <a:pt x="40" y="40"/>
                  </a:cubicBezTo>
                  <a:cubicBezTo>
                    <a:pt x="40" y="39"/>
                    <a:pt x="40" y="38"/>
                    <a:pt x="40" y="38"/>
                  </a:cubicBezTo>
                  <a:cubicBezTo>
                    <a:pt x="41" y="37"/>
                    <a:pt x="42" y="38"/>
                    <a:pt x="43" y="37"/>
                  </a:cubicBezTo>
                  <a:cubicBezTo>
                    <a:pt x="43" y="37"/>
                    <a:pt x="41" y="37"/>
                    <a:pt x="41" y="36"/>
                  </a:cubicBezTo>
                  <a:cubicBezTo>
                    <a:pt x="41" y="35"/>
                    <a:pt x="42" y="35"/>
                    <a:pt x="43" y="34"/>
                  </a:cubicBezTo>
                  <a:cubicBezTo>
                    <a:pt x="43" y="34"/>
                    <a:pt x="44" y="34"/>
                    <a:pt x="44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8" name="Freeform 101"/>
            <p:cNvSpPr>
              <a:spLocks/>
            </p:cNvSpPr>
            <p:nvPr/>
          </p:nvSpPr>
          <p:spPr bwMode="auto">
            <a:xfrm>
              <a:off x="5759" y="2792"/>
              <a:ext cx="170" cy="97"/>
            </a:xfrm>
            <a:custGeom>
              <a:avLst/>
              <a:gdLst>
                <a:gd name="T0" fmla="*/ 493 w 49"/>
                <a:gd name="T1" fmla="*/ 170 h 28"/>
                <a:gd name="T2" fmla="*/ 541 w 49"/>
                <a:gd name="T3" fmla="*/ 156 h 28"/>
                <a:gd name="T4" fmla="*/ 517 w 49"/>
                <a:gd name="T5" fmla="*/ 146 h 28"/>
                <a:gd name="T6" fmla="*/ 493 w 49"/>
                <a:gd name="T7" fmla="*/ 132 h 28"/>
                <a:gd name="T8" fmla="*/ 493 w 49"/>
                <a:gd name="T9" fmla="*/ 121 h 28"/>
                <a:gd name="T10" fmla="*/ 531 w 49"/>
                <a:gd name="T11" fmla="*/ 121 h 28"/>
                <a:gd name="T12" fmla="*/ 579 w 49"/>
                <a:gd name="T13" fmla="*/ 107 h 28"/>
                <a:gd name="T14" fmla="*/ 579 w 49"/>
                <a:gd name="T15" fmla="*/ 83 h 28"/>
                <a:gd name="T16" fmla="*/ 566 w 49"/>
                <a:gd name="T17" fmla="*/ 83 h 28"/>
                <a:gd name="T18" fmla="*/ 531 w 49"/>
                <a:gd name="T19" fmla="*/ 73 h 28"/>
                <a:gd name="T20" fmla="*/ 507 w 49"/>
                <a:gd name="T21" fmla="*/ 83 h 28"/>
                <a:gd name="T22" fmla="*/ 468 w 49"/>
                <a:gd name="T23" fmla="*/ 83 h 28"/>
                <a:gd name="T24" fmla="*/ 468 w 49"/>
                <a:gd name="T25" fmla="*/ 49 h 28"/>
                <a:gd name="T26" fmla="*/ 482 w 49"/>
                <a:gd name="T27" fmla="*/ 35 h 28"/>
                <a:gd name="T28" fmla="*/ 458 w 49"/>
                <a:gd name="T29" fmla="*/ 35 h 28"/>
                <a:gd name="T30" fmla="*/ 434 w 49"/>
                <a:gd name="T31" fmla="*/ 10 h 28"/>
                <a:gd name="T32" fmla="*/ 420 w 49"/>
                <a:gd name="T33" fmla="*/ 24 h 28"/>
                <a:gd name="T34" fmla="*/ 396 w 49"/>
                <a:gd name="T35" fmla="*/ 0 h 28"/>
                <a:gd name="T36" fmla="*/ 385 w 49"/>
                <a:gd name="T37" fmla="*/ 49 h 28"/>
                <a:gd name="T38" fmla="*/ 361 w 49"/>
                <a:gd name="T39" fmla="*/ 83 h 28"/>
                <a:gd name="T40" fmla="*/ 337 w 49"/>
                <a:gd name="T41" fmla="*/ 83 h 28"/>
                <a:gd name="T42" fmla="*/ 337 w 49"/>
                <a:gd name="T43" fmla="*/ 97 h 28"/>
                <a:gd name="T44" fmla="*/ 350 w 49"/>
                <a:gd name="T45" fmla="*/ 107 h 28"/>
                <a:gd name="T46" fmla="*/ 350 w 49"/>
                <a:gd name="T47" fmla="*/ 121 h 28"/>
                <a:gd name="T48" fmla="*/ 312 w 49"/>
                <a:gd name="T49" fmla="*/ 121 h 28"/>
                <a:gd name="T50" fmla="*/ 253 w 49"/>
                <a:gd name="T51" fmla="*/ 132 h 28"/>
                <a:gd name="T52" fmla="*/ 253 w 49"/>
                <a:gd name="T53" fmla="*/ 156 h 28"/>
                <a:gd name="T54" fmla="*/ 170 w 49"/>
                <a:gd name="T55" fmla="*/ 215 h 28"/>
                <a:gd name="T56" fmla="*/ 121 w 49"/>
                <a:gd name="T57" fmla="*/ 229 h 28"/>
                <a:gd name="T58" fmla="*/ 108 w 49"/>
                <a:gd name="T59" fmla="*/ 253 h 28"/>
                <a:gd name="T60" fmla="*/ 83 w 49"/>
                <a:gd name="T61" fmla="*/ 253 h 28"/>
                <a:gd name="T62" fmla="*/ 97 w 49"/>
                <a:gd name="T63" fmla="*/ 277 h 28"/>
                <a:gd name="T64" fmla="*/ 73 w 49"/>
                <a:gd name="T65" fmla="*/ 301 h 28"/>
                <a:gd name="T66" fmla="*/ 35 w 49"/>
                <a:gd name="T67" fmla="*/ 288 h 28"/>
                <a:gd name="T68" fmla="*/ 35 w 49"/>
                <a:gd name="T69" fmla="*/ 288 h 28"/>
                <a:gd name="T70" fmla="*/ 10 w 49"/>
                <a:gd name="T71" fmla="*/ 288 h 28"/>
                <a:gd name="T72" fmla="*/ 0 w 49"/>
                <a:gd name="T73" fmla="*/ 277 h 28"/>
                <a:gd name="T74" fmla="*/ 0 w 49"/>
                <a:gd name="T75" fmla="*/ 301 h 28"/>
                <a:gd name="T76" fmla="*/ 49 w 49"/>
                <a:gd name="T77" fmla="*/ 326 h 28"/>
                <a:gd name="T78" fmla="*/ 59 w 49"/>
                <a:gd name="T79" fmla="*/ 336 h 28"/>
                <a:gd name="T80" fmla="*/ 83 w 49"/>
                <a:gd name="T81" fmla="*/ 326 h 28"/>
                <a:gd name="T82" fmla="*/ 132 w 49"/>
                <a:gd name="T83" fmla="*/ 336 h 28"/>
                <a:gd name="T84" fmla="*/ 156 w 49"/>
                <a:gd name="T85" fmla="*/ 326 h 28"/>
                <a:gd name="T86" fmla="*/ 156 w 49"/>
                <a:gd name="T87" fmla="*/ 312 h 28"/>
                <a:gd name="T88" fmla="*/ 194 w 49"/>
                <a:gd name="T89" fmla="*/ 301 h 28"/>
                <a:gd name="T90" fmla="*/ 194 w 49"/>
                <a:gd name="T91" fmla="*/ 312 h 28"/>
                <a:gd name="T92" fmla="*/ 215 w 49"/>
                <a:gd name="T93" fmla="*/ 312 h 28"/>
                <a:gd name="T94" fmla="*/ 239 w 49"/>
                <a:gd name="T95" fmla="*/ 326 h 28"/>
                <a:gd name="T96" fmla="*/ 253 w 49"/>
                <a:gd name="T97" fmla="*/ 312 h 28"/>
                <a:gd name="T98" fmla="*/ 288 w 49"/>
                <a:gd name="T99" fmla="*/ 312 h 28"/>
                <a:gd name="T100" fmla="*/ 288 w 49"/>
                <a:gd name="T101" fmla="*/ 288 h 28"/>
                <a:gd name="T102" fmla="*/ 326 w 49"/>
                <a:gd name="T103" fmla="*/ 239 h 28"/>
                <a:gd name="T104" fmla="*/ 361 w 49"/>
                <a:gd name="T105" fmla="*/ 204 h 28"/>
                <a:gd name="T106" fmla="*/ 361 w 49"/>
                <a:gd name="T107" fmla="*/ 156 h 28"/>
                <a:gd name="T108" fmla="*/ 396 w 49"/>
                <a:gd name="T109" fmla="*/ 146 h 28"/>
                <a:gd name="T110" fmla="*/ 420 w 49"/>
                <a:gd name="T111" fmla="*/ 156 h 28"/>
                <a:gd name="T112" fmla="*/ 458 w 49"/>
                <a:gd name="T113" fmla="*/ 156 h 28"/>
                <a:gd name="T114" fmla="*/ 493 w 49"/>
                <a:gd name="T115" fmla="*/ 170 h 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"/>
                <a:gd name="T175" fmla="*/ 0 h 28"/>
                <a:gd name="T176" fmla="*/ 49 w 49"/>
                <a:gd name="T177" fmla="*/ 28 h 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" h="28">
                  <a:moveTo>
                    <a:pt x="41" y="14"/>
                  </a:moveTo>
                  <a:cubicBezTo>
                    <a:pt x="42" y="13"/>
                    <a:pt x="44" y="14"/>
                    <a:pt x="45" y="13"/>
                  </a:cubicBezTo>
                  <a:cubicBezTo>
                    <a:pt x="45" y="12"/>
                    <a:pt x="43" y="12"/>
                    <a:pt x="43" y="12"/>
                  </a:cubicBezTo>
                  <a:cubicBezTo>
                    <a:pt x="42" y="12"/>
                    <a:pt x="42" y="11"/>
                    <a:pt x="41" y="1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9"/>
                    <a:pt x="43" y="10"/>
                    <a:pt x="44" y="10"/>
                  </a:cubicBezTo>
                  <a:cubicBezTo>
                    <a:pt x="45" y="10"/>
                    <a:pt x="47" y="10"/>
                    <a:pt x="48" y="9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8" y="7"/>
                    <a:pt x="47" y="7"/>
                    <a:pt x="47" y="7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3" y="6"/>
                    <a:pt x="43" y="7"/>
                    <a:pt x="42" y="7"/>
                  </a:cubicBezTo>
                  <a:cubicBezTo>
                    <a:pt x="41" y="8"/>
                    <a:pt x="40" y="7"/>
                    <a:pt x="39" y="7"/>
                  </a:cubicBezTo>
                  <a:cubicBezTo>
                    <a:pt x="38" y="6"/>
                    <a:pt x="39" y="5"/>
                    <a:pt x="39" y="4"/>
                  </a:cubicBezTo>
                  <a:cubicBezTo>
                    <a:pt x="39" y="4"/>
                    <a:pt x="40" y="3"/>
                    <a:pt x="40" y="3"/>
                  </a:cubicBezTo>
                  <a:cubicBezTo>
                    <a:pt x="40" y="2"/>
                    <a:pt x="38" y="3"/>
                    <a:pt x="38" y="3"/>
                  </a:cubicBezTo>
                  <a:cubicBezTo>
                    <a:pt x="37" y="2"/>
                    <a:pt x="37" y="1"/>
                    <a:pt x="36" y="1"/>
                  </a:cubicBezTo>
                  <a:cubicBezTo>
                    <a:pt x="36" y="0"/>
                    <a:pt x="35" y="2"/>
                    <a:pt x="35" y="2"/>
                  </a:cubicBezTo>
                  <a:cubicBezTo>
                    <a:pt x="34" y="1"/>
                    <a:pt x="34" y="0"/>
                    <a:pt x="33" y="0"/>
                  </a:cubicBezTo>
                  <a:cubicBezTo>
                    <a:pt x="32" y="1"/>
                    <a:pt x="32" y="3"/>
                    <a:pt x="32" y="4"/>
                  </a:cubicBezTo>
                  <a:cubicBezTo>
                    <a:pt x="31" y="5"/>
                    <a:pt x="31" y="6"/>
                    <a:pt x="30" y="7"/>
                  </a:cubicBezTo>
                  <a:cubicBezTo>
                    <a:pt x="30" y="8"/>
                    <a:pt x="28" y="7"/>
                    <a:pt x="28" y="7"/>
                  </a:cubicBezTo>
                  <a:cubicBezTo>
                    <a:pt x="28" y="7"/>
                    <a:pt x="28" y="8"/>
                    <a:pt x="28" y="8"/>
                  </a:cubicBezTo>
                  <a:cubicBezTo>
                    <a:pt x="28" y="9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8" y="10"/>
                    <a:pt x="27" y="10"/>
                    <a:pt x="26" y="10"/>
                  </a:cubicBezTo>
                  <a:cubicBezTo>
                    <a:pt x="24" y="10"/>
                    <a:pt x="22" y="10"/>
                    <a:pt x="21" y="11"/>
                  </a:cubicBezTo>
                  <a:cubicBezTo>
                    <a:pt x="20" y="12"/>
                    <a:pt x="22" y="13"/>
                    <a:pt x="21" y="13"/>
                  </a:cubicBezTo>
                  <a:cubicBezTo>
                    <a:pt x="19" y="15"/>
                    <a:pt x="17" y="17"/>
                    <a:pt x="14" y="18"/>
                  </a:cubicBezTo>
                  <a:cubicBezTo>
                    <a:pt x="13" y="19"/>
                    <a:pt x="11" y="18"/>
                    <a:pt x="10" y="19"/>
                  </a:cubicBezTo>
                  <a:cubicBezTo>
                    <a:pt x="9" y="20"/>
                    <a:pt x="10" y="21"/>
                    <a:pt x="9" y="21"/>
                  </a:cubicBezTo>
                  <a:cubicBezTo>
                    <a:pt x="8" y="22"/>
                    <a:pt x="8" y="21"/>
                    <a:pt x="7" y="21"/>
                  </a:cubicBezTo>
                  <a:cubicBezTo>
                    <a:pt x="7" y="21"/>
                    <a:pt x="8" y="22"/>
                    <a:pt x="8" y="23"/>
                  </a:cubicBezTo>
                  <a:cubicBezTo>
                    <a:pt x="8" y="24"/>
                    <a:pt x="7" y="25"/>
                    <a:pt x="6" y="25"/>
                  </a:cubicBezTo>
                  <a:cubicBezTo>
                    <a:pt x="5" y="25"/>
                    <a:pt x="4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3" y="27"/>
                    <a:pt x="4" y="27"/>
                  </a:cubicBezTo>
                  <a:cubicBezTo>
                    <a:pt x="4" y="28"/>
                    <a:pt x="4" y="28"/>
                    <a:pt x="5" y="28"/>
                  </a:cubicBezTo>
                  <a:cubicBezTo>
                    <a:pt x="6" y="28"/>
                    <a:pt x="6" y="28"/>
                    <a:pt x="7" y="27"/>
                  </a:cubicBezTo>
                  <a:cubicBezTo>
                    <a:pt x="8" y="27"/>
                    <a:pt x="10" y="28"/>
                    <a:pt x="11" y="28"/>
                  </a:cubicBezTo>
                  <a:cubicBezTo>
                    <a:pt x="12" y="28"/>
                    <a:pt x="12" y="27"/>
                    <a:pt x="13" y="27"/>
                  </a:cubicBezTo>
                  <a:cubicBezTo>
                    <a:pt x="13" y="27"/>
                    <a:pt x="12" y="26"/>
                    <a:pt x="13" y="26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0" y="27"/>
                    <a:pt x="20" y="26"/>
                    <a:pt x="21" y="26"/>
                  </a:cubicBezTo>
                  <a:cubicBezTo>
                    <a:pt x="22" y="25"/>
                    <a:pt x="24" y="26"/>
                    <a:pt x="24" y="26"/>
                  </a:cubicBezTo>
                  <a:cubicBezTo>
                    <a:pt x="25" y="25"/>
                    <a:pt x="24" y="25"/>
                    <a:pt x="24" y="24"/>
                  </a:cubicBezTo>
                  <a:cubicBezTo>
                    <a:pt x="25" y="23"/>
                    <a:pt x="26" y="21"/>
                    <a:pt x="27" y="20"/>
                  </a:cubicBezTo>
                  <a:cubicBezTo>
                    <a:pt x="28" y="19"/>
                    <a:pt x="29" y="18"/>
                    <a:pt x="30" y="17"/>
                  </a:cubicBezTo>
                  <a:cubicBezTo>
                    <a:pt x="30" y="16"/>
                    <a:pt x="29" y="14"/>
                    <a:pt x="30" y="13"/>
                  </a:cubicBezTo>
                  <a:cubicBezTo>
                    <a:pt x="30" y="12"/>
                    <a:pt x="32" y="12"/>
                    <a:pt x="33" y="12"/>
                  </a:cubicBezTo>
                  <a:cubicBezTo>
                    <a:pt x="34" y="12"/>
                    <a:pt x="34" y="13"/>
                    <a:pt x="35" y="13"/>
                  </a:cubicBezTo>
                  <a:cubicBezTo>
                    <a:pt x="36" y="13"/>
                    <a:pt x="37" y="13"/>
                    <a:pt x="38" y="13"/>
                  </a:cubicBezTo>
                  <a:cubicBezTo>
                    <a:pt x="39" y="13"/>
                    <a:pt x="40" y="13"/>
                    <a:pt x="41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9" name="Freeform 102"/>
            <p:cNvSpPr>
              <a:spLocks/>
            </p:cNvSpPr>
            <p:nvPr/>
          </p:nvSpPr>
          <p:spPr bwMode="auto">
            <a:xfrm>
              <a:off x="5604" y="2792"/>
              <a:ext cx="69" cy="83"/>
            </a:xfrm>
            <a:custGeom>
              <a:avLst/>
              <a:gdLst>
                <a:gd name="T0" fmla="*/ 97 w 20"/>
                <a:gd name="T1" fmla="*/ 24 h 24"/>
                <a:gd name="T2" fmla="*/ 121 w 20"/>
                <a:gd name="T3" fmla="*/ 48 h 24"/>
                <a:gd name="T4" fmla="*/ 131 w 20"/>
                <a:gd name="T5" fmla="*/ 59 h 24"/>
                <a:gd name="T6" fmla="*/ 141 w 20"/>
                <a:gd name="T7" fmla="*/ 59 h 24"/>
                <a:gd name="T8" fmla="*/ 179 w 20"/>
                <a:gd name="T9" fmla="*/ 107 h 24"/>
                <a:gd name="T10" fmla="*/ 179 w 20"/>
                <a:gd name="T11" fmla="*/ 156 h 24"/>
                <a:gd name="T12" fmla="*/ 179 w 20"/>
                <a:gd name="T13" fmla="*/ 180 h 24"/>
                <a:gd name="T14" fmla="*/ 179 w 20"/>
                <a:gd name="T15" fmla="*/ 214 h 24"/>
                <a:gd name="T16" fmla="*/ 204 w 20"/>
                <a:gd name="T17" fmla="*/ 228 h 24"/>
                <a:gd name="T18" fmla="*/ 214 w 20"/>
                <a:gd name="T19" fmla="*/ 252 h 24"/>
                <a:gd name="T20" fmla="*/ 238 w 20"/>
                <a:gd name="T21" fmla="*/ 287 h 24"/>
                <a:gd name="T22" fmla="*/ 228 w 20"/>
                <a:gd name="T23" fmla="*/ 287 h 24"/>
                <a:gd name="T24" fmla="*/ 214 w 20"/>
                <a:gd name="T25" fmla="*/ 277 h 24"/>
                <a:gd name="T26" fmla="*/ 190 w 20"/>
                <a:gd name="T27" fmla="*/ 277 h 24"/>
                <a:gd name="T28" fmla="*/ 141 w 20"/>
                <a:gd name="T29" fmla="*/ 263 h 24"/>
                <a:gd name="T30" fmla="*/ 83 w 20"/>
                <a:gd name="T31" fmla="*/ 239 h 24"/>
                <a:gd name="T32" fmla="*/ 59 w 20"/>
                <a:gd name="T33" fmla="*/ 214 h 24"/>
                <a:gd name="T34" fmla="*/ 72 w 20"/>
                <a:gd name="T35" fmla="*/ 190 h 24"/>
                <a:gd name="T36" fmla="*/ 35 w 20"/>
                <a:gd name="T37" fmla="*/ 156 h 24"/>
                <a:gd name="T38" fmla="*/ 35 w 20"/>
                <a:gd name="T39" fmla="*/ 145 h 24"/>
                <a:gd name="T40" fmla="*/ 24 w 20"/>
                <a:gd name="T41" fmla="*/ 131 h 24"/>
                <a:gd name="T42" fmla="*/ 24 w 20"/>
                <a:gd name="T43" fmla="*/ 97 h 24"/>
                <a:gd name="T44" fmla="*/ 10 w 20"/>
                <a:gd name="T45" fmla="*/ 83 h 24"/>
                <a:gd name="T46" fmla="*/ 10 w 20"/>
                <a:gd name="T47" fmla="*/ 35 h 24"/>
                <a:gd name="T48" fmla="*/ 0 w 20"/>
                <a:gd name="T49" fmla="*/ 10 h 24"/>
                <a:gd name="T50" fmla="*/ 0 w 20"/>
                <a:gd name="T51" fmla="*/ 0 h 24"/>
                <a:gd name="T52" fmla="*/ 10 w 20"/>
                <a:gd name="T53" fmla="*/ 10 h 24"/>
                <a:gd name="T54" fmla="*/ 35 w 20"/>
                <a:gd name="T55" fmla="*/ 10 h 24"/>
                <a:gd name="T56" fmla="*/ 48 w 20"/>
                <a:gd name="T57" fmla="*/ 24 h 24"/>
                <a:gd name="T58" fmla="*/ 35 w 20"/>
                <a:gd name="T59" fmla="*/ 48 h 24"/>
                <a:gd name="T60" fmla="*/ 48 w 20"/>
                <a:gd name="T61" fmla="*/ 59 h 24"/>
                <a:gd name="T62" fmla="*/ 72 w 20"/>
                <a:gd name="T63" fmla="*/ 48 h 24"/>
                <a:gd name="T64" fmla="*/ 83 w 20"/>
                <a:gd name="T65" fmla="*/ 48 h 24"/>
                <a:gd name="T66" fmla="*/ 97 w 20"/>
                <a:gd name="T67" fmla="*/ 24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4"/>
                <a:gd name="T104" fmla="*/ 20 w 2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4">
                  <a:moveTo>
                    <a:pt x="8" y="2"/>
                  </a:moveTo>
                  <a:cubicBezTo>
                    <a:pt x="9" y="3"/>
                    <a:pt x="9" y="3"/>
                    <a:pt x="10" y="4"/>
                  </a:cubicBezTo>
                  <a:cubicBezTo>
                    <a:pt x="10" y="4"/>
                    <a:pt x="10" y="5"/>
                    <a:pt x="11" y="5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3" y="6"/>
                    <a:pt x="15" y="8"/>
                    <a:pt x="15" y="9"/>
                  </a:cubicBezTo>
                  <a:cubicBezTo>
                    <a:pt x="16" y="10"/>
                    <a:pt x="15" y="12"/>
                    <a:pt x="15" y="13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6"/>
                    <a:pt x="15" y="17"/>
                    <a:pt x="15" y="18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1"/>
                  </a:cubicBezTo>
                  <a:cubicBezTo>
                    <a:pt x="19" y="22"/>
                    <a:pt x="20" y="22"/>
                    <a:pt x="2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2"/>
                    <a:pt x="18" y="23"/>
                  </a:cubicBezTo>
                  <a:cubicBezTo>
                    <a:pt x="17" y="23"/>
                    <a:pt x="17" y="24"/>
                    <a:pt x="16" y="23"/>
                  </a:cubicBezTo>
                  <a:cubicBezTo>
                    <a:pt x="14" y="23"/>
                    <a:pt x="14" y="23"/>
                    <a:pt x="12" y="22"/>
                  </a:cubicBezTo>
                  <a:cubicBezTo>
                    <a:pt x="10" y="21"/>
                    <a:pt x="8" y="20"/>
                    <a:pt x="7" y="20"/>
                  </a:cubicBezTo>
                  <a:cubicBezTo>
                    <a:pt x="6" y="19"/>
                    <a:pt x="5" y="19"/>
                    <a:pt x="5" y="18"/>
                  </a:cubicBezTo>
                  <a:cubicBezTo>
                    <a:pt x="4" y="17"/>
                    <a:pt x="6" y="17"/>
                    <a:pt x="6" y="16"/>
                  </a:cubicBezTo>
                  <a:cubicBezTo>
                    <a:pt x="5" y="15"/>
                    <a:pt x="3" y="14"/>
                    <a:pt x="3" y="13"/>
                  </a:cubicBezTo>
                  <a:cubicBezTo>
                    <a:pt x="2" y="13"/>
                    <a:pt x="3" y="13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1" y="10"/>
                    <a:pt x="2" y="9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1" y="5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0" name="Freeform 103"/>
            <p:cNvSpPr>
              <a:spLocks/>
            </p:cNvSpPr>
            <p:nvPr/>
          </p:nvSpPr>
          <p:spPr bwMode="auto">
            <a:xfrm>
              <a:off x="5545" y="2563"/>
              <a:ext cx="142" cy="256"/>
            </a:xfrm>
            <a:custGeom>
              <a:avLst/>
              <a:gdLst>
                <a:gd name="T0" fmla="*/ 263 w 41"/>
                <a:gd name="T1" fmla="*/ 803 h 74"/>
                <a:gd name="T2" fmla="*/ 190 w 41"/>
                <a:gd name="T3" fmla="*/ 754 h 74"/>
                <a:gd name="T4" fmla="*/ 166 w 41"/>
                <a:gd name="T5" fmla="*/ 657 h 74"/>
                <a:gd name="T6" fmla="*/ 132 w 41"/>
                <a:gd name="T7" fmla="*/ 609 h 74"/>
                <a:gd name="T8" fmla="*/ 180 w 41"/>
                <a:gd name="T9" fmla="*/ 491 h 74"/>
                <a:gd name="T10" fmla="*/ 180 w 41"/>
                <a:gd name="T11" fmla="*/ 408 h 74"/>
                <a:gd name="T12" fmla="*/ 229 w 41"/>
                <a:gd name="T13" fmla="*/ 408 h 74"/>
                <a:gd name="T14" fmla="*/ 229 w 41"/>
                <a:gd name="T15" fmla="*/ 467 h 74"/>
                <a:gd name="T16" fmla="*/ 263 w 41"/>
                <a:gd name="T17" fmla="*/ 467 h 74"/>
                <a:gd name="T18" fmla="*/ 301 w 41"/>
                <a:gd name="T19" fmla="*/ 491 h 74"/>
                <a:gd name="T20" fmla="*/ 336 w 41"/>
                <a:gd name="T21" fmla="*/ 502 h 74"/>
                <a:gd name="T22" fmla="*/ 326 w 41"/>
                <a:gd name="T23" fmla="*/ 443 h 74"/>
                <a:gd name="T24" fmla="*/ 326 w 41"/>
                <a:gd name="T25" fmla="*/ 408 h 74"/>
                <a:gd name="T26" fmla="*/ 384 w 41"/>
                <a:gd name="T27" fmla="*/ 360 h 74"/>
                <a:gd name="T28" fmla="*/ 468 w 41"/>
                <a:gd name="T29" fmla="*/ 370 h 74"/>
                <a:gd name="T30" fmla="*/ 481 w 41"/>
                <a:gd name="T31" fmla="*/ 311 h 74"/>
                <a:gd name="T32" fmla="*/ 481 w 41"/>
                <a:gd name="T33" fmla="*/ 263 h 74"/>
                <a:gd name="T34" fmla="*/ 433 w 41"/>
                <a:gd name="T35" fmla="*/ 204 h 74"/>
                <a:gd name="T36" fmla="*/ 395 w 41"/>
                <a:gd name="T37" fmla="*/ 156 h 74"/>
                <a:gd name="T38" fmla="*/ 360 w 41"/>
                <a:gd name="T39" fmla="*/ 121 h 74"/>
                <a:gd name="T40" fmla="*/ 312 w 41"/>
                <a:gd name="T41" fmla="*/ 156 h 74"/>
                <a:gd name="T42" fmla="*/ 287 w 41"/>
                <a:gd name="T43" fmla="*/ 156 h 74"/>
                <a:gd name="T44" fmla="*/ 239 w 41"/>
                <a:gd name="T45" fmla="*/ 156 h 74"/>
                <a:gd name="T46" fmla="*/ 204 w 41"/>
                <a:gd name="T47" fmla="*/ 131 h 74"/>
                <a:gd name="T48" fmla="*/ 215 w 41"/>
                <a:gd name="T49" fmla="*/ 73 h 74"/>
                <a:gd name="T50" fmla="*/ 166 w 41"/>
                <a:gd name="T51" fmla="*/ 48 h 74"/>
                <a:gd name="T52" fmla="*/ 156 w 41"/>
                <a:gd name="T53" fmla="*/ 0 h 74"/>
                <a:gd name="T54" fmla="*/ 107 w 41"/>
                <a:gd name="T55" fmla="*/ 10 h 74"/>
                <a:gd name="T56" fmla="*/ 83 w 41"/>
                <a:gd name="T57" fmla="*/ 35 h 74"/>
                <a:gd name="T58" fmla="*/ 24 w 41"/>
                <a:gd name="T59" fmla="*/ 107 h 74"/>
                <a:gd name="T60" fmla="*/ 24 w 41"/>
                <a:gd name="T61" fmla="*/ 121 h 74"/>
                <a:gd name="T62" fmla="*/ 59 w 41"/>
                <a:gd name="T63" fmla="*/ 204 h 74"/>
                <a:gd name="T64" fmla="*/ 83 w 41"/>
                <a:gd name="T65" fmla="*/ 239 h 74"/>
                <a:gd name="T66" fmla="*/ 73 w 41"/>
                <a:gd name="T67" fmla="*/ 311 h 74"/>
                <a:gd name="T68" fmla="*/ 121 w 41"/>
                <a:gd name="T69" fmla="*/ 384 h 74"/>
                <a:gd name="T70" fmla="*/ 121 w 41"/>
                <a:gd name="T71" fmla="*/ 432 h 74"/>
                <a:gd name="T72" fmla="*/ 132 w 41"/>
                <a:gd name="T73" fmla="*/ 550 h 74"/>
                <a:gd name="T74" fmla="*/ 97 w 41"/>
                <a:gd name="T75" fmla="*/ 623 h 74"/>
                <a:gd name="T76" fmla="*/ 73 w 41"/>
                <a:gd name="T77" fmla="*/ 706 h 74"/>
                <a:gd name="T78" fmla="*/ 97 w 41"/>
                <a:gd name="T79" fmla="*/ 720 h 74"/>
                <a:gd name="T80" fmla="*/ 132 w 41"/>
                <a:gd name="T81" fmla="*/ 765 h 74"/>
                <a:gd name="T82" fmla="*/ 180 w 41"/>
                <a:gd name="T83" fmla="*/ 789 h 74"/>
                <a:gd name="T84" fmla="*/ 190 w 41"/>
                <a:gd name="T85" fmla="*/ 827 h 74"/>
                <a:gd name="T86" fmla="*/ 229 w 41"/>
                <a:gd name="T87" fmla="*/ 827 h 74"/>
                <a:gd name="T88" fmla="*/ 253 w 41"/>
                <a:gd name="T89" fmla="*/ 875 h 74"/>
                <a:gd name="T90" fmla="*/ 301 w 41"/>
                <a:gd name="T91" fmla="*/ 861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"/>
                <a:gd name="T139" fmla="*/ 0 h 74"/>
                <a:gd name="T140" fmla="*/ 41 w 41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" h="74">
                  <a:moveTo>
                    <a:pt x="25" y="70"/>
                  </a:moveTo>
                  <a:cubicBezTo>
                    <a:pt x="25" y="70"/>
                    <a:pt x="24" y="69"/>
                    <a:pt x="24" y="68"/>
                  </a:cubicBezTo>
                  <a:cubicBezTo>
                    <a:pt x="23" y="68"/>
                    <a:pt x="22" y="68"/>
                    <a:pt x="22" y="67"/>
                  </a:cubicBezTo>
                  <a:cubicBezTo>
                    <a:pt x="21" y="67"/>
                    <a:pt x="20" y="67"/>
                    <a:pt x="19" y="67"/>
                  </a:cubicBezTo>
                  <a:cubicBezTo>
                    <a:pt x="18" y="66"/>
                    <a:pt x="17" y="65"/>
                    <a:pt x="17" y="64"/>
                  </a:cubicBezTo>
                  <a:cubicBezTo>
                    <a:pt x="16" y="64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7"/>
                    <a:pt x="15" y="56"/>
                    <a:pt x="14" y="55"/>
                  </a:cubicBezTo>
                  <a:cubicBezTo>
                    <a:pt x="13" y="55"/>
                    <a:pt x="13" y="56"/>
                    <a:pt x="12" y="56"/>
                  </a:cubicBezTo>
                  <a:cubicBezTo>
                    <a:pt x="11" y="55"/>
                    <a:pt x="11" y="54"/>
                    <a:pt x="11" y="54"/>
                  </a:cubicBezTo>
                  <a:cubicBezTo>
                    <a:pt x="11" y="53"/>
                    <a:pt x="11" y="52"/>
                    <a:pt x="11" y="51"/>
                  </a:cubicBezTo>
                  <a:cubicBezTo>
                    <a:pt x="11" y="50"/>
                    <a:pt x="11" y="50"/>
                    <a:pt x="12" y="49"/>
                  </a:cubicBezTo>
                  <a:cubicBezTo>
                    <a:pt x="12" y="47"/>
                    <a:pt x="13" y="46"/>
                    <a:pt x="13" y="45"/>
                  </a:cubicBezTo>
                  <a:cubicBezTo>
                    <a:pt x="14" y="43"/>
                    <a:pt x="15" y="43"/>
                    <a:pt x="15" y="41"/>
                  </a:cubicBezTo>
                  <a:cubicBezTo>
                    <a:pt x="15" y="40"/>
                    <a:pt x="14" y="39"/>
                    <a:pt x="14" y="38"/>
                  </a:cubicBezTo>
                  <a:cubicBezTo>
                    <a:pt x="14" y="38"/>
                    <a:pt x="15" y="37"/>
                    <a:pt x="15" y="37"/>
                  </a:cubicBezTo>
                  <a:cubicBezTo>
                    <a:pt x="16" y="36"/>
                    <a:pt x="15" y="35"/>
                    <a:pt x="15" y="34"/>
                  </a:cubicBezTo>
                  <a:cubicBezTo>
                    <a:pt x="15" y="33"/>
                    <a:pt x="16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9" y="33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8" y="36"/>
                    <a:pt x="19" y="36"/>
                    <a:pt x="19" y="37"/>
                  </a:cubicBezTo>
                  <a:cubicBezTo>
                    <a:pt x="19" y="37"/>
                    <a:pt x="19" y="38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9"/>
                    <a:pt x="21" y="39"/>
                    <a:pt x="22" y="39"/>
                  </a:cubicBezTo>
                  <a:cubicBezTo>
                    <a:pt x="22" y="39"/>
                    <a:pt x="23" y="38"/>
                    <a:pt x="24" y="39"/>
                  </a:cubicBezTo>
                  <a:cubicBezTo>
                    <a:pt x="24" y="39"/>
                    <a:pt x="25" y="40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2"/>
                    <a:pt x="27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28" y="41"/>
                    <a:pt x="28" y="40"/>
                    <a:pt x="28" y="39"/>
                  </a:cubicBezTo>
                  <a:cubicBezTo>
                    <a:pt x="27" y="39"/>
                    <a:pt x="27" y="39"/>
                    <a:pt x="27" y="38"/>
                  </a:cubicBezTo>
                  <a:cubicBezTo>
                    <a:pt x="26" y="38"/>
                    <a:pt x="27" y="38"/>
                    <a:pt x="27" y="37"/>
                  </a:cubicBezTo>
                  <a:cubicBezTo>
                    <a:pt x="27" y="37"/>
                    <a:pt x="26" y="36"/>
                    <a:pt x="26" y="36"/>
                  </a:cubicBezTo>
                  <a:cubicBezTo>
                    <a:pt x="26" y="35"/>
                    <a:pt x="26" y="34"/>
                    <a:pt x="26" y="34"/>
                  </a:cubicBezTo>
                  <a:cubicBezTo>
                    <a:pt x="26" y="33"/>
                    <a:pt x="27" y="34"/>
                    <a:pt x="27" y="34"/>
                  </a:cubicBezTo>
                  <a:cubicBezTo>
                    <a:pt x="28" y="33"/>
                    <a:pt x="28" y="32"/>
                    <a:pt x="29" y="32"/>
                  </a:cubicBezTo>
                  <a:cubicBezTo>
                    <a:pt x="29" y="31"/>
                    <a:pt x="30" y="30"/>
                    <a:pt x="31" y="30"/>
                  </a:cubicBezTo>
                  <a:cubicBezTo>
                    <a:pt x="31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5" y="30"/>
                    <a:pt x="36" y="30"/>
                    <a:pt x="37" y="30"/>
                  </a:cubicBezTo>
                  <a:cubicBezTo>
                    <a:pt x="38" y="30"/>
                    <a:pt x="38" y="31"/>
                    <a:pt x="39" y="31"/>
                  </a:cubicBezTo>
                  <a:cubicBezTo>
                    <a:pt x="39" y="31"/>
                    <a:pt x="39" y="31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0" y="27"/>
                    <a:pt x="40" y="26"/>
                  </a:cubicBezTo>
                  <a:cubicBezTo>
                    <a:pt x="40" y="25"/>
                    <a:pt x="41" y="25"/>
                    <a:pt x="41" y="24"/>
                  </a:cubicBezTo>
                  <a:cubicBezTo>
                    <a:pt x="41" y="23"/>
                    <a:pt x="40" y="23"/>
                    <a:pt x="40" y="23"/>
                  </a:cubicBezTo>
                  <a:cubicBezTo>
                    <a:pt x="40" y="23"/>
                    <a:pt x="40" y="22"/>
                    <a:pt x="40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38" y="21"/>
                    <a:pt x="37" y="21"/>
                    <a:pt x="37" y="20"/>
                  </a:cubicBezTo>
                  <a:cubicBezTo>
                    <a:pt x="36" y="19"/>
                    <a:pt x="36" y="18"/>
                    <a:pt x="36" y="17"/>
                  </a:cubicBezTo>
                  <a:cubicBezTo>
                    <a:pt x="35" y="16"/>
                    <a:pt x="37" y="16"/>
                    <a:pt x="36" y="15"/>
                  </a:cubicBezTo>
                  <a:cubicBezTo>
                    <a:pt x="36" y="15"/>
                    <a:pt x="35" y="14"/>
                    <a:pt x="34" y="14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2"/>
                    <a:pt x="33" y="11"/>
                    <a:pt x="32" y="11"/>
                  </a:cubicBezTo>
                  <a:cubicBezTo>
                    <a:pt x="32" y="10"/>
                    <a:pt x="32" y="11"/>
                    <a:pt x="31" y="11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0" y="10"/>
                    <a:pt x="29" y="10"/>
                    <a:pt x="28" y="10"/>
                  </a:cubicBezTo>
                  <a:cubicBezTo>
                    <a:pt x="28" y="11"/>
                    <a:pt x="28" y="12"/>
                    <a:pt x="27" y="12"/>
                  </a:cubicBezTo>
                  <a:cubicBezTo>
                    <a:pt x="27" y="13"/>
                    <a:pt x="26" y="12"/>
                    <a:pt x="26" y="13"/>
                  </a:cubicBezTo>
                  <a:cubicBezTo>
                    <a:pt x="25" y="13"/>
                    <a:pt x="26" y="14"/>
                    <a:pt x="25" y="14"/>
                  </a:cubicBezTo>
                  <a:cubicBezTo>
                    <a:pt x="25" y="14"/>
                    <a:pt x="24" y="14"/>
                    <a:pt x="24" y="14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3" y="12"/>
                    <a:pt x="22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0" y="12"/>
                    <a:pt x="21" y="13"/>
                    <a:pt x="20" y="13"/>
                  </a:cubicBezTo>
                  <a:cubicBezTo>
                    <a:pt x="20" y="14"/>
                    <a:pt x="19" y="15"/>
                    <a:pt x="18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9" y="5"/>
                    <a:pt x="18" y="5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2"/>
                    <a:pt x="15" y="2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10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7" y="2"/>
                    <a:pt x="8" y="3"/>
                    <a:pt x="7" y="3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4" y="4"/>
                    <a:pt x="3" y="3"/>
                    <a:pt x="3" y="4"/>
                  </a:cubicBezTo>
                  <a:cubicBezTo>
                    <a:pt x="2" y="5"/>
                    <a:pt x="3" y="7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3" y="14"/>
                    <a:pt x="4" y="16"/>
                    <a:pt x="5" y="17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2"/>
                    <a:pt x="6" y="22"/>
                    <a:pt x="6" y="22"/>
                  </a:cubicBezTo>
                  <a:cubicBezTo>
                    <a:pt x="6" y="23"/>
                    <a:pt x="6" y="25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5" y="28"/>
                    <a:pt x="5" y="29"/>
                    <a:pt x="6" y="30"/>
                  </a:cubicBezTo>
                  <a:cubicBezTo>
                    <a:pt x="7" y="31"/>
                    <a:pt x="9" y="31"/>
                    <a:pt x="10" y="32"/>
                  </a:cubicBezTo>
                  <a:cubicBezTo>
                    <a:pt x="10" y="33"/>
                    <a:pt x="11" y="33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0" y="36"/>
                    <a:pt x="10" y="36"/>
                  </a:cubicBezTo>
                  <a:cubicBezTo>
                    <a:pt x="11" y="38"/>
                    <a:pt x="11" y="39"/>
                    <a:pt x="12" y="41"/>
                  </a:cubicBezTo>
                  <a:cubicBezTo>
                    <a:pt x="13" y="41"/>
                    <a:pt x="13" y="41"/>
                    <a:pt x="13" y="42"/>
                  </a:cubicBezTo>
                  <a:cubicBezTo>
                    <a:pt x="13" y="43"/>
                    <a:pt x="12" y="44"/>
                    <a:pt x="11" y="46"/>
                  </a:cubicBezTo>
                  <a:cubicBezTo>
                    <a:pt x="11" y="46"/>
                    <a:pt x="9" y="47"/>
                    <a:pt x="9" y="48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9" y="51"/>
                    <a:pt x="9" y="52"/>
                    <a:pt x="8" y="52"/>
                  </a:cubicBezTo>
                  <a:cubicBezTo>
                    <a:pt x="8" y="52"/>
                    <a:pt x="9" y="53"/>
                    <a:pt x="9" y="54"/>
                  </a:cubicBezTo>
                  <a:cubicBezTo>
                    <a:pt x="8" y="55"/>
                    <a:pt x="8" y="56"/>
                    <a:pt x="7" y="58"/>
                  </a:cubicBezTo>
                  <a:cubicBezTo>
                    <a:pt x="7" y="58"/>
                    <a:pt x="6" y="59"/>
                    <a:pt x="6" y="59"/>
                  </a:cubicBezTo>
                  <a:cubicBezTo>
                    <a:pt x="6" y="60"/>
                    <a:pt x="7" y="60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0"/>
                    <a:pt x="8" y="60"/>
                  </a:cubicBezTo>
                  <a:cubicBezTo>
                    <a:pt x="9" y="60"/>
                    <a:pt x="10" y="61"/>
                    <a:pt x="11" y="62"/>
                  </a:cubicBezTo>
                  <a:cubicBezTo>
                    <a:pt x="11" y="62"/>
                    <a:pt x="10" y="63"/>
                    <a:pt x="11" y="64"/>
                  </a:cubicBezTo>
                  <a:cubicBezTo>
                    <a:pt x="11" y="64"/>
                    <a:pt x="11" y="65"/>
                    <a:pt x="11" y="64"/>
                  </a:cubicBezTo>
                  <a:cubicBezTo>
                    <a:pt x="11" y="63"/>
                    <a:pt x="11" y="62"/>
                    <a:pt x="12" y="63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4" y="65"/>
                    <a:pt x="14" y="65"/>
                    <a:pt x="15" y="66"/>
                  </a:cubicBezTo>
                  <a:cubicBezTo>
                    <a:pt x="15" y="66"/>
                    <a:pt x="15" y="66"/>
                    <a:pt x="15" y="67"/>
                  </a:cubicBezTo>
                  <a:cubicBezTo>
                    <a:pt x="15" y="67"/>
                    <a:pt x="15" y="67"/>
                    <a:pt x="15" y="68"/>
                  </a:cubicBezTo>
                  <a:cubicBezTo>
                    <a:pt x="15" y="68"/>
                    <a:pt x="16" y="68"/>
                    <a:pt x="16" y="69"/>
                  </a:cubicBezTo>
                  <a:cubicBezTo>
                    <a:pt x="16" y="69"/>
                    <a:pt x="17" y="69"/>
                    <a:pt x="17" y="69"/>
                  </a:cubicBezTo>
                  <a:cubicBezTo>
                    <a:pt x="17" y="69"/>
                    <a:pt x="17" y="68"/>
                    <a:pt x="18" y="68"/>
                  </a:cubicBezTo>
                  <a:cubicBezTo>
                    <a:pt x="19" y="68"/>
                    <a:pt x="18" y="69"/>
                    <a:pt x="19" y="69"/>
                  </a:cubicBezTo>
                  <a:cubicBezTo>
                    <a:pt x="19" y="70"/>
                    <a:pt x="20" y="69"/>
                    <a:pt x="20" y="69"/>
                  </a:cubicBezTo>
                  <a:cubicBezTo>
                    <a:pt x="21" y="70"/>
                    <a:pt x="21" y="70"/>
                    <a:pt x="22" y="70"/>
                  </a:cubicBezTo>
                  <a:cubicBezTo>
                    <a:pt x="22" y="71"/>
                    <a:pt x="21" y="72"/>
                    <a:pt x="21" y="73"/>
                  </a:cubicBezTo>
                  <a:cubicBezTo>
                    <a:pt x="21" y="73"/>
                    <a:pt x="21" y="74"/>
                    <a:pt x="22" y="74"/>
                  </a:cubicBezTo>
                  <a:cubicBezTo>
                    <a:pt x="22" y="74"/>
                    <a:pt x="23" y="73"/>
                    <a:pt x="24" y="72"/>
                  </a:cubicBezTo>
                  <a:cubicBezTo>
                    <a:pt x="24" y="72"/>
                    <a:pt x="25" y="72"/>
                    <a:pt x="25" y="72"/>
                  </a:cubicBezTo>
                  <a:cubicBezTo>
                    <a:pt x="25" y="71"/>
                    <a:pt x="25" y="71"/>
                    <a:pt x="25" y="7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1" name="Freeform 104"/>
            <p:cNvSpPr>
              <a:spLocks/>
            </p:cNvSpPr>
            <p:nvPr/>
          </p:nvSpPr>
          <p:spPr bwMode="auto">
            <a:xfrm>
              <a:off x="5590" y="2522"/>
              <a:ext cx="124" cy="155"/>
            </a:xfrm>
            <a:custGeom>
              <a:avLst/>
              <a:gdLst>
                <a:gd name="T0" fmla="*/ 403 w 36"/>
                <a:gd name="T1" fmla="*/ 499 h 45"/>
                <a:gd name="T2" fmla="*/ 379 w 36"/>
                <a:gd name="T3" fmla="*/ 499 h 45"/>
                <a:gd name="T4" fmla="*/ 355 w 36"/>
                <a:gd name="T5" fmla="*/ 534 h 45"/>
                <a:gd name="T6" fmla="*/ 320 w 36"/>
                <a:gd name="T7" fmla="*/ 524 h 45"/>
                <a:gd name="T8" fmla="*/ 296 w 36"/>
                <a:gd name="T9" fmla="*/ 510 h 45"/>
                <a:gd name="T10" fmla="*/ 310 w 36"/>
                <a:gd name="T11" fmla="*/ 499 h 45"/>
                <a:gd name="T12" fmla="*/ 320 w 36"/>
                <a:gd name="T13" fmla="*/ 427 h 45"/>
                <a:gd name="T14" fmla="*/ 310 w 36"/>
                <a:gd name="T15" fmla="*/ 403 h 45"/>
                <a:gd name="T16" fmla="*/ 272 w 36"/>
                <a:gd name="T17" fmla="*/ 379 h 45"/>
                <a:gd name="T18" fmla="*/ 262 w 36"/>
                <a:gd name="T19" fmla="*/ 320 h 45"/>
                <a:gd name="T20" fmla="*/ 224 w 36"/>
                <a:gd name="T21" fmla="*/ 286 h 45"/>
                <a:gd name="T22" fmla="*/ 214 w 36"/>
                <a:gd name="T23" fmla="*/ 262 h 45"/>
                <a:gd name="T24" fmla="*/ 179 w 36"/>
                <a:gd name="T25" fmla="*/ 262 h 45"/>
                <a:gd name="T26" fmla="*/ 155 w 36"/>
                <a:gd name="T27" fmla="*/ 286 h 45"/>
                <a:gd name="T28" fmla="*/ 131 w 36"/>
                <a:gd name="T29" fmla="*/ 296 h 45"/>
                <a:gd name="T30" fmla="*/ 107 w 36"/>
                <a:gd name="T31" fmla="*/ 272 h 45"/>
                <a:gd name="T32" fmla="*/ 83 w 36"/>
                <a:gd name="T33" fmla="*/ 286 h 45"/>
                <a:gd name="T34" fmla="*/ 48 w 36"/>
                <a:gd name="T35" fmla="*/ 310 h 45"/>
                <a:gd name="T36" fmla="*/ 48 w 36"/>
                <a:gd name="T37" fmla="*/ 238 h 45"/>
                <a:gd name="T38" fmla="*/ 59 w 36"/>
                <a:gd name="T39" fmla="*/ 214 h 45"/>
                <a:gd name="T40" fmla="*/ 48 w 36"/>
                <a:gd name="T41" fmla="*/ 179 h 45"/>
                <a:gd name="T42" fmla="*/ 24 w 36"/>
                <a:gd name="T43" fmla="*/ 165 h 45"/>
                <a:gd name="T44" fmla="*/ 10 w 36"/>
                <a:gd name="T45" fmla="*/ 131 h 45"/>
                <a:gd name="T46" fmla="*/ 0 w 36"/>
                <a:gd name="T47" fmla="*/ 107 h 45"/>
                <a:gd name="T48" fmla="*/ 10 w 36"/>
                <a:gd name="T49" fmla="*/ 83 h 45"/>
                <a:gd name="T50" fmla="*/ 48 w 36"/>
                <a:gd name="T51" fmla="*/ 59 h 45"/>
                <a:gd name="T52" fmla="*/ 59 w 36"/>
                <a:gd name="T53" fmla="*/ 72 h 45"/>
                <a:gd name="T54" fmla="*/ 83 w 36"/>
                <a:gd name="T55" fmla="*/ 72 h 45"/>
                <a:gd name="T56" fmla="*/ 72 w 36"/>
                <a:gd name="T57" fmla="*/ 34 h 45"/>
                <a:gd name="T58" fmla="*/ 72 w 36"/>
                <a:gd name="T59" fmla="*/ 0 h 45"/>
                <a:gd name="T60" fmla="*/ 96 w 36"/>
                <a:gd name="T61" fmla="*/ 10 h 45"/>
                <a:gd name="T62" fmla="*/ 117 w 36"/>
                <a:gd name="T63" fmla="*/ 48 h 45"/>
                <a:gd name="T64" fmla="*/ 141 w 36"/>
                <a:gd name="T65" fmla="*/ 48 h 45"/>
                <a:gd name="T66" fmla="*/ 155 w 36"/>
                <a:gd name="T67" fmla="*/ 107 h 45"/>
                <a:gd name="T68" fmla="*/ 189 w 36"/>
                <a:gd name="T69" fmla="*/ 117 h 45"/>
                <a:gd name="T70" fmla="*/ 214 w 36"/>
                <a:gd name="T71" fmla="*/ 107 h 45"/>
                <a:gd name="T72" fmla="*/ 224 w 36"/>
                <a:gd name="T73" fmla="*/ 131 h 45"/>
                <a:gd name="T74" fmla="*/ 262 w 36"/>
                <a:gd name="T75" fmla="*/ 155 h 45"/>
                <a:gd name="T76" fmla="*/ 248 w 36"/>
                <a:gd name="T77" fmla="*/ 165 h 45"/>
                <a:gd name="T78" fmla="*/ 214 w 36"/>
                <a:gd name="T79" fmla="*/ 179 h 45"/>
                <a:gd name="T80" fmla="*/ 203 w 36"/>
                <a:gd name="T81" fmla="*/ 203 h 45"/>
                <a:gd name="T82" fmla="*/ 286 w 36"/>
                <a:gd name="T83" fmla="*/ 262 h 45"/>
                <a:gd name="T84" fmla="*/ 320 w 36"/>
                <a:gd name="T85" fmla="*/ 310 h 45"/>
                <a:gd name="T86" fmla="*/ 355 w 36"/>
                <a:gd name="T87" fmla="*/ 344 h 45"/>
                <a:gd name="T88" fmla="*/ 393 w 36"/>
                <a:gd name="T89" fmla="*/ 393 h 45"/>
                <a:gd name="T90" fmla="*/ 403 w 36"/>
                <a:gd name="T91" fmla="*/ 417 h 45"/>
                <a:gd name="T92" fmla="*/ 417 w 36"/>
                <a:gd name="T93" fmla="*/ 462 h 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"/>
                <a:gd name="T142" fmla="*/ 0 h 45"/>
                <a:gd name="T143" fmla="*/ 36 w 36"/>
                <a:gd name="T144" fmla="*/ 45 h 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" h="45">
                  <a:moveTo>
                    <a:pt x="36" y="41"/>
                  </a:moveTo>
                  <a:cubicBezTo>
                    <a:pt x="35" y="42"/>
                    <a:pt x="35" y="42"/>
                    <a:pt x="34" y="42"/>
                  </a:cubicBezTo>
                  <a:cubicBezTo>
                    <a:pt x="34" y="43"/>
                    <a:pt x="33" y="43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0" y="42"/>
                    <a:pt x="29" y="43"/>
                  </a:cubicBezTo>
                  <a:cubicBezTo>
                    <a:pt x="29" y="43"/>
                    <a:pt x="30" y="44"/>
                    <a:pt x="30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8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3"/>
                    <a:pt x="25" y="43"/>
                  </a:cubicBezTo>
                  <a:cubicBezTo>
                    <a:pt x="25" y="43"/>
                    <a:pt x="25" y="43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0"/>
                    <a:pt x="26" y="39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7" y="35"/>
                    <a:pt x="26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5" y="34"/>
                    <a:pt x="25" y="33"/>
                  </a:cubicBezTo>
                  <a:cubicBezTo>
                    <a:pt x="24" y="33"/>
                    <a:pt x="23" y="32"/>
                    <a:pt x="23" y="32"/>
                  </a:cubicBezTo>
                  <a:cubicBezTo>
                    <a:pt x="22" y="31"/>
                    <a:pt x="22" y="30"/>
                    <a:pt x="22" y="29"/>
                  </a:cubicBezTo>
                  <a:cubicBezTo>
                    <a:pt x="22" y="28"/>
                    <a:pt x="23" y="27"/>
                    <a:pt x="22" y="27"/>
                  </a:cubicBezTo>
                  <a:cubicBezTo>
                    <a:pt x="22" y="26"/>
                    <a:pt x="21" y="26"/>
                    <a:pt x="21" y="25"/>
                  </a:cubicBezTo>
                  <a:cubicBezTo>
                    <a:pt x="20" y="25"/>
                    <a:pt x="20" y="25"/>
                    <a:pt x="19" y="24"/>
                  </a:cubicBezTo>
                  <a:cubicBezTo>
                    <a:pt x="19" y="23"/>
                    <a:pt x="19" y="23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5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2" y="24"/>
                    <a:pt x="13" y="25"/>
                    <a:pt x="12" y="25"/>
                  </a:cubicBezTo>
                  <a:cubicBezTo>
                    <a:pt x="12" y="26"/>
                    <a:pt x="11" y="26"/>
                    <a:pt x="11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1" y="23"/>
                    <a:pt x="10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8" y="24"/>
                    <a:pt x="7" y="24"/>
                  </a:cubicBezTo>
                  <a:cubicBezTo>
                    <a:pt x="7" y="25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1"/>
                    <a:pt x="4" y="21"/>
                    <a:pt x="4" y="20"/>
                  </a:cubicBezTo>
                  <a:cubicBezTo>
                    <a:pt x="4" y="20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6" y="16"/>
                    <a:pt x="5" y="16"/>
                  </a:cubicBezTo>
                  <a:cubicBezTo>
                    <a:pt x="5" y="15"/>
                    <a:pt x="4" y="16"/>
                    <a:pt x="4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2" y="14"/>
                    <a:pt x="2" y="14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9"/>
                    <a:pt x="2" y="9"/>
                    <a:pt x="2" y="9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7"/>
                    <a:pt x="13" y="8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10"/>
                    <a:pt x="16" y="10"/>
                  </a:cubicBezTo>
                  <a:cubicBezTo>
                    <a:pt x="16" y="10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10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20" y="12"/>
                    <a:pt x="21" y="12"/>
                    <a:pt x="22" y="13"/>
                  </a:cubicBezTo>
                  <a:cubicBezTo>
                    <a:pt x="22" y="13"/>
                    <a:pt x="22" y="13"/>
                    <a:pt x="22" y="14"/>
                  </a:cubicBez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1" y="15"/>
                    <a:pt x="20" y="15"/>
                  </a:cubicBezTo>
                  <a:cubicBezTo>
                    <a:pt x="20" y="16"/>
                    <a:pt x="19" y="15"/>
                    <a:pt x="18" y="15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8" y="16"/>
                    <a:pt x="17" y="16"/>
                    <a:pt x="17" y="17"/>
                  </a:cubicBezTo>
                  <a:cubicBezTo>
                    <a:pt x="19" y="18"/>
                    <a:pt x="21" y="18"/>
                    <a:pt x="23" y="20"/>
                  </a:cubicBezTo>
                  <a:cubicBezTo>
                    <a:pt x="24" y="20"/>
                    <a:pt x="23" y="21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4"/>
                    <a:pt x="26" y="25"/>
                    <a:pt x="27" y="26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8"/>
                    <a:pt x="30" y="29"/>
                    <a:pt x="30" y="29"/>
                  </a:cubicBezTo>
                  <a:cubicBezTo>
                    <a:pt x="30" y="30"/>
                    <a:pt x="30" y="31"/>
                    <a:pt x="31" y="31"/>
                  </a:cubicBezTo>
                  <a:cubicBezTo>
                    <a:pt x="32" y="32"/>
                    <a:pt x="33" y="32"/>
                    <a:pt x="33" y="33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5" y="34"/>
                    <a:pt x="34" y="34"/>
                    <a:pt x="34" y="35"/>
                  </a:cubicBezTo>
                  <a:cubicBezTo>
                    <a:pt x="34" y="36"/>
                    <a:pt x="36" y="37"/>
                    <a:pt x="36" y="38"/>
                  </a:cubicBezTo>
                  <a:cubicBezTo>
                    <a:pt x="36" y="38"/>
                    <a:pt x="35" y="38"/>
                    <a:pt x="35" y="39"/>
                  </a:cubicBezTo>
                  <a:cubicBezTo>
                    <a:pt x="35" y="40"/>
                    <a:pt x="36" y="40"/>
                    <a:pt x="36" y="4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2" name="Freeform 105"/>
            <p:cNvSpPr>
              <a:spLocks/>
            </p:cNvSpPr>
            <p:nvPr/>
          </p:nvSpPr>
          <p:spPr bwMode="auto">
            <a:xfrm>
              <a:off x="5631" y="2664"/>
              <a:ext cx="97" cy="69"/>
            </a:xfrm>
            <a:custGeom>
              <a:avLst/>
              <a:gdLst>
                <a:gd name="T0" fmla="*/ 132 w 28"/>
                <a:gd name="T1" fmla="*/ 238 h 20"/>
                <a:gd name="T2" fmla="*/ 107 w 28"/>
                <a:gd name="T3" fmla="*/ 238 h 20"/>
                <a:gd name="T4" fmla="*/ 97 w 28"/>
                <a:gd name="T5" fmla="*/ 214 h 20"/>
                <a:gd name="T6" fmla="*/ 97 w 28"/>
                <a:gd name="T7" fmla="*/ 204 h 20"/>
                <a:gd name="T8" fmla="*/ 73 w 28"/>
                <a:gd name="T9" fmla="*/ 204 h 20"/>
                <a:gd name="T10" fmla="*/ 73 w 28"/>
                <a:gd name="T11" fmla="*/ 214 h 20"/>
                <a:gd name="T12" fmla="*/ 49 w 28"/>
                <a:gd name="T13" fmla="*/ 214 h 20"/>
                <a:gd name="T14" fmla="*/ 49 w 28"/>
                <a:gd name="T15" fmla="*/ 190 h 20"/>
                <a:gd name="T16" fmla="*/ 49 w 28"/>
                <a:gd name="T17" fmla="*/ 166 h 20"/>
                <a:gd name="T18" fmla="*/ 24 w 28"/>
                <a:gd name="T19" fmla="*/ 141 h 20"/>
                <a:gd name="T20" fmla="*/ 24 w 28"/>
                <a:gd name="T21" fmla="*/ 121 h 20"/>
                <a:gd name="T22" fmla="*/ 10 w 28"/>
                <a:gd name="T23" fmla="*/ 107 h 20"/>
                <a:gd name="T24" fmla="*/ 10 w 28"/>
                <a:gd name="T25" fmla="*/ 97 h 20"/>
                <a:gd name="T26" fmla="*/ 0 w 28"/>
                <a:gd name="T27" fmla="*/ 72 h 20"/>
                <a:gd name="T28" fmla="*/ 0 w 28"/>
                <a:gd name="T29" fmla="*/ 48 h 20"/>
                <a:gd name="T30" fmla="*/ 10 w 28"/>
                <a:gd name="T31" fmla="*/ 48 h 20"/>
                <a:gd name="T32" fmla="*/ 35 w 28"/>
                <a:gd name="T33" fmla="*/ 24 h 20"/>
                <a:gd name="T34" fmla="*/ 59 w 28"/>
                <a:gd name="T35" fmla="*/ 10 h 20"/>
                <a:gd name="T36" fmla="*/ 83 w 28"/>
                <a:gd name="T37" fmla="*/ 10 h 20"/>
                <a:gd name="T38" fmla="*/ 97 w 28"/>
                <a:gd name="T39" fmla="*/ 10 h 20"/>
                <a:gd name="T40" fmla="*/ 146 w 28"/>
                <a:gd name="T41" fmla="*/ 10 h 20"/>
                <a:gd name="T42" fmla="*/ 170 w 28"/>
                <a:gd name="T43" fmla="*/ 24 h 20"/>
                <a:gd name="T44" fmla="*/ 180 w 28"/>
                <a:gd name="T45" fmla="*/ 24 h 20"/>
                <a:gd name="T46" fmla="*/ 191 w 28"/>
                <a:gd name="T47" fmla="*/ 24 h 20"/>
                <a:gd name="T48" fmla="*/ 215 w 28"/>
                <a:gd name="T49" fmla="*/ 35 h 20"/>
                <a:gd name="T50" fmla="*/ 229 w 28"/>
                <a:gd name="T51" fmla="*/ 35 h 20"/>
                <a:gd name="T52" fmla="*/ 229 w 28"/>
                <a:gd name="T53" fmla="*/ 10 h 20"/>
                <a:gd name="T54" fmla="*/ 253 w 28"/>
                <a:gd name="T55" fmla="*/ 10 h 20"/>
                <a:gd name="T56" fmla="*/ 277 w 28"/>
                <a:gd name="T57" fmla="*/ 10 h 20"/>
                <a:gd name="T58" fmla="*/ 288 w 28"/>
                <a:gd name="T59" fmla="*/ 10 h 20"/>
                <a:gd name="T60" fmla="*/ 312 w 28"/>
                <a:gd name="T61" fmla="*/ 0 h 20"/>
                <a:gd name="T62" fmla="*/ 312 w 28"/>
                <a:gd name="T63" fmla="*/ 10 h 20"/>
                <a:gd name="T64" fmla="*/ 312 w 28"/>
                <a:gd name="T65" fmla="*/ 24 h 20"/>
                <a:gd name="T66" fmla="*/ 312 w 28"/>
                <a:gd name="T67" fmla="*/ 48 h 20"/>
                <a:gd name="T68" fmla="*/ 336 w 28"/>
                <a:gd name="T69" fmla="*/ 59 h 20"/>
                <a:gd name="T70" fmla="*/ 336 w 28"/>
                <a:gd name="T71" fmla="*/ 97 h 20"/>
                <a:gd name="T72" fmla="*/ 326 w 28"/>
                <a:gd name="T73" fmla="*/ 141 h 20"/>
                <a:gd name="T74" fmla="*/ 312 w 28"/>
                <a:gd name="T75" fmla="*/ 131 h 20"/>
                <a:gd name="T76" fmla="*/ 277 w 28"/>
                <a:gd name="T77" fmla="*/ 155 h 20"/>
                <a:gd name="T78" fmla="*/ 253 w 28"/>
                <a:gd name="T79" fmla="*/ 155 h 20"/>
                <a:gd name="T80" fmla="*/ 253 w 28"/>
                <a:gd name="T81" fmla="*/ 166 h 20"/>
                <a:gd name="T82" fmla="*/ 229 w 28"/>
                <a:gd name="T83" fmla="*/ 166 h 20"/>
                <a:gd name="T84" fmla="*/ 215 w 28"/>
                <a:gd name="T85" fmla="*/ 179 h 20"/>
                <a:gd name="T86" fmla="*/ 229 w 28"/>
                <a:gd name="T87" fmla="*/ 190 h 20"/>
                <a:gd name="T88" fmla="*/ 239 w 28"/>
                <a:gd name="T89" fmla="*/ 204 h 20"/>
                <a:gd name="T90" fmla="*/ 239 w 28"/>
                <a:gd name="T91" fmla="*/ 214 h 20"/>
                <a:gd name="T92" fmla="*/ 239 w 28"/>
                <a:gd name="T93" fmla="*/ 228 h 20"/>
                <a:gd name="T94" fmla="*/ 215 w 28"/>
                <a:gd name="T95" fmla="*/ 214 h 20"/>
                <a:gd name="T96" fmla="*/ 170 w 28"/>
                <a:gd name="T97" fmla="*/ 214 h 20"/>
                <a:gd name="T98" fmla="*/ 170 w 28"/>
                <a:gd name="T99" fmla="*/ 238 h 20"/>
                <a:gd name="T100" fmla="*/ 156 w 28"/>
                <a:gd name="T101" fmla="*/ 238 h 20"/>
                <a:gd name="T102" fmla="*/ 132 w 28"/>
                <a:gd name="T103" fmla="*/ 238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"/>
                <a:gd name="T157" fmla="*/ 0 h 20"/>
                <a:gd name="T158" fmla="*/ 28 w 28"/>
                <a:gd name="T159" fmla="*/ 20 h 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" h="20">
                  <a:moveTo>
                    <a:pt x="11" y="20"/>
                  </a:moveTo>
                  <a:cubicBezTo>
                    <a:pt x="10" y="20"/>
                    <a:pt x="10" y="20"/>
                    <a:pt x="9" y="20"/>
                  </a:cubicBezTo>
                  <a:cubicBezTo>
                    <a:pt x="9" y="19"/>
                    <a:pt x="8" y="19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7" y="16"/>
                    <a:pt x="7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5" y="18"/>
                    <a:pt x="4" y="19"/>
                    <a:pt x="4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3" y="14"/>
                    <a:pt x="3" y="13"/>
                    <a:pt x="2" y="12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3" y="1"/>
                    <a:pt x="13" y="1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5" y="3"/>
                    <a:pt x="16" y="2"/>
                    <a:pt x="16" y="2"/>
                  </a:cubicBezTo>
                  <a:cubicBezTo>
                    <a:pt x="16" y="2"/>
                    <a:pt x="17" y="3"/>
                    <a:pt x="18" y="3"/>
                  </a:cubicBezTo>
                  <a:cubicBezTo>
                    <a:pt x="18" y="3"/>
                    <a:pt x="19" y="4"/>
                    <a:pt x="19" y="3"/>
                  </a:cubicBezTo>
                  <a:cubicBezTo>
                    <a:pt x="20" y="3"/>
                    <a:pt x="18" y="2"/>
                    <a:pt x="19" y="1"/>
                  </a:cubicBezTo>
                  <a:cubicBezTo>
                    <a:pt x="19" y="1"/>
                    <a:pt x="21" y="1"/>
                    <a:pt x="21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5" y="1"/>
                    <a:pt x="25" y="0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2"/>
                    <a:pt x="27" y="2"/>
                    <a:pt x="26" y="2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9"/>
                    <a:pt x="28" y="10"/>
                    <a:pt x="27" y="12"/>
                  </a:cubicBezTo>
                  <a:cubicBezTo>
                    <a:pt x="27" y="12"/>
                    <a:pt x="26" y="11"/>
                    <a:pt x="26" y="11"/>
                  </a:cubicBezTo>
                  <a:cubicBezTo>
                    <a:pt x="25" y="12"/>
                    <a:pt x="24" y="13"/>
                    <a:pt x="23" y="13"/>
                  </a:cubicBezTo>
                  <a:cubicBezTo>
                    <a:pt x="23" y="13"/>
                    <a:pt x="21" y="13"/>
                    <a:pt x="21" y="13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5"/>
                    <a:pt x="18" y="16"/>
                    <a:pt x="19" y="16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9" y="19"/>
                    <a:pt x="18" y="18"/>
                    <a:pt x="18" y="18"/>
                  </a:cubicBezTo>
                  <a:cubicBezTo>
                    <a:pt x="16" y="18"/>
                    <a:pt x="15" y="18"/>
                    <a:pt x="14" y="18"/>
                  </a:cubicBezTo>
                  <a:cubicBezTo>
                    <a:pt x="13" y="18"/>
                    <a:pt x="15" y="19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3" name="Freeform 106"/>
            <p:cNvSpPr>
              <a:spLocks/>
            </p:cNvSpPr>
            <p:nvPr/>
          </p:nvSpPr>
          <p:spPr bwMode="auto">
            <a:xfrm>
              <a:off x="5618" y="2508"/>
              <a:ext cx="124" cy="256"/>
            </a:xfrm>
            <a:custGeom>
              <a:avLst/>
              <a:gdLst>
                <a:gd name="T0" fmla="*/ 189 w 36"/>
                <a:gd name="T1" fmla="*/ 778 h 74"/>
                <a:gd name="T2" fmla="*/ 203 w 36"/>
                <a:gd name="T3" fmla="*/ 861 h 74"/>
                <a:gd name="T4" fmla="*/ 224 w 36"/>
                <a:gd name="T5" fmla="*/ 875 h 74"/>
                <a:gd name="T6" fmla="*/ 272 w 36"/>
                <a:gd name="T7" fmla="*/ 827 h 74"/>
                <a:gd name="T8" fmla="*/ 286 w 36"/>
                <a:gd name="T9" fmla="*/ 813 h 74"/>
                <a:gd name="T10" fmla="*/ 286 w 36"/>
                <a:gd name="T11" fmla="*/ 789 h 74"/>
                <a:gd name="T12" fmla="*/ 310 w 36"/>
                <a:gd name="T13" fmla="*/ 765 h 74"/>
                <a:gd name="T14" fmla="*/ 369 w 36"/>
                <a:gd name="T15" fmla="*/ 754 h 74"/>
                <a:gd name="T16" fmla="*/ 403 w 36"/>
                <a:gd name="T17" fmla="*/ 720 h 74"/>
                <a:gd name="T18" fmla="*/ 417 w 36"/>
                <a:gd name="T19" fmla="*/ 647 h 74"/>
                <a:gd name="T20" fmla="*/ 417 w 36"/>
                <a:gd name="T21" fmla="*/ 633 h 74"/>
                <a:gd name="T22" fmla="*/ 417 w 36"/>
                <a:gd name="T23" fmla="*/ 588 h 74"/>
                <a:gd name="T24" fmla="*/ 393 w 36"/>
                <a:gd name="T25" fmla="*/ 477 h 74"/>
                <a:gd name="T26" fmla="*/ 344 w 36"/>
                <a:gd name="T27" fmla="*/ 432 h 74"/>
                <a:gd name="T28" fmla="*/ 296 w 36"/>
                <a:gd name="T29" fmla="*/ 394 h 74"/>
                <a:gd name="T30" fmla="*/ 248 w 36"/>
                <a:gd name="T31" fmla="*/ 322 h 74"/>
                <a:gd name="T32" fmla="*/ 203 w 36"/>
                <a:gd name="T33" fmla="*/ 277 h 74"/>
                <a:gd name="T34" fmla="*/ 238 w 36"/>
                <a:gd name="T35" fmla="*/ 190 h 74"/>
                <a:gd name="T36" fmla="*/ 272 w 36"/>
                <a:gd name="T37" fmla="*/ 145 h 74"/>
                <a:gd name="T38" fmla="*/ 272 w 36"/>
                <a:gd name="T39" fmla="*/ 107 h 74"/>
                <a:gd name="T40" fmla="*/ 238 w 36"/>
                <a:gd name="T41" fmla="*/ 48 h 74"/>
                <a:gd name="T42" fmla="*/ 203 w 36"/>
                <a:gd name="T43" fmla="*/ 24 h 74"/>
                <a:gd name="T44" fmla="*/ 141 w 36"/>
                <a:gd name="T45" fmla="*/ 10 h 74"/>
                <a:gd name="T46" fmla="*/ 96 w 36"/>
                <a:gd name="T47" fmla="*/ 48 h 74"/>
                <a:gd name="T48" fmla="*/ 72 w 36"/>
                <a:gd name="T49" fmla="*/ 59 h 74"/>
                <a:gd name="T50" fmla="*/ 24 w 36"/>
                <a:gd name="T51" fmla="*/ 59 h 74"/>
                <a:gd name="T52" fmla="*/ 0 w 36"/>
                <a:gd name="T53" fmla="*/ 59 h 74"/>
                <a:gd name="T54" fmla="*/ 34 w 36"/>
                <a:gd name="T55" fmla="*/ 97 h 74"/>
                <a:gd name="T56" fmla="*/ 59 w 36"/>
                <a:gd name="T57" fmla="*/ 156 h 74"/>
                <a:gd name="T58" fmla="*/ 107 w 36"/>
                <a:gd name="T59" fmla="*/ 156 h 74"/>
                <a:gd name="T60" fmla="*/ 117 w 36"/>
                <a:gd name="T61" fmla="*/ 180 h 74"/>
                <a:gd name="T62" fmla="*/ 165 w 36"/>
                <a:gd name="T63" fmla="*/ 214 h 74"/>
                <a:gd name="T64" fmla="*/ 117 w 36"/>
                <a:gd name="T65" fmla="*/ 228 h 74"/>
                <a:gd name="T66" fmla="*/ 179 w 36"/>
                <a:gd name="T67" fmla="*/ 287 h 74"/>
                <a:gd name="T68" fmla="*/ 224 w 36"/>
                <a:gd name="T69" fmla="*/ 360 h 74"/>
                <a:gd name="T70" fmla="*/ 262 w 36"/>
                <a:gd name="T71" fmla="*/ 419 h 74"/>
                <a:gd name="T72" fmla="*/ 310 w 36"/>
                <a:gd name="T73" fmla="*/ 453 h 74"/>
                <a:gd name="T74" fmla="*/ 320 w 36"/>
                <a:gd name="T75" fmla="*/ 526 h 74"/>
                <a:gd name="T76" fmla="*/ 320 w 36"/>
                <a:gd name="T77" fmla="*/ 574 h 74"/>
                <a:gd name="T78" fmla="*/ 331 w 36"/>
                <a:gd name="T79" fmla="*/ 657 h 74"/>
                <a:gd name="T80" fmla="*/ 272 w 36"/>
                <a:gd name="T81" fmla="*/ 682 h 74"/>
                <a:gd name="T82" fmla="*/ 238 w 36"/>
                <a:gd name="T83" fmla="*/ 695 h 74"/>
                <a:gd name="T84" fmla="*/ 262 w 36"/>
                <a:gd name="T85" fmla="*/ 740 h 74"/>
                <a:gd name="T86" fmla="*/ 189 w 36"/>
                <a:gd name="T87" fmla="*/ 740 h 74"/>
                <a:gd name="T88" fmla="*/ 165 w 36"/>
                <a:gd name="T89" fmla="*/ 765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"/>
                <a:gd name="T136" fmla="*/ 0 h 74"/>
                <a:gd name="T137" fmla="*/ 36 w 36"/>
                <a:gd name="T138" fmla="*/ 74 h 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" h="74">
                  <a:moveTo>
                    <a:pt x="14" y="64"/>
                  </a:moveTo>
                  <a:cubicBezTo>
                    <a:pt x="14" y="64"/>
                    <a:pt x="15" y="65"/>
                    <a:pt x="15" y="65"/>
                  </a:cubicBezTo>
                  <a:cubicBezTo>
                    <a:pt x="15" y="65"/>
                    <a:pt x="16" y="65"/>
                    <a:pt x="16" y="65"/>
                  </a:cubicBezTo>
                  <a:cubicBezTo>
                    <a:pt x="17" y="65"/>
                    <a:pt x="18" y="66"/>
                    <a:pt x="18" y="67"/>
                  </a:cubicBezTo>
                  <a:cubicBezTo>
                    <a:pt x="18" y="67"/>
                    <a:pt x="17" y="67"/>
                    <a:pt x="17" y="68"/>
                  </a:cubicBezTo>
                  <a:cubicBezTo>
                    <a:pt x="16" y="69"/>
                    <a:pt x="16" y="70"/>
                    <a:pt x="17" y="72"/>
                  </a:cubicBezTo>
                  <a:cubicBezTo>
                    <a:pt x="17" y="72"/>
                    <a:pt x="17" y="73"/>
                    <a:pt x="17" y="73"/>
                  </a:cubicBezTo>
                  <a:cubicBezTo>
                    <a:pt x="17" y="73"/>
                    <a:pt x="16" y="74"/>
                    <a:pt x="17" y="74"/>
                  </a:cubicBezTo>
                  <a:cubicBezTo>
                    <a:pt x="18" y="74"/>
                    <a:pt x="18" y="74"/>
                    <a:pt x="19" y="73"/>
                  </a:cubicBezTo>
                  <a:cubicBezTo>
                    <a:pt x="19" y="73"/>
                    <a:pt x="20" y="73"/>
                    <a:pt x="20" y="72"/>
                  </a:cubicBezTo>
                  <a:cubicBezTo>
                    <a:pt x="20" y="72"/>
                    <a:pt x="20" y="71"/>
                    <a:pt x="20" y="70"/>
                  </a:cubicBezTo>
                  <a:cubicBezTo>
                    <a:pt x="21" y="70"/>
                    <a:pt x="22" y="70"/>
                    <a:pt x="23" y="69"/>
                  </a:cubicBezTo>
                  <a:cubicBezTo>
                    <a:pt x="23" y="68"/>
                    <a:pt x="21" y="67"/>
                    <a:pt x="22" y="67"/>
                  </a:cubicBezTo>
                  <a:cubicBezTo>
                    <a:pt x="22" y="67"/>
                    <a:pt x="23" y="68"/>
                    <a:pt x="24" y="68"/>
                  </a:cubicBezTo>
                  <a:cubicBezTo>
                    <a:pt x="24" y="69"/>
                    <a:pt x="24" y="68"/>
                    <a:pt x="24" y="68"/>
                  </a:cubicBezTo>
                  <a:cubicBezTo>
                    <a:pt x="24" y="67"/>
                    <a:pt x="23" y="67"/>
                    <a:pt x="23" y="66"/>
                  </a:cubicBezTo>
                  <a:cubicBezTo>
                    <a:pt x="24" y="66"/>
                    <a:pt x="25" y="68"/>
                    <a:pt x="25" y="67"/>
                  </a:cubicBezTo>
                  <a:cubicBezTo>
                    <a:pt x="26" y="67"/>
                    <a:pt x="24" y="67"/>
                    <a:pt x="24" y="66"/>
                  </a:cubicBezTo>
                  <a:cubicBezTo>
                    <a:pt x="24" y="66"/>
                    <a:pt x="25" y="67"/>
                    <a:pt x="25" y="66"/>
                  </a:cubicBezTo>
                  <a:cubicBezTo>
                    <a:pt x="26" y="66"/>
                    <a:pt x="25" y="65"/>
                    <a:pt x="25" y="64"/>
                  </a:cubicBezTo>
                  <a:cubicBezTo>
                    <a:pt x="25" y="64"/>
                    <a:pt x="26" y="64"/>
                    <a:pt x="26" y="64"/>
                  </a:cubicBezTo>
                  <a:cubicBezTo>
                    <a:pt x="27" y="64"/>
                    <a:pt x="27" y="65"/>
                    <a:pt x="27" y="65"/>
                  </a:cubicBezTo>
                  <a:cubicBezTo>
                    <a:pt x="27" y="65"/>
                    <a:pt x="28" y="65"/>
                    <a:pt x="28" y="64"/>
                  </a:cubicBezTo>
                  <a:cubicBezTo>
                    <a:pt x="29" y="64"/>
                    <a:pt x="30" y="64"/>
                    <a:pt x="31" y="63"/>
                  </a:cubicBezTo>
                  <a:cubicBezTo>
                    <a:pt x="31" y="63"/>
                    <a:pt x="31" y="62"/>
                    <a:pt x="32" y="62"/>
                  </a:cubicBezTo>
                  <a:cubicBezTo>
                    <a:pt x="32" y="61"/>
                    <a:pt x="32" y="62"/>
                    <a:pt x="32" y="62"/>
                  </a:cubicBezTo>
                  <a:cubicBezTo>
                    <a:pt x="33" y="61"/>
                    <a:pt x="33" y="60"/>
                    <a:pt x="34" y="60"/>
                  </a:cubicBezTo>
                  <a:cubicBezTo>
                    <a:pt x="35" y="59"/>
                    <a:pt x="35" y="59"/>
                    <a:pt x="35" y="58"/>
                  </a:cubicBezTo>
                  <a:cubicBezTo>
                    <a:pt x="36" y="57"/>
                    <a:pt x="35" y="56"/>
                    <a:pt x="35" y="55"/>
                  </a:cubicBezTo>
                  <a:cubicBezTo>
                    <a:pt x="35" y="55"/>
                    <a:pt x="35" y="54"/>
                    <a:pt x="35" y="54"/>
                  </a:cubicBezTo>
                  <a:cubicBezTo>
                    <a:pt x="35" y="54"/>
                    <a:pt x="36" y="55"/>
                    <a:pt x="36" y="55"/>
                  </a:cubicBezTo>
                  <a:cubicBezTo>
                    <a:pt x="36" y="54"/>
                    <a:pt x="35" y="54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6" y="53"/>
                    <a:pt x="36" y="53"/>
                  </a:cubicBezTo>
                  <a:cubicBezTo>
                    <a:pt x="36" y="52"/>
                    <a:pt x="35" y="52"/>
                    <a:pt x="35" y="51"/>
                  </a:cubicBezTo>
                  <a:cubicBezTo>
                    <a:pt x="35" y="51"/>
                    <a:pt x="36" y="50"/>
                    <a:pt x="35" y="49"/>
                  </a:cubicBezTo>
                  <a:cubicBezTo>
                    <a:pt x="35" y="48"/>
                    <a:pt x="35" y="47"/>
                    <a:pt x="35" y="47"/>
                  </a:cubicBezTo>
                  <a:cubicBezTo>
                    <a:pt x="34" y="45"/>
                    <a:pt x="34" y="43"/>
                    <a:pt x="34" y="42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8"/>
                    <a:pt x="31" y="37"/>
                  </a:cubicBezTo>
                  <a:cubicBezTo>
                    <a:pt x="30" y="36"/>
                    <a:pt x="30" y="37"/>
                    <a:pt x="29" y="36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8" y="35"/>
                    <a:pt x="28" y="35"/>
                    <a:pt x="27" y="35"/>
                  </a:cubicBezTo>
                  <a:cubicBezTo>
                    <a:pt x="26" y="34"/>
                    <a:pt x="26" y="33"/>
                    <a:pt x="25" y="33"/>
                  </a:cubicBezTo>
                  <a:cubicBezTo>
                    <a:pt x="24" y="32"/>
                    <a:pt x="23" y="31"/>
                    <a:pt x="22" y="30"/>
                  </a:cubicBezTo>
                  <a:cubicBezTo>
                    <a:pt x="22" y="30"/>
                    <a:pt x="21" y="29"/>
                    <a:pt x="21" y="29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1" y="26"/>
                    <a:pt x="20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4"/>
                    <a:pt x="17" y="23"/>
                  </a:cubicBezTo>
                  <a:cubicBezTo>
                    <a:pt x="16" y="23"/>
                    <a:pt x="17" y="22"/>
                    <a:pt x="17" y="21"/>
                  </a:cubicBezTo>
                  <a:cubicBezTo>
                    <a:pt x="17" y="20"/>
                    <a:pt x="17" y="19"/>
                    <a:pt x="18" y="18"/>
                  </a:cubicBezTo>
                  <a:cubicBezTo>
                    <a:pt x="18" y="17"/>
                    <a:pt x="20" y="17"/>
                    <a:pt x="20" y="16"/>
                  </a:cubicBezTo>
                  <a:cubicBezTo>
                    <a:pt x="21" y="15"/>
                    <a:pt x="20" y="14"/>
                    <a:pt x="21" y="14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3" y="12"/>
                    <a:pt x="23" y="13"/>
                    <a:pt x="23" y="12"/>
                  </a:cubicBezTo>
                  <a:cubicBezTo>
                    <a:pt x="24" y="12"/>
                    <a:pt x="23" y="11"/>
                    <a:pt x="24" y="11"/>
                  </a:cubicBezTo>
                  <a:cubicBezTo>
                    <a:pt x="24" y="10"/>
                    <a:pt x="26" y="10"/>
                    <a:pt x="26" y="10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0" y="7"/>
                    <a:pt x="20" y="6"/>
                    <a:pt x="19" y="5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2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2"/>
                    <a:pt x="15" y="1"/>
                    <a:pt x="14" y="0"/>
                  </a:cubicBezTo>
                  <a:cubicBezTo>
                    <a:pt x="14" y="0"/>
                    <a:pt x="13" y="1"/>
                    <a:pt x="12" y="1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9" y="4"/>
                    <a:pt x="9" y="3"/>
                    <a:pt x="8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2" y="9"/>
                    <a:pt x="2" y="7"/>
                    <a:pt x="3" y="8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8" y="14"/>
                    <a:pt x="8" y="13"/>
                    <a:pt x="9" y="13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1" y="13"/>
                    <a:pt x="11" y="14"/>
                    <a:pt x="11" y="15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1" y="16"/>
                    <a:pt x="12" y="16"/>
                    <a:pt x="13" y="17"/>
                  </a:cubicBezTo>
                  <a:cubicBezTo>
                    <a:pt x="14" y="17"/>
                    <a:pt x="14" y="17"/>
                    <a:pt x="14" y="18"/>
                  </a:cubicBezTo>
                  <a:cubicBezTo>
                    <a:pt x="13" y="18"/>
                    <a:pt x="13" y="17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1" y="20"/>
                    <a:pt x="11" y="19"/>
                    <a:pt x="10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9" y="20"/>
                    <a:pt x="8" y="20"/>
                    <a:pt x="8" y="21"/>
                  </a:cubicBezTo>
                  <a:cubicBezTo>
                    <a:pt x="10" y="22"/>
                    <a:pt x="13" y="22"/>
                    <a:pt x="15" y="24"/>
                  </a:cubicBezTo>
                  <a:cubicBezTo>
                    <a:pt x="15" y="24"/>
                    <a:pt x="15" y="25"/>
                    <a:pt x="15" y="26"/>
                  </a:cubicBezTo>
                  <a:cubicBezTo>
                    <a:pt x="15" y="26"/>
                    <a:pt x="16" y="26"/>
                    <a:pt x="16" y="27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0"/>
                    <a:pt x="20" y="30"/>
                    <a:pt x="20" y="31"/>
                  </a:cubicBezTo>
                  <a:cubicBezTo>
                    <a:pt x="21" y="31"/>
                    <a:pt x="21" y="32"/>
                    <a:pt x="22" y="33"/>
                  </a:cubicBezTo>
                  <a:cubicBezTo>
                    <a:pt x="22" y="33"/>
                    <a:pt x="22" y="34"/>
                    <a:pt x="22" y="35"/>
                  </a:cubicBezTo>
                  <a:cubicBezTo>
                    <a:pt x="23" y="35"/>
                    <a:pt x="24" y="35"/>
                    <a:pt x="25" y="36"/>
                  </a:cubicBezTo>
                  <a:cubicBezTo>
                    <a:pt x="26" y="36"/>
                    <a:pt x="27" y="37"/>
                    <a:pt x="27" y="37"/>
                  </a:cubicBezTo>
                  <a:cubicBezTo>
                    <a:pt x="27" y="38"/>
                    <a:pt x="25" y="38"/>
                    <a:pt x="26" y="38"/>
                  </a:cubicBezTo>
                  <a:cubicBezTo>
                    <a:pt x="26" y="39"/>
                    <a:pt x="27" y="40"/>
                    <a:pt x="28" y="41"/>
                  </a:cubicBezTo>
                  <a:cubicBezTo>
                    <a:pt x="28" y="41"/>
                    <a:pt x="27" y="41"/>
                    <a:pt x="27" y="42"/>
                  </a:cubicBezTo>
                  <a:cubicBezTo>
                    <a:pt x="26" y="43"/>
                    <a:pt x="27" y="43"/>
                    <a:pt x="27" y="44"/>
                  </a:cubicBezTo>
                  <a:cubicBezTo>
                    <a:pt x="27" y="44"/>
                    <a:pt x="27" y="45"/>
                    <a:pt x="27" y="45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7"/>
                    <a:pt x="27" y="47"/>
                    <a:pt x="27" y="48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9" y="50"/>
                    <a:pt x="29" y="51"/>
                    <a:pt x="29" y="52"/>
                  </a:cubicBezTo>
                  <a:cubicBezTo>
                    <a:pt x="29" y="53"/>
                    <a:pt x="28" y="54"/>
                    <a:pt x="28" y="55"/>
                  </a:cubicBezTo>
                  <a:cubicBezTo>
                    <a:pt x="28" y="55"/>
                    <a:pt x="27" y="55"/>
                    <a:pt x="27" y="55"/>
                  </a:cubicBezTo>
                  <a:cubicBezTo>
                    <a:pt x="26" y="55"/>
                    <a:pt x="26" y="56"/>
                    <a:pt x="25" y="57"/>
                  </a:cubicBezTo>
                  <a:cubicBezTo>
                    <a:pt x="24" y="57"/>
                    <a:pt x="23" y="56"/>
                    <a:pt x="23" y="57"/>
                  </a:cubicBezTo>
                  <a:cubicBezTo>
                    <a:pt x="22" y="57"/>
                    <a:pt x="23" y="58"/>
                    <a:pt x="22" y="58"/>
                  </a:cubicBezTo>
                  <a:cubicBezTo>
                    <a:pt x="22" y="58"/>
                    <a:pt x="21" y="58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9"/>
                    <a:pt x="20" y="60"/>
                    <a:pt x="21" y="60"/>
                  </a:cubicBezTo>
                  <a:cubicBezTo>
                    <a:pt x="21" y="60"/>
                    <a:pt x="22" y="60"/>
                    <a:pt x="22" y="61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2" y="62"/>
                    <a:pt x="22" y="63"/>
                    <a:pt x="22" y="63"/>
                  </a:cubicBezTo>
                  <a:cubicBezTo>
                    <a:pt x="21" y="63"/>
                    <a:pt x="20" y="62"/>
                    <a:pt x="20" y="62"/>
                  </a:cubicBezTo>
                  <a:cubicBezTo>
                    <a:pt x="19" y="62"/>
                    <a:pt x="18" y="62"/>
                    <a:pt x="16" y="62"/>
                  </a:cubicBezTo>
                  <a:cubicBezTo>
                    <a:pt x="16" y="62"/>
                    <a:pt x="17" y="63"/>
                    <a:pt x="17" y="63"/>
                  </a:cubicBezTo>
                  <a:cubicBezTo>
                    <a:pt x="16" y="64"/>
                    <a:pt x="16" y="64"/>
                    <a:pt x="15" y="64"/>
                  </a:cubicBezTo>
                  <a:cubicBezTo>
                    <a:pt x="15" y="64"/>
                    <a:pt x="14" y="64"/>
                    <a:pt x="14" y="6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4" name="Freeform 107"/>
            <p:cNvSpPr>
              <a:spLocks/>
            </p:cNvSpPr>
            <p:nvPr/>
          </p:nvSpPr>
          <p:spPr bwMode="auto">
            <a:xfrm>
              <a:off x="5929" y="2141"/>
              <a:ext cx="83" cy="114"/>
            </a:xfrm>
            <a:custGeom>
              <a:avLst/>
              <a:gdLst>
                <a:gd name="T0" fmla="*/ 131 w 24"/>
                <a:gd name="T1" fmla="*/ 383 h 33"/>
                <a:gd name="T2" fmla="*/ 107 w 24"/>
                <a:gd name="T3" fmla="*/ 359 h 33"/>
                <a:gd name="T4" fmla="*/ 73 w 24"/>
                <a:gd name="T5" fmla="*/ 394 h 33"/>
                <a:gd name="T6" fmla="*/ 83 w 24"/>
                <a:gd name="T7" fmla="*/ 370 h 33"/>
                <a:gd name="T8" fmla="*/ 59 w 24"/>
                <a:gd name="T9" fmla="*/ 359 h 33"/>
                <a:gd name="T10" fmla="*/ 73 w 24"/>
                <a:gd name="T11" fmla="*/ 345 h 33"/>
                <a:gd name="T12" fmla="*/ 35 w 24"/>
                <a:gd name="T13" fmla="*/ 345 h 33"/>
                <a:gd name="T14" fmla="*/ 48 w 24"/>
                <a:gd name="T15" fmla="*/ 321 h 33"/>
                <a:gd name="T16" fmla="*/ 73 w 24"/>
                <a:gd name="T17" fmla="*/ 311 h 33"/>
                <a:gd name="T18" fmla="*/ 48 w 24"/>
                <a:gd name="T19" fmla="*/ 297 h 33"/>
                <a:gd name="T20" fmla="*/ 73 w 24"/>
                <a:gd name="T21" fmla="*/ 263 h 33"/>
                <a:gd name="T22" fmla="*/ 73 w 24"/>
                <a:gd name="T23" fmla="*/ 252 h 33"/>
                <a:gd name="T24" fmla="*/ 73 w 24"/>
                <a:gd name="T25" fmla="*/ 228 h 33"/>
                <a:gd name="T26" fmla="*/ 59 w 24"/>
                <a:gd name="T27" fmla="*/ 238 h 33"/>
                <a:gd name="T28" fmla="*/ 10 w 24"/>
                <a:gd name="T29" fmla="*/ 238 h 33"/>
                <a:gd name="T30" fmla="*/ 0 w 24"/>
                <a:gd name="T31" fmla="*/ 228 h 33"/>
                <a:gd name="T32" fmla="*/ 48 w 24"/>
                <a:gd name="T33" fmla="*/ 166 h 33"/>
                <a:gd name="T34" fmla="*/ 73 w 24"/>
                <a:gd name="T35" fmla="*/ 155 h 33"/>
                <a:gd name="T36" fmla="*/ 83 w 24"/>
                <a:gd name="T37" fmla="*/ 131 h 33"/>
                <a:gd name="T38" fmla="*/ 83 w 24"/>
                <a:gd name="T39" fmla="*/ 97 h 33"/>
                <a:gd name="T40" fmla="*/ 107 w 24"/>
                <a:gd name="T41" fmla="*/ 97 h 33"/>
                <a:gd name="T42" fmla="*/ 121 w 24"/>
                <a:gd name="T43" fmla="*/ 107 h 33"/>
                <a:gd name="T44" fmla="*/ 145 w 24"/>
                <a:gd name="T45" fmla="*/ 121 h 33"/>
                <a:gd name="T46" fmla="*/ 166 w 24"/>
                <a:gd name="T47" fmla="*/ 121 h 33"/>
                <a:gd name="T48" fmla="*/ 166 w 24"/>
                <a:gd name="T49" fmla="*/ 97 h 33"/>
                <a:gd name="T50" fmla="*/ 166 w 24"/>
                <a:gd name="T51" fmla="*/ 83 h 33"/>
                <a:gd name="T52" fmla="*/ 204 w 24"/>
                <a:gd name="T53" fmla="*/ 83 h 33"/>
                <a:gd name="T54" fmla="*/ 228 w 24"/>
                <a:gd name="T55" fmla="*/ 35 h 33"/>
                <a:gd name="T56" fmla="*/ 252 w 24"/>
                <a:gd name="T57" fmla="*/ 35 h 33"/>
                <a:gd name="T58" fmla="*/ 252 w 24"/>
                <a:gd name="T59" fmla="*/ 0 h 33"/>
                <a:gd name="T60" fmla="*/ 277 w 24"/>
                <a:gd name="T61" fmla="*/ 0 h 33"/>
                <a:gd name="T62" fmla="*/ 277 w 24"/>
                <a:gd name="T63" fmla="*/ 24 h 33"/>
                <a:gd name="T64" fmla="*/ 287 w 24"/>
                <a:gd name="T65" fmla="*/ 48 h 33"/>
                <a:gd name="T66" fmla="*/ 263 w 24"/>
                <a:gd name="T67" fmla="*/ 107 h 33"/>
                <a:gd name="T68" fmla="*/ 277 w 24"/>
                <a:gd name="T69" fmla="*/ 121 h 33"/>
                <a:gd name="T70" fmla="*/ 277 w 24"/>
                <a:gd name="T71" fmla="*/ 155 h 33"/>
                <a:gd name="T72" fmla="*/ 263 w 24"/>
                <a:gd name="T73" fmla="*/ 166 h 33"/>
                <a:gd name="T74" fmla="*/ 239 w 24"/>
                <a:gd name="T75" fmla="*/ 190 h 33"/>
                <a:gd name="T76" fmla="*/ 214 w 24"/>
                <a:gd name="T77" fmla="*/ 228 h 33"/>
                <a:gd name="T78" fmla="*/ 180 w 24"/>
                <a:gd name="T79" fmla="*/ 228 h 33"/>
                <a:gd name="T80" fmla="*/ 180 w 24"/>
                <a:gd name="T81" fmla="*/ 228 h 33"/>
                <a:gd name="T82" fmla="*/ 166 w 24"/>
                <a:gd name="T83" fmla="*/ 228 h 33"/>
                <a:gd name="T84" fmla="*/ 166 w 24"/>
                <a:gd name="T85" fmla="*/ 252 h 33"/>
                <a:gd name="T86" fmla="*/ 180 w 24"/>
                <a:gd name="T87" fmla="*/ 263 h 33"/>
                <a:gd name="T88" fmla="*/ 166 w 24"/>
                <a:gd name="T89" fmla="*/ 273 h 33"/>
                <a:gd name="T90" fmla="*/ 190 w 24"/>
                <a:gd name="T91" fmla="*/ 287 h 33"/>
                <a:gd name="T92" fmla="*/ 239 w 24"/>
                <a:gd name="T93" fmla="*/ 321 h 33"/>
                <a:gd name="T94" fmla="*/ 214 w 24"/>
                <a:gd name="T95" fmla="*/ 345 h 33"/>
                <a:gd name="T96" fmla="*/ 190 w 24"/>
                <a:gd name="T97" fmla="*/ 345 h 33"/>
                <a:gd name="T98" fmla="*/ 166 w 24"/>
                <a:gd name="T99" fmla="*/ 345 h 33"/>
                <a:gd name="T100" fmla="*/ 156 w 24"/>
                <a:gd name="T101" fmla="*/ 359 h 33"/>
                <a:gd name="T102" fmla="*/ 131 w 24"/>
                <a:gd name="T103" fmla="*/ 383 h 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"/>
                <a:gd name="T157" fmla="*/ 0 h 33"/>
                <a:gd name="T158" fmla="*/ 24 w 24"/>
                <a:gd name="T159" fmla="*/ 33 h 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" h="33">
                  <a:moveTo>
                    <a:pt x="11" y="32"/>
                  </a:moveTo>
                  <a:cubicBezTo>
                    <a:pt x="10" y="31"/>
                    <a:pt x="10" y="30"/>
                    <a:pt x="9" y="30"/>
                  </a:cubicBezTo>
                  <a:cubicBezTo>
                    <a:pt x="8" y="30"/>
                    <a:pt x="7" y="32"/>
                    <a:pt x="6" y="33"/>
                  </a:cubicBezTo>
                  <a:cubicBezTo>
                    <a:pt x="6" y="33"/>
                    <a:pt x="7" y="32"/>
                    <a:pt x="7" y="31"/>
                  </a:cubicBezTo>
                  <a:cubicBezTo>
                    <a:pt x="6" y="31"/>
                    <a:pt x="6" y="31"/>
                    <a:pt x="5" y="30"/>
                  </a:cubicBezTo>
                  <a:cubicBezTo>
                    <a:pt x="5" y="30"/>
                    <a:pt x="6" y="29"/>
                    <a:pt x="6" y="29"/>
                  </a:cubicBezTo>
                  <a:cubicBezTo>
                    <a:pt x="5" y="29"/>
                    <a:pt x="4" y="29"/>
                    <a:pt x="3" y="29"/>
                  </a:cubicBezTo>
                  <a:cubicBezTo>
                    <a:pt x="3" y="28"/>
                    <a:pt x="4" y="27"/>
                    <a:pt x="4" y="27"/>
                  </a:cubicBezTo>
                  <a:cubicBezTo>
                    <a:pt x="4" y="26"/>
                    <a:pt x="6" y="27"/>
                    <a:pt x="6" y="26"/>
                  </a:cubicBezTo>
                  <a:cubicBezTo>
                    <a:pt x="6" y="25"/>
                    <a:pt x="4" y="26"/>
                    <a:pt x="4" y="25"/>
                  </a:cubicBezTo>
                  <a:cubicBezTo>
                    <a:pt x="4" y="24"/>
                    <a:pt x="6" y="23"/>
                    <a:pt x="6" y="22"/>
                  </a:cubicBezTo>
                  <a:cubicBezTo>
                    <a:pt x="6" y="22"/>
                    <a:pt x="6" y="21"/>
                    <a:pt x="6" y="21"/>
                  </a:cubicBezTo>
                  <a:cubicBezTo>
                    <a:pt x="6" y="21"/>
                    <a:pt x="7" y="19"/>
                    <a:pt x="6" y="19"/>
                  </a:cubicBezTo>
                  <a:cubicBezTo>
                    <a:pt x="6" y="19"/>
                    <a:pt x="5" y="20"/>
                    <a:pt x="5" y="20"/>
                  </a:cubicBezTo>
                  <a:cubicBezTo>
                    <a:pt x="4" y="21"/>
                    <a:pt x="2" y="21"/>
                    <a:pt x="1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1" y="17"/>
                    <a:pt x="3" y="16"/>
                    <a:pt x="4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8" y="10"/>
                    <a:pt x="7" y="9"/>
                    <a:pt x="7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9"/>
                    <a:pt x="11" y="10"/>
                    <a:pt x="12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5" y="6"/>
                    <a:pt x="16" y="7"/>
                    <a:pt x="17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20" y="3"/>
                    <a:pt x="21" y="3"/>
                    <a:pt x="21" y="3"/>
                  </a:cubicBezTo>
                  <a:cubicBezTo>
                    <a:pt x="21" y="2"/>
                    <a:pt x="21" y="1"/>
                    <a:pt x="21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4" y="5"/>
                    <a:pt x="23" y="7"/>
                    <a:pt x="22" y="9"/>
                  </a:cubicBezTo>
                  <a:cubicBezTo>
                    <a:pt x="22" y="9"/>
                    <a:pt x="23" y="10"/>
                    <a:pt x="23" y="10"/>
                  </a:cubicBezTo>
                  <a:cubicBezTo>
                    <a:pt x="23" y="11"/>
                    <a:pt x="23" y="12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1" y="14"/>
                    <a:pt x="21" y="16"/>
                    <a:pt x="20" y="16"/>
                  </a:cubicBezTo>
                  <a:cubicBezTo>
                    <a:pt x="19" y="17"/>
                    <a:pt x="19" y="18"/>
                    <a:pt x="18" y="19"/>
                  </a:cubicBezTo>
                  <a:cubicBezTo>
                    <a:pt x="17" y="19"/>
                    <a:pt x="16" y="18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4" y="21"/>
                    <a:pt x="15" y="21"/>
                    <a:pt x="15" y="22"/>
                  </a:cubicBezTo>
                  <a:cubicBezTo>
                    <a:pt x="15" y="22"/>
                    <a:pt x="13" y="23"/>
                    <a:pt x="14" y="23"/>
                  </a:cubicBezTo>
                  <a:cubicBezTo>
                    <a:pt x="14" y="24"/>
                    <a:pt x="16" y="24"/>
                    <a:pt x="16" y="24"/>
                  </a:cubicBezTo>
                  <a:cubicBezTo>
                    <a:pt x="18" y="25"/>
                    <a:pt x="19" y="26"/>
                    <a:pt x="20" y="27"/>
                  </a:cubicBezTo>
                  <a:cubicBezTo>
                    <a:pt x="19" y="28"/>
                    <a:pt x="19" y="28"/>
                    <a:pt x="18" y="29"/>
                  </a:cubicBezTo>
                  <a:cubicBezTo>
                    <a:pt x="18" y="29"/>
                    <a:pt x="16" y="28"/>
                    <a:pt x="16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2" y="31"/>
                    <a:pt x="12" y="31"/>
                    <a:pt x="11" y="3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5" name="Freeform 108"/>
            <p:cNvSpPr>
              <a:spLocks/>
            </p:cNvSpPr>
            <p:nvPr/>
          </p:nvSpPr>
          <p:spPr bwMode="auto">
            <a:xfrm>
              <a:off x="5970" y="2224"/>
              <a:ext cx="56" cy="87"/>
            </a:xfrm>
            <a:custGeom>
              <a:avLst/>
              <a:gdLst>
                <a:gd name="T0" fmla="*/ 0 w 16"/>
                <a:gd name="T1" fmla="*/ 59 h 25"/>
                <a:gd name="T2" fmla="*/ 24 w 16"/>
                <a:gd name="T3" fmla="*/ 49 h 25"/>
                <a:gd name="T4" fmla="*/ 35 w 16"/>
                <a:gd name="T5" fmla="*/ 35 h 25"/>
                <a:gd name="T6" fmla="*/ 49 w 16"/>
                <a:gd name="T7" fmla="*/ 24 h 25"/>
                <a:gd name="T8" fmla="*/ 84 w 16"/>
                <a:gd name="T9" fmla="*/ 24 h 25"/>
                <a:gd name="T10" fmla="*/ 98 w 16"/>
                <a:gd name="T11" fmla="*/ 0 h 25"/>
                <a:gd name="T12" fmla="*/ 122 w 16"/>
                <a:gd name="T13" fmla="*/ 35 h 25"/>
                <a:gd name="T14" fmla="*/ 157 w 16"/>
                <a:gd name="T15" fmla="*/ 97 h 25"/>
                <a:gd name="T16" fmla="*/ 171 w 16"/>
                <a:gd name="T17" fmla="*/ 157 h 25"/>
                <a:gd name="T18" fmla="*/ 182 w 16"/>
                <a:gd name="T19" fmla="*/ 181 h 25"/>
                <a:gd name="T20" fmla="*/ 182 w 16"/>
                <a:gd name="T21" fmla="*/ 181 h 25"/>
                <a:gd name="T22" fmla="*/ 182 w 16"/>
                <a:gd name="T23" fmla="*/ 244 h 25"/>
                <a:gd name="T24" fmla="*/ 157 w 16"/>
                <a:gd name="T25" fmla="*/ 244 h 25"/>
                <a:gd name="T26" fmla="*/ 147 w 16"/>
                <a:gd name="T27" fmla="*/ 268 h 25"/>
                <a:gd name="T28" fmla="*/ 122 w 16"/>
                <a:gd name="T29" fmla="*/ 254 h 25"/>
                <a:gd name="T30" fmla="*/ 122 w 16"/>
                <a:gd name="T31" fmla="*/ 268 h 25"/>
                <a:gd name="T32" fmla="*/ 108 w 16"/>
                <a:gd name="T33" fmla="*/ 254 h 25"/>
                <a:gd name="T34" fmla="*/ 108 w 16"/>
                <a:gd name="T35" fmla="*/ 278 h 25"/>
                <a:gd name="T36" fmla="*/ 98 w 16"/>
                <a:gd name="T37" fmla="*/ 268 h 25"/>
                <a:gd name="T38" fmla="*/ 98 w 16"/>
                <a:gd name="T39" fmla="*/ 278 h 25"/>
                <a:gd name="T40" fmla="*/ 84 w 16"/>
                <a:gd name="T41" fmla="*/ 278 h 25"/>
                <a:gd name="T42" fmla="*/ 84 w 16"/>
                <a:gd name="T43" fmla="*/ 268 h 25"/>
                <a:gd name="T44" fmla="*/ 59 w 16"/>
                <a:gd name="T45" fmla="*/ 292 h 25"/>
                <a:gd name="T46" fmla="*/ 59 w 16"/>
                <a:gd name="T47" fmla="*/ 278 h 25"/>
                <a:gd name="T48" fmla="*/ 49 w 16"/>
                <a:gd name="T49" fmla="*/ 303 h 25"/>
                <a:gd name="T50" fmla="*/ 35 w 16"/>
                <a:gd name="T51" fmla="*/ 278 h 25"/>
                <a:gd name="T52" fmla="*/ 49 w 16"/>
                <a:gd name="T53" fmla="*/ 268 h 25"/>
                <a:gd name="T54" fmla="*/ 35 w 16"/>
                <a:gd name="T55" fmla="*/ 244 h 25"/>
                <a:gd name="T56" fmla="*/ 35 w 16"/>
                <a:gd name="T57" fmla="*/ 219 h 25"/>
                <a:gd name="T58" fmla="*/ 35 w 16"/>
                <a:gd name="T59" fmla="*/ 219 h 25"/>
                <a:gd name="T60" fmla="*/ 35 w 16"/>
                <a:gd name="T61" fmla="*/ 181 h 25"/>
                <a:gd name="T62" fmla="*/ 24 w 16"/>
                <a:gd name="T63" fmla="*/ 132 h 25"/>
                <a:gd name="T64" fmla="*/ 0 w 16"/>
                <a:gd name="T65" fmla="*/ 122 h 25"/>
                <a:gd name="T66" fmla="*/ 14 w 16"/>
                <a:gd name="T67" fmla="*/ 108 h 25"/>
                <a:gd name="T68" fmla="*/ 35 w 16"/>
                <a:gd name="T69" fmla="*/ 108 h 25"/>
                <a:gd name="T70" fmla="*/ 24 w 16"/>
                <a:gd name="T71" fmla="*/ 84 h 25"/>
                <a:gd name="T72" fmla="*/ 14 w 16"/>
                <a:gd name="T73" fmla="*/ 73 h 25"/>
                <a:gd name="T74" fmla="*/ 0 w 16"/>
                <a:gd name="T75" fmla="*/ 73 h 25"/>
                <a:gd name="T76" fmla="*/ 0 w 16"/>
                <a:gd name="T77" fmla="*/ 59 h 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"/>
                <a:gd name="T118" fmla="*/ 0 h 25"/>
                <a:gd name="T119" fmla="*/ 16 w 16"/>
                <a:gd name="T120" fmla="*/ 25 h 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" h="25">
                  <a:moveTo>
                    <a:pt x="0" y="5"/>
                  </a:moveTo>
                  <a:cubicBezTo>
                    <a:pt x="0" y="5"/>
                    <a:pt x="1" y="4"/>
                    <a:pt x="2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6" y="3"/>
                    <a:pt x="7" y="2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8" y="1"/>
                    <a:pt x="9" y="3"/>
                    <a:pt x="10" y="3"/>
                  </a:cubicBezTo>
                  <a:cubicBezTo>
                    <a:pt x="11" y="5"/>
                    <a:pt x="12" y="6"/>
                    <a:pt x="13" y="8"/>
                  </a:cubicBezTo>
                  <a:cubicBezTo>
                    <a:pt x="14" y="10"/>
                    <a:pt x="14" y="11"/>
                    <a:pt x="14" y="13"/>
                  </a:cubicBezTo>
                  <a:cubicBezTo>
                    <a:pt x="15" y="14"/>
                    <a:pt x="14" y="15"/>
                    <a:pt x="15" y="15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5" y="21"/>
                    <a:pt x="13" y="20"/>
                    <a:pt x="13" y="20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9" y="21"/>
                    <a:pt x="10" y="22"/>
                    <a:pt x="10" y="22"/>
                  </a:cubicBezTo>
                  <a:cubicBezTo>
                    <a:pt x="9" y="22"/>
                    <a:pt x="9" y="21"/>
                    <a:pt x="9" y="21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7" y="22"/>
                    <a:pt x="8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6" y="22"/>
                    <a:pt x="6" y="23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4" y="23"/>
                    <a:pt x="4" y="25"/>
                    <a:pt x="4" y="25"/>
                  </a:cubicBezTo>
                  <a:cubicBezTo>
                    <a:pt x="3" y="25"/>
                    <a:pt x="3" y="23"/>
                    <a:pt x="3" y="23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7"/>
                    <a:pt x="3" y="16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0" y="11"/>
                    <a:pt x="0" y="10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2" y="9"/>
                    <a:pt x="2" y="10"/>
                    <a:pt x="3" y="9"/>
                  </a:cubicBezTo>
                  <a:cubicBezTo>
                    <a:pt x="3" y="9"/>
                    <a:pt x="3" y="8"/>
                    <a:pt x="2" y="7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6" name="Freeform 109"/>
            <p:cNvSpPr>
              <a:spLocks/>
            </p:cNvSpPr>
            <p:nvPr/>
          </p:nvSpPr>
          <p:spPr bwMode="auto">
            <a:xfrm>
              <a:off x="4290" y="1871"/>
              <a:ext cx="141" cy="101"/>
            </a:xfrm>
            <a:custGeom>
              <a:avLst/>
              <a:gdLst>
                <a:gd name="T0" fmla="*/ 34 w 41"/>
                <a:gd name="T1" fmla="*/ 327 h 29"/>
                <a:gd name="T2" fmla="*/ 34 w 41"/>
                <a:gd name="T3" fmla="*/ 293 h 29"/>
                <a:gd name="T4" fmla="*/ 24 w 41"/>
                <a:gd name="T5" fmla="*/ 293 h 29"/>
                <a:gd name="T6" fmla="*/ 10 w 41"/>
                <a:gd name="T7" fmla="*/ 279 h 29"/>
                <a:gd name="T8" fmla="*/ 10 w 41"/>
                <a:gd name="T9" fmla="*/ 254 h 29"/>
                <a:gd name="T10" fmla="*/ 24 w 41"/>
                <a:gd name="T11" fmla="*/ 254 h 29"/>
                <a:gd name="T12" fmla="*/ 34 w 41"/>
                <a:gd name="T13" fmla="*/ 244 h 29"/>
                <a:gd name="T14" fmla="*/ 34 w 41"/>
                <a:gd name="T15" fmla="*/ 205 h 29"/>
                <a:gd name="T16" fmla="*/ 24 w 41"/>
                <a:gd name="T17" fmla="*/ 195 h 29"/>
                <a:gd name="T18" fmla="*/ 0 w 41"/>
                <a:gd name="T19" fmla="*/ 181 h 29"/>
                <a:gd name="T20" fmla="*/ 0 w 41"/>
                <a:gd name="T21" fmla="*/ 171 h 29"/>
                <a:gd name="T22" fmla="*/ 24 w 41"/>
                <a:gd name="T23" fmla="*/ 171 h 29"/>
                <a:gd name="T24" fmla="*/ 48 w 41"/>
                <a:gd name="T25" fmla="*/ 157 h 29"/>
                <a:gd name="T26" fmla="*/ 72 w 41"/>
                <a:gd name="T27" fmla="*/ 157 h 29"/>
                <a:gd name="T28" fmla="*/ 83 w 41"/>
                <a:gd name="T29" fmla="*/ 146 h 29"/>
                <a:gd name="T30" fmla="*/ 117 w 41"/>
                <a:gd name="T31" fmla="*/ 146 h 29"/>
                <a:gd name="T32" fmla="*/ 117 w 41"/>
                <a:gd name="T33" fmla="*/ 122 h 29"/>
                <a:gd name="T34" fmla="*/ 131 w 41"/>
                <a:gd name="T35" fmla="*/ 98 h 29"/>
                <a:gd name="T36" fmla="*/ 165 w 41"/>
                <a:gd name="T37" fmla="*/ 84 h 29"/>
                <a:gd name="T38" fmla="*/ 165 w 41"/>
                <a:gd name="T39" fmla="*/ 59 h 29"/>
                <a:gd name="T40" fmla="*/ 189 w 41"/>
                <a:gd name="T41" fmla="*/ 35 h 29"/>
                <a:gd name="T42" fmla="*/ 213 w 41"/>
                <a:gd name="T43" fmla="*/ 49 h 29"/>
                <a:gd name="T44" fmla="*/ 224 w 41"/>
                <a:gd name="T45" fmla="*/ 24 h 29"/>
                <a:gd name="T46" fmla="*/ 237 w 41"/>
                <a:gd name="T47" fmla="*/ 10 h 29"/>
                <a:gd name="T48" fmla="*/ 261 w 41"/>
                <a:gd name="T49" fmla="*/ 10 h 29"/>
                <a:gd name="T50" fmla="*/ 272 w 41"/>
                <a:gd name="T51" fmla="*/ 24 h 29"/>
                <a:gd name="T52" fmla="*/ 296 w 41"/>
                <a:gd name="T53" fmla="*/ 24 h 29"/>
                <a:gd name="T54" fmla="*/ 306 w 41"/>
                <a:gd name="T55" fmla="*/ 35 h 29"/>
                <a:gd name="T56" fmla="*/ 330 w 41"/>
                <a:gd name="T57" fmla="*/ 35 h 29"/>
                <a:gd name="T58" fmla="*/ 389 w 41"/>
                <a:gd name="T59" fmla="*/ 49 h 29"/>
                <a:gd name="T60" fmla="*/ 378 w 41"/>
                <a:gd name="T61" fmla="*/ 98 h 29"/>
                <a:gd name="T62" fmla="*/ 402 w 41"/>
                <a:gd name="T63" fmla="*/ 122 h 29"/>
                <a:gd name="T64" fmla="*/ 402 w 41"/>
                <a:gd name="T65" fmla="*/ 132 h 29"/>
                <a:gd name="T66" fmla="*/ 437 w 41"/>
                <a:gd name="T67" fmla="*/ 157 h 29"/>
                <a:gd name="T68" fmla="*/ 437 w 41"/>
                <a:gd name="T69" fmla="*/ 181 h 29"/>
                <a:gd name="T70" fmla="*/ 461 w 41"/>
                <a:gd name="T71" fmla="*/ 181 h 29"/>
                <a:gd name="T72" fmla="*/ 485 w 41"/>
                <a:gd name="T73" fmla="*/ 205 h 29"/>
                <a:gd name="T74" fmla="*/ 461 w 41"/>
                <a:gd name="T75" fmla="*/ 230 h 29"/>
                <a:gd name="T76" fmla="*/ 437 w 41"/>
                <a:gd name="T77" fmla="*/ 230 h 29"/>
                <a:gd name="T78" fmla="*/ 426 w 41"/>
                <a:gd name="T79" fmla="*/ 219 h 29"/>
                <a:gd name="T80" fmla="*/ 402 w 41"/>
                <a:gd name="T81" fmla="*/ 230 h 29"/>
                <a:gd name="T82" fmla="*/ 426 w 41"/>
                <a:gd name="T83" fmla="*/ 254 h 29"/>
                <a:gd name="T84" fmla="*/ 426 w 41"/>
                <a:gd name="T85" fmla="*/ 293 h 29"/>
                <a:gd name="T86" fmla="*/ 402 w 41"/>
                <a:gd name="T87" fmla="*/ 303 h 29"/>
                <a:gd name="T88" fmla="*/ 378 w 41"/>
                <a:gd name="T89" fmla="*/ 327 h 29"/>
                <a:gd name="T90" fmla="*/ 368 w 41"/>
                <a:gd name="T91" fmla="*/ 352 h 29"/>
                <a:gd name="T92" fmla="*/ 354 w 41"/>
                <a:gd name="T93" fmla="*/ 341 h 29"/>
                <a:gd name="T94" fmla="*/ 330 w 41"/>
                <a:gd name="T95" fmla="*/ 341 h 29"/>
                <a:gd name="T96" fmla="*/ 306 w 41"/>
                <a:gd name="T97" fmla="*/ 341 h 29"/>
                <a:gd name="T98" fmla="*/ 285 w 41"/>
                <a:gd name="T99" fmla="*/ 341 h 29"/>
                <a:gd name="T100" fmla="*/ 261 w 41"/>
                <a:gd name="T101" fmla="*/ 341 h 29"/>
                <a:gd name="T102" fmla="*/ 237 w 41"/>
                <a:gd name="T103" fmla="*/ 341 h 29"/>
                <a:gd name="T104" fmla="*/ 224 w 41"/>
                <a:gd name="T105" fmla="*/ 341 h 29"/>
                <a:gd name="T106" fmla="*/ 189 w 41"/>
                <a:gd name="T107" fmla="*/ 317 h 29"/>
                <a:gd name="T108" fmla="*/ 165 w 41"/>
                <a:gd name="T109" fmla="*/ 317 h 29"/>
                <a:gd name="T110" fmla="*/ 141 w 41"/>
                <a:gd name="T111" fmla="*/ 317 h 29"/>
                <a:gd name="T112" fmla="*/ 96 w 41"/>
                <a:gd name="T113" fmla="*/ 317 h 29"/>
                <a:gd name="T114" fmla="*/ 72 w 41"/>
                <a:gd name="T115" fmla="*/ 317 h 29"/>
                <a:gd name="T116" fmla="*/ 58 w 41"/>
                <a:gd name="T117" fmla="*/ 341 h 29"/>
                <a:gd name="T118" fmla="*/ 34 w 41"/>
                <a:gd name="T119" fmla="*/ 327 h 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"/>
                <a:gd name="T181" fmla="*/ 0 h 29"/>
                <a:gd name="T182" fmla="*/ 41 w 41"/>
                <a:gd name="T183" fmla="*/ 29 h 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" h="29">
                  <a:moveTo>
                    <a:pt x="3" y="27"/>
                  </a:moveTo>
                  <a:cubicBezTo>
                    <a:pt x="3" y="26"/>
                    <a:pt x="3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4"/>
                    <a:pt x="1" y="23"/>
                  </a:cubicBezTo>
                  <a:cubicBezTo>
                    <a:pt x="0" y="23"/>
                    <a:pt x="1" y="22"/>
                    <a:pt x="1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6"/>
                    <a:pt x="1" y="16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3"/>
                    <a:pt x="4" y="13"/>
                  </a:cubicBezTo>
                  <a:cubicBezTo>
                    <a:pt x="4" y="13"/>
                    <a:pt x="6" y="14"/>
                    <a:pt x="6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8" y="11"/>
                    <a:pt x="10" y="12"/>
                    <a:pt x="10" y="12"/>
                  </a:cubicBezTo>
                  <a:cubicBezTo>
                    <a:pt x="11" y="11"/>
                    <a:pt x="10" y="11"/>
                    <a:pt x="10" y="10"/>
                  </a:cubicBezTo>
                  <a:cubicBezTo>
                    <a:pt x="10" y="9"/>
                    <a:pt x="10" y="8"/>
                    <a:pt x="11" y="8"/>
                  </a:cubicBezTo>
                  <a:cubicBezTo>
                    <a:pt x="12" y="7"/>
                    <a:pt x="14" y="8"/>
                    <a:pt x="14" y="7"/>
                  </a:cubicBezTo>
                  <a:cubicBezTo>
                    <a:pt x="15" y="6"/>
                    <a:pt x="14" y="5"/>
                    <a:pt x="14" y="5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7" y="4"/>
                    <a:pt x="18" y="4"/>
                  </a:cubicBezTo>
                  <a:cubicBezTo>
                    <a:pt x="18" y="3"/>
                    <a:pt x="19" y="2"/>
                    <a:pt x="19" y="2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1" y="1"/>
                    <a:pt x="22" y="0"/>
                    <a:pt x="22" y="1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24" y="2"/>
                    <a:pt x="24" y="1"/>
                    <a:pt x="25" y="2"/>
                  </a:cubicBezTo>
                  <a:cubicBezTo>
                    <a:pt x="26" y="2"/>
                    <a:pt x="25" y="3"/>
                    <a:pt x="26" y="3"/>
                  </a:cubicBezTo>
                  <a:cubicBezTo>
                    <a:pt x="26" y="4"/>
                    <a:pt x="27" y="3"/>
                    <a:pt x="28" y="3"/>
                  </a:cubicBezTo>
                  <a:cubicBezTo>
                    <a:pt x="30" y="3"/>
                    <a:pt x="32" y="3"/>
                    <a:pt x="33" y="4"/>
                  </a:cubicBezTo>
                  <a:cubicBezTo>
                    <a:pt x="34" y="5"/>
                    <a:pt x="32" y="7"/>
                    <a:pt x="32" y="8"/>
                  </a:cubicBezTo>
                  <a:cubicBezTo>
                    <a:pt x="32" y="9"/>
                    <a:pt x="33" y="9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5" y="12"/>
                    <a:pt x="36" y="12"/>
                    <a:pt x="37" y="13"/>
                  </a:cubicBezTo>
                  <a:cubicBezTo>
                    <a:pt x="37" y="13"/>
                    <a:pt x="36" y="14"/>
                    <a:pt x="37" y="15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40" y="16"/>
                    <a:pt x="41" y="16"/>
                    <a:pt x="41" y="17"/>
                  </a:cubicBezTo>
                  <a:cubicBezTo>
                    <a:pt x="41" y="18"/>
                    <a:pt x="40" y="18"/>
                    <a:pt x="39" y="19"/>
                  </a:cubicBezTo>
                  <a:cubicBezTo>
                    <a:pt x="38" y="19"/>
                    <a:pt x="38" y="19"/>
                    <a:pt x="37" y="19"/>
                  </a:cubicBezTo>
                  <a:cubicBezTo>
                    <a:pt x="36" y="19"/>
                    <a:pt x="36" y="18"/>
                    <a:pt x="36" y="18"/>
                  </a:cubicBezTo>
                  <a:cubicBezTo>
                    <a:pt x="35" y="18"/>
                    <a:pt x="34" y="18"/>
                    <a:pt x="34" y="19"/>
                  </a:cubicBezTo>
                  <a:cubicBezTo>
                    <a:pt x="34" y="20"/>
                    <a:pt x="36" y="20"/>
                    <a:pt x="36" y="21"/>
                  </a:cubicBezTo>
                  <a:cubicBezTo>
                    <a:pt x="36" y="22"/>
                    <a:pt x="36" y="23"/>
                    <a:pt x="36" y="24"/>
                  </a:cubicBezTo>
                  <a:cubicBezTo>
                    <a:pt x="36" y="24"/>
                    <a:pt x="34" y="24"/>
                    <a:pt x="34" y="25"/>
                  </a:cubicBezTo>
                  <a:cubicBezTo>
                    <a:pt x="33" y="25"/>
                    <a:pt x="33" y="26"/>
                    <a:pt x="32" y="27"/>
                  </a:cubicBezTo>
                  <a:cubicBezTo>
                    <a:pt x="32" y="27"/>
                    <a:pt x="32" y="28"/>
                    <a:pt x="31" y="29"/>
                  </a:cubicBezTo>
                  <a:cubicBezTo>
                    <a:pt x="31" y="29"/>
                    <a:pt x="30" y="28"/>
                    <a:pt x="30" y="28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7" y="28"/>
                    <a:pt x="27" y="28"/>
                    <a:pt x="26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1" y="28"/>
                    <a:pt x="20" y="28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8" y="27"/>
                    <a:pt x="17" y="27"/>
                    <a:pt x="16" y="26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7" y="25"/>
                    <a:pt x="6" y="25"/>
                    <a:pt x="6" y="26"/>
                  </a:cubicBezTo>
                  <a:cubicBezTo>
                    <a:pt x="5" y="26"/>
                    <a:pt x="6" y="27"/>
                    <a:pt x="5" y="28"/>
                  </a:cubicBezTo>
                  <a:cubicBezTo>
                    <a:pt x="4" y="28"/>
                    <a:pt x="3" y="27"/>
                    <a:pt x="3" y="2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7" name="Freeform 110"/>
            <p:cNvSpPr>
              <a:spLocks/>
            </p:cNvSpPr>
            <p:nvPr/>
          </p:nvSpPr>
          <p:spPr bwMode="auto">
            <a:xfrm>
              <a:off x="4148" y="1902"/>
              <a:ext cx="155" cy="111"/>
            </a:xfrm>
            <a:custGeom>
              <a:avLst/>
              <a:gdLst>
                <a:gd name="T0" fmla="*/ 510 w 45"/>
                <a:gd name="T1" fmla="*/ 180 h 32"/>
                <a:gd name="T2" fmla="*/ 486 w 45"/>
                <a:gd name="T3" fmla="*/ 170 h 32"/>
                <a:gd name="T4" fmla="*/ 499 w 45"/>
                <a:gd name="T5" fmla="*/ 146 h 32"/>
                <a:gd name="T6" fmla="*/ 510 w 45"/>
                <a:gd name="T7" fmla="*/ 97 h 32"/>
                <a:gd name="T8" fmla="*/ 486 w 45"/>
                <a:gd name="T9" fmla="*/ 73 h 32"/>
                <a:gd name="T10" fmla="*/ 462 w 45"/>
                <a:gd name="T11" fmla="*/ 35 h 32"/>
                <a:gd name="T12" fmla="*/ 403 w 45"/>
                <a:gd name="T13" fmla="*/ 35 h 32"/>
                <a:gd name="T14" fmla="*/ 310 w 45"/>
                <a:gd name="T15" fmla="*/ 24 h 32"/>
                <a:gd name="T16" fmla="*/ 272 w 45"/>
                <a:gd name="T17" fmla="*/ 49 h 32"/>
                <a:gd name="T18" fmla="*/ 286 w 45"/>
                <a:gd name="T19" fmla="*/ 35 h 32"/>
                <a:gd name="T20" fmla="*/ 286 w 45"/>
                <a:gd name="T21" fmla="*/ 24 h 32"/>
                <a:gd name="T22" fmla="*/ 238 w 45"/>
                <a:gd name="T23" fmla="*/ 35 h 32"/>
                <a:gd name="T24" fmla="*/ 224 w 45"/>
                <a:gd name="T25" fmla="*/ 10 h 32"/>
                <a:gd name="T26" fmla="*/ 203 w 45"/>
                <a:gd name="T27" fmla="*/ 0 h 32"/>
                <a:gd name="T28" fmla="*/ 141 w 45"/>
                <a:gd name="T29" fmla="*/ 10 h 32"/>
                <a:gd name="T30" fmla="*/ 107 w 45"/>
                <a:gd name="T31" fmla="*/ 35 h 32"/>
                <a:gd name="T32" fmla="*/ 24 w 45"/>
                <a:gd name="T33" fmla="*/ 49 h 32"/>
                <a:gd name="T34" fmla="*/ 24 w 45"/>
                <a:gd name="T35" fmla="*/ 59 h 32"/>
                <a:gd name="T36" fmla="*/ 10 w 45"/>
                <a:gd name="T37" fmla="*/ 73 h 32"/>
                <a:gd name="T38" fmla="*/ 0 w 45"/>
                <a:gd name="T39" fmla="*/ 121 h 32"/>
                <a:gd name="T40" fmla="*/ 24 w 45"/>
                <a:gd name="T41" fmla="*/ 170 h 32"/>
                <a:gd name="T42" fmla="*/ 24 w 45"/>
                <a:gd name="T43" fmla="*/ 205 h 32"/>
                <a:gd name="T44" fmla="*/ 48 w 45"/>
                <a:gd name="T45" fmla="*/ 239 h 32"/>
                <a:gd name="T46" fmla="*/ 59 w 45"/>
                <a:gd name="T47" fmla="*/ 253 h 32"/>
                <a:gd name="T48" fmla="*/ 83 w 45"/>
                <a:gd name="T49" fmla="*/ 264 h 32"/>
                <a:gd name="T50" fmla="*/ 117 w 45"/>
                <a:gd name="T51" fmla="*/ 277 h 32"/>
                <a:gd name="T52" fmla="*/ 141 w 45"/>
                <a:gd name="T53" fmla="*/ 312 h 32"/>
                <a:gd name="T54" fmla="*/ 155 w 45"/>
                <a:gd name="T55" fmla="*/ 288 h 32"/>
                <a:gd name="T56" fmla="*/ 179 w 45"/>
                <a:gd name="T57" fmla="*/ 302 h 32"/>
                <a:gd name="T58" fmla="*/ 189 w 45"/>
                <a:gd name="T59" fmla="*/ 312 h 32"/>
                <a:gd name="T60" fmla="*/ 214 w 45"/>
                <a:gd name="T61" fmla="*/ 312 h 32"/>
                <a:gd name="T62" fmla="*/ 238 w 45"/>
                <a:gd name="T63" fmla="*/ 336 h 32"/>
                <a:gd name="T64" fmla="*/ 272 w 45"/>
                <a:gd name="T65" fmla="*/ 361 h 32"/>
                <a:gd name="T66" fmla="*/ 310 w 45"/>
                <a:gd name="T67" fmla="*/ 361 h 32"/>
                <a:gd name="T68" fmla="*/ 320 w 45"/>
                <a:gd name="T69" fmla="*/ 375 h 32"/>
                <a:gd name="T70" fmla="*/ 369 w 45"/>
                <a:gd name="T71" fmla="*/ 361 h 32"/>
                <a:gd name="T72" fmla="*/ 393 w 45"/>
                <a:gd name="T73" fmla="*/ 361 h 32"/>
                <a:gd name="T74" fmla="*/ 437 w 45"/>
                <a:gd name="T75" fmla="*/ 375 h 32"/>
                <a:gd name="T76" fmla="*/ 475 w 45"/>
                <a:gd name="T77" fmla="*/ 385 h 32"/>
                <a:gd name="T78" fmla="*/ 462 w 45"/>
                <a:gd name="T79" fmla="*/ 375 h 32"/>
                <a:gd name="T80" fmla="*/ 462 w 45"/>
                <a:gd name="T81" fmla="*/ 350 h 32"/>
                <a:gd name="T82" fmla="*/ 510 w 45"/>
                <a:gd name="T83" fmla="*/ 302 h 32"/>
                <a:gd name="T84" fmla="*/ 534 w 45"/>
                <a:gd name="T85" fmla="*/ 288 h 32"/>
                <a:gd name="T86" fmla="*/ 534 w 45"/>
                <a:gd name="T87" fmla="*/ 264 h 32"/>
                <a:gd name="T88" fmla="*/ 510 w 45"/>
                <a:gd name="T89" fmla="*/ 215 h 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"/>
                <a:gd name="T136" fmla="*/ 0 h 32"/>
                <a:gd name="T137" fmla="*/ 45 w 45"/>
                <a:gd name="T138" fmla="*/ 32 h 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" h="32">
                  <a:moveTo>
                    <a:pt x="43" y="18"/>
                  </a:moveTo>
                  <a:cubicBezTo>
                    <a:pt x="43" y="17"/>
                    <a:pt x="43" y="16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5"/>
                    <a:pt x="41" y="15"/>
                    <a:pt x="41" y="14"/>
                  </a:cubicBezTo>
                  <a:cubicBezTo>
                    <a:pt x="41" y="14"/>
                    <a:pt x="41" y="13"/>
                    <a:pt x="41" y="12"/>
                  </a:cubicBezTo>
                  <a:cubicBezTo>
                    <a:pt x="41" y="12"/>
                    <a:pt x="42" y="12"/>
                    <a:pt x="42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0"/>
                    <a:pt x="43" y="9"/>
                    <a:pt x="43" y="8"/>
                  </a:cubicBezTo>
                  <a:cubicBezTo>
                    <a:pt x="43" y="8"/>
                    <a:pt x="42" y="8"/>
                    <a:pt x="42" y="7"/>
                  </a:cubicBezTo>
                  <a:cubicBezTo>
                    <a:pt x="42" y="7"/>
                    <a:pt x="41" y="7"/>
                    <a:pt x="41" y="6"/>
                  </a:cubicBezTo>
                  <a:cubicBezTo>
                    <a:pt x="40" y="6"/>
                    <a:pt x="41" y="5"/>
                    <a:pt x="41" y="5"/>
                  </a:cubicBezTo>
                  <a:cubicBezTo>
                    <a:pt x="40" y="4"/>
                    <a:pt x="40" y="4"/>
                    <a:pt x="39" y="3"/>
                  </a:cubicBezTo>
                  <a:cubicBezTo>
                    <a:pt x="38" y="3"/>
                    <a:pt x="38" y="3"/>
                    <a:pt x="37" y="2"/>
                  </a:cubicBezTo>
                  <a:cubicBezTo>
                    <a:pt x="36" y="2"/>
                    <a:pt x="35" y="3"/>
                    <a:pt x="34" y="3"/>
                  </a:cubicBezTo>
                  <a:cubicBezTo>
                    <a:pt x="34" y="3"/>
                    <a:pt x="33" y="2"/>
                    <a:pt x="32" y="2"/>
                  </a:cubicBezTo>
                  <a:cubicBezTo>
                    <a:pt x="30" y="2"/>
                    <a:pt x="28" y="2"/>
                    <a:pt x="26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5" y="3"/>
                    <a:pt x="24" y="4"/>
                    <a:pt x="23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2"/>
                    <a:pt x="24" y="2"/>
                  </a:cubicBezTo>
                  <a:cubicBezTo>
                    <a:pt x="24" y="2"/>
                    <a:pt x="23" y="3"/>
                    <a:pt x="22" y="3"/>
                  </a:cubicBezTo>
                  <a:cubicBezTo>
                    <a:pt x="22" y="3"/>
                    <a:pt x="20" y="3"/>
                    <a:pt x="20" y="3"/>
                  </a:cubicBezTo>
                  <a:cubicBezTo>
                    <a:pt x="19" y="3"/>
                    <a:pt x="20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0" y="1"/>
                    <a:pt x="20" y="1"/>
                  </a:cubicBezTo>
                  <a:cubicBezTo>
                    <a:pt x="20" y="0"/>
                    <a:pt x="17" y="0"/>
                    <a:pt x="17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6"/>
                    <a:pt x="3" y="6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1" y="11"/>
                    <a:pt x="2" y="12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3" y="15"/>
                    <a:pt x="3" y="15"/>
                  </a:cubicBezTo>
                  <a:cubicBezTo>
                    <a:pt x="3" y="16"/>
                    <a:pt x="2" y="16"/>
                    <a:pt x="2" y="17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4" y="21"/>
                    <a:pt x="5" y="21"/>
                    <a:pt x="5" y="21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4"/>
                    <a:pt x="10" y="24"/>
                    <a:pt x="11" y="25"/>
                  </a:cubicBezTo>
                  <a:cubicBezTo>
                    <a:pt x="11" y="25"/>
                    <a:pt x="11" y="26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4"/>
                    <a:pt x="13" y="24"/>
                    <a:pt x="14" y="24"/>
                  </a:cubicBezTo>
                  <a:cubicBezTo>
                    <a:pt x="14" y="24"/>
                    <a:pt x="14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6" y="25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26"/>
                    <a:pt x="19" y="27"/>
                    <a:pt x="20" y="27"/>
                  </a:cubicBezTo>
                  <a:cubicBezTo>
                    <a:pt x="20" y="27"/>
                    <a:pt x="20" y="28"/>
                    <a:pt x="20" y="28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4" y="30"/>
                    <a:pt x="24" y="29"/>
                    <a:pt x="25" y="29"/>
                  </a:cubicBezTo>
                  <a:cubicBezTo>
                    <a:pt x="25" y="29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7" y="31"/>
                    <a:pt x="27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1" y="30"/>
                    <a:pt x="31" y="31"/>
                    <a:pt x="31" y="31"/>
                  </a:cubicBezTo>
                  <a:cubicBezTo>
                    <a:pt x="32" y="30"/>
                    <a:pt x="32" y="30"/>
                    <a:pt x="33" y="30"/>
                  </a:cubicBezTo>
                  <a:cubicBezTo>
                    <a:pt x="34" y="30"/>
                    <a:pt x="34" y="30"/>
                    <a:pt x="35" y="30"/>
                  </a:cubicBezTo>
                  <a:cubicBezTo>
                    <a:pt x="36" y="30"/>
                    <a:pt x="36" y="31"/>
                    <a:pt x="37" y="31"/>
                  </a:cubicBezTo>
                  <a:cubicBezTo>
                    <a:pt x="37" y="32"/>
                    <a:pt x="38" y="32"/>
                    <a:pt x="39" y="32"/>
                  </a:cubicBezTo>
                  <a:cubicBezTo>
                    <a:pt x="39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1"/>
                  </a:cubicBezTo>
                  <a:cubicBezTo>
                    <a:pt x="40" y="31"/>
                    <a:pt x="39" y="31"/>
                    <a:pt x="39" y="31"/>
                  </a:cubicBezTo>
                  <a:cubicBezTo>
                    <a:pt x="39" y="31"/>
                    <a:pt x="40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7"/>
                    <a:pt x="41" y="26"/>
                  </a:cubicBezTo>
                  <a:cubicBezTo>
                    <a:pt x="42" y="25"/>
                    <a:pt x="43" y="26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3"/>
                    <a:pt x="44" y="23"/>
                    <a:pt x="44" y="22"/>
                  </a:cubicBezTo>
                  <a:cubicBezTo>
                    <a:pt x="44" y="22"/>
                    <a:pt x="45" y="23"/>
                    <a:pt x="45" y="22"/>
                  </a:cubicBezTo>
                  <a:cubicBezTo>
                    <a:pt x="44" y="22"/>
                    <a:pt x="43" y="21"/>
                    <a:pt x="43" y="21"/>
                  </a:cubicBezTo>
                  <a:cubicBezTo>
                    <a:pt x="43" y="20"/>
                    <a:pt x="43" y="19"/>
                    <a:pt x="43" y="1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8" name="Freeform 111"/>
            <p:cNvSpPr>
              <a:spLocks/>
            </p:cNvSpPr>
            <p:nvPr/>
          </p:nvSpPr>
          <p:spPr bwMode="auto">
            <a:xfrm>
              <a:off x="4234" y="1885"/>
              <a:ext cx="42" cy="31"/>
            </a:xfrm>
            <a:custGeom>
              <a:avLst/>
              <a:gdLst>
                <a:gd name="T0" fmla="*/ 137 w 12"/>
                <a:gd name="T1" fmla="*/ 96 h 9"/>
                <a:gd name="T2" fmla="*/ 98 w 12"/>
                <a:gd name="T3" fmla="*/ 107 h 9"/>
                <a:gd name="T4" fmla="*/ 74 w 12"/>
                <a:gd name="T5" fmla="*/ 96 h 9"/>
                <a:gd name="T6" fmla="*/ 0 w 12"/>
                <a:gd name="T7" fmla="*/ 96 h 9"/>
                <a:gd name="T8" fmla="*/ 24 w 12"/>
                <a:gd name="T9" fmla="*/ 72 h 9"/>
                <a:gd name="T10" fmla="*/ 24 w 12"/>
                <a:gd name="T11" fmla="*/ 59 h 9"/>
                <a:gd name="T12" fmla="*/ 0 w 12"/>
                <a:gd name="T13" fmla="*/ 72 h 9"/>
                <a:gd name="T14" fmla="*/ 0 w 12"/>
                <a:gd name="T15" fmla="*/ 48 h 9"/>
                <a:gd name="T16" fmla="*/ 24 w 12"/>
                <a:gd name="T17" fmla="*/ 34 h 9"/>
                <a:gd name="T18" fmla="*/ 49 w 12"/>
                <a:gd name="T19" fmla="*/ 10 h 9"/>
                <a:gd name="T20" fmla="*/ 49 w 12"/>
                <a:gd name="T21" fmla="*/ 24 h 9"/>
                <a:gd name="T22" fmla="*/ 39 w 12"/>
                <a:gd name="T23" fmla="*/ 34 h 9"/>
                <a:gd name="T24" fmla="*/ 63 w 12"/>
                <a:gd name="T25" fmla="*/ 34 h 9"/>
                <a:gd name="T26" fmla="*/ 63 w 12"/>
                <a:gd name="T27" fmla="*/ 10 h 9"/>
                <a:gd name="T28" fmla="*/ 74 w 12"/>
                <a:gd name="T29" fmla="*/ 0 h 9"/>
                <a:gd name="T30" fmla="*/ 98 w 12"/>
                <a:gd name="T31" fmla="*/ 24 h 9"/>
                <a:gd name="T32" fmla="*/ 112 w 12"/>
                <a:gd name="T33" fmla="*/ 24 h 9"/>
                <a:gd name="T34" fmla="*/ 123 w 12"/>
                <a:gd name="T35" fmla="*/ 24 h 9"/>
                <a:gd name="T36" fmla="*/ 147 w 12"/>
                <a:gd name="T37" fmla="*/ 34 h 9"/>
                <a:gd name="T38" fmla="*/ 147 w 12"/>
                <a:gd name="T39" fmla="*/ 59 h 9"/>
                <a:gd name="T40" fmla="*/ 137 w 12"/>
                <a:gd name="T41" fmla="*/ 96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9"/>
                <a:gd name="T65" fmla="*/ 12 w 12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9">
                  <a:moveTo>
                    <a:pt x="11" y="8"/>
                  </a:moveTo>
                  <a:cubicBezTo>
                    <a:pt x="10" y="8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4" y="8"/>
                    <a:pt x="2" y="8"/>
                    <a:pt x="0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4"/>
                    <a:pt x="2" y="3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2" y="6"/>
                    <a:pt x="11" y="7"/>
                    <a:pt x="11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9" name="Freeform 112"/>
            <p:cNvSpPr>
              <a:spLocks/>
            </p:cNvSpPr>
            <p:nvPr/>
          </p:nvSpPr>
          <p:spPr bwMode="auto">
            <a:xfrm>
              <a:off x="4248" y="1857"/>
              <a:ext cx="97" cy="59"/>
            </a:xfrm>
            <a:custGeom>
              <a:avLst/>
              <a:gdLst>
                <a:gd name="T0" fmla="*/ 24 w 28"/>
                <a:gd name="T1" fmla="*/ 108 h 17"/>
                <a:gd name="T2" fmla="*/ 10 w 28"/>
                <a:gd name="T3" fmla="*/ 83 h 17"/>
                <a:gd name="T4" fmla="*/ 0 w 28"/>
                <a:gd name="T5" fmla="*/ 59 h 17"/>
                <a:gd name="T6" fmla="*/ 0 w 28"/>
                <a:gd name="T7" fmla="*/ 35 h 17"/>
                <a:gd name="T8" fmla="*/ 10 w 28"/>
                <a:gd name="T9" fmla="*/ 24 h 17"/>
                <a:gd name="T10" fmla="*/ 59 w 28"/>
                <a:gd name="T11" fmla="*/ 10 h 17"/>
                <a:gd name="T12" fmla="*/ 121 w 28"/>
                <a:gd name="T13" fmla="*/ 10 h 17"/>
                <a:gd name="T14" fmla="*/ 170 w 28"/>
                <a:gd name="T15" fmla="*/ 24 h 17"/>
                <a:gd name="T16" fmla="*/ 191 w 28"/>
                <a:gd name="T17" fmla="*/ 24 h 17"/>
                <a:gd name="T18" fmla="*/ 229 w 28"/>
                <a:gd name="T19" fmla="*/ 24 h 17"/>
                <a:gd name="T20" fmla="*/ 253 w 28"/>
                <a:gd name="T21" fmla="*/ 35 h 17"/>
                <a:gd name="T22" fmla="*/ 288 w 28"/>
                <a:gd name="T23" fmla="*/ 59 h 17"/>
                <a:gd name="T24" fmla="*/ 336 w 28"/>
                <a:gd name="T25" fmla="*/ 83 h 17"/>
                <a:gd name="T26" fmla="*/ 336 w 28"/>
                <a:gd name="T27" fmla="*/ 108 h 17"/>
                <a:gd name="T28" fmla="*/ 288 w 28"/>
                <a:gd name="T29" fmla="*/ 121 h 17"/>
                <a:gd name="T30" fmla="*/ 277 w 28"/>
                <a:gd name="T31" fmla="*/ 156 h 17"/>
                <a:gd name="T32" fmla="*/ 277 w 28"/>
                <a:gd name="T33" fmla="*/ 170 h 17"/>
                <a:gd name="T34" fmla="*/ 229 w 28"/>
                <a:gd name="T35" fmla="*/ 170 h 17"/>
                <a:gd name="T36" fmla="*/ 215 w 28"/>
                <a:gd name="T37" fmla="*/ 194 h 17"/>
                <a:gd name="T38" fmla="*/ 191 w 28"/>
                <a:gd name="T39" fmla="*/ 194 h 17"/>
                <a:gd name="T40" fmla="*/ 170 w 28"/>
                <a:gd name="T41" fmla="*/ 205 h 17"/>
                <a:gd name="T42" fmla="*/ 146 w 28"/>
                <a:gd name="T43" fmla="*/ 194 h 17"/>
                <a:gd name="T44" fmla="*/ 121 w 28"/>
                <a:gd name="T45" fmla="*/ 180 h 17"/>
                <a:gd name="T46" fmla="*/ 97 w 28"/>
                <a:gd name="T47" fmla="*/ 170 h 17"/>
                <a:gd name="T48" fmla="*/ 107 w 28"/>
                <a:gd name="T49" fmla="*/ 146 h 17"/>
                <a:gd name="T50" fmla="*/ 107 w 28"/>
                <a:gd name="T51" fmla="*/ 132 h 17"/>
                <a:gd name="T52" fmla="*/ 83 w 28"/>
                <a:gd name="T53" fmla="*/ 121 h 17"/>
                <a:gd name="T54" fmla="*/ 73 w 28"/>
                <a:gd name="T55" fmla="*/ 121 h 17"/>
                <a:gd name="T56" fmla="*/ 49 w 28"/>
                <a:gd name="T57" fmla="*/ 121 h 17"/>
                <a:gd name="T58" fmla="*/ 24 w 28"/>
                <a:gd name="T59" fmla="*/ 108 h 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17"/>
                <a:gd name="T92" fmla="*/ 28 w 28"/>
                <a:gd name="T93" fmla="*/ 17 h 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17">
                  <a:moveTo>
                    <a:pt x="2" y="9"/>
                  </a:moveTo>
                  <a:cubicBezTo>
                    <a:pt x="2" y="8"/>
                    <a:pt x="2" y="8"/>
                    <a:pt x="1" y="7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0"/>
                    <a:pt x="8" y="1"/>
                    <a:pt x="10" y="1"/>
                  </a:cubicBezTo>
                  <a:cubicBezTo>
                    <a:pt x="11" y="1"/>
                    <a:pt x="13" y="1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7" y="3"/>
                    <a:pt x="18" y="2"/>
                    <a:pt x="19" y="2"/>
                  </a:cubicBezTo>
                  <a:cubicBezTo>
                    <a:pt x="19" y="2"/>
                    <a:pt x="20" y="3"/>
                    <a:pt x="21" y="3"/>
                  </a:cubicBezTo>
                  <a:cubicBezTo>
                    <a:pt x="22" y="4"/>
                    <a:pt x="23" y="4"/>
                    <a:pt x="24" y="5"/>
                  </a:cubicBezTo>
                  <a:cubicBezTo>
                    <a:pt x="26" y="5"/>
                    <a:pt x="26" y="6"/>
                    <a:pt x="28" y="7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7" y="10"/>
                    <a:pt x="25" y="9"/>
                    <a:pt x="24" y="10"/>
                  </a:cubicBezTo>
                  <a:cubicBezTo>
                    <a:pt x="23" y="10"/>
                    <a:pt x="23" y="12"/>
                    <a:pt x="23" y="13"/>
                  </a:cubicBezTo>
                  <a:cubicBezTo>
                    <a:pt x="23" y="13"/>
                    <a:pt x="24" y="14"/>
                    <a:pt x="23" y="14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9" y="15"/>
                    <a:pt x="19" y="16"/>
                    <a:pt x="18" y="16"/>
                  </a:cubicBezTo>
                  <a:cubicBezTo>
                    <a:pt x="18" y="16"/>
                    <a:pt x="17" y="16"/>
                    <a:pt x="16" y="16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3" y="17"/>
                    <a:pt x="13" y="16"/>
                    <a:pt x="12" y="16"/>
                  </a:cubicBezTo>
                  <a:cubicBezTo>
                    <a:pt x="11" y="16"/>
                    <a:pt x="11" y="15"/>
                    <a:pt x="10" y="15"/>
                  </a:cubicBezTo>
                  <a:cubicBezTo>
                    <a:pt x="10" y="15"/>
                    <a:pt x="9" y="14"/>
                    <a:pt x="8" y="14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3" y="10"/>
                    <a:pt x="3" y="9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0" name="Freeform 113"/>
            <p:cNvSpPr>
              <a:spLocks/>
            </p:cNvSpPr>
            <p:nvPr/>
          </p:nvSpPr>
          <p:spPr bwMode="auto">
            <a:xfrm>
              <a:off x="4248" y="1830"/>
              <a:ext cx="111" cy="55"/>
            </a:xfrm>
            <a:custGeom>
              <a:avLst/>
              <a:gdLst>
                <a:gd name="T0" fmla="*/ 336 w 32"/>
                <a:gd name="T1" fmla="*/ 34 h 16"/>
                <a:gd name="T2" fmla="*/ 312 w 32"/>
                <a:gd name="T3" fmla="*/ 34 h 16"/>
                <a:gd name="T4" fmla="*/ 302 w 32"/>
                <a:gd name="T5" fmla="*/ 48 h 16"/>
                <a:gd name="T6" fmla="*/ 264 w 32"/>
                <a:gd name="T7" fmla="*/ 24 h 16"/>
                <a:gd name="T8" fmla="*/ 229 w 32"/>
                <a:gd name="T9" fmla="*/ 10 h 16"/>
                <a:gd name="T10" fmla="*/ 205 w 32"/>
                <a:gd name="T11" fmla="*/ 0 h 16"/>
                <a:gd name="T12" fmla="*/ 180 w 32"/>
                <a:gd name="T13" fmla="*/ 24 h 16"/>
                <a:gd name="T14" fmla="*/ 180 w 32"/>
                <a:gd name="T15" fmla="*/ 58 h 16"/>
                <a:gd name="T16" fmla="*/ 170 w 32"/>
                <a:gd name="T17" fmla="*/ 82 h 16"/>
                <a:gd name="T18" fmla="*/ 132 w 32"/>
                <a:gd name="T19" fmla="*/ 96 h 16"/>
                <a:gd name="T20" fmla="*/ 108 w 32"/>
                <a:gd name="T21" fmla="*/ 58 h 16"/>
                <a:gd name="T22" fmla="*/ 83 w 32"/>
                <a:gd name="T23" fmla="*/ 48 h 16"/>
                <a:gd name="T24" fmla="*/ 83 w 32"/>
                <a:gd name="T25" fmla="*/ 34 h 16"/>
                <a:gd name="T26" fmla="*/ 35 w 32"/>
                <a:gd name="T27" fmla="*/ 48 h 16"/>
                <a:gd name="T28" fmla="*/ 24 w 32"/>
                <a:gd name="T29" fmla="*/ 58 h 16"/>
                <a:gd name="T30" fmla="*/ 0 w 32"/>
                <a:gd name="T31" fmla="*/ 107 h 16"/>
                <a:gd name="T32" fmla="*/ 0 w 32"/>
                <a:gd name="T33" fmla="*/ 155 h 16"/>
                <a:gd name="T34" fmla="*/ 24 w 32"/>
                <a:gd name="T35" fmla="*/ 141 h 16"/>
                <a:gd name="T36" fmla="*/ 59 w 32"/>
                <a:gd name="T37" fmla="*/ 131 h 16"/>
                <a:gd name="T38" fmla="*/ 108 w 32"/>
                <a:gd name="T39" fmla="*/ 131 h 16"/>
                <a:gd name="T40" fmla="*/ 170 w 32"/>
                <a:gd name="T41" fmla="*/ 141 h 16"/>
                <a:gd name="T42" fmla="*/ 180 w 32"/>
                <a:gd name="T43" fmla="*/ 141 h 16"/>
                <a:gd name="T44" fmla="*/ 215 w 32"/>
                <a:gd name="T45" fmla="*/ 141 h 16"/>
                <a:gd name="T46" fmla="*/ 239 w 32"/>
                <a:gd name="T47" fmla="*/ 155 h 16"/>
                <a:gd name="T48" fmla="*/ 277 w 32"/>
                <a:gd name="T49" fmla="*/ 165 h 16"/>
                <a:gd name="T50" fmla="*/ 312 w 32"/>
                <a:gd name="T51" fmla="*/ 189 h 16"/>
                <a:gd name="T52" fmla="*/ 336 w 32"/>
                <a:gd name="T53" fmla="*/ 179 h 16"/>
                <a:gd name="T54" fmla="*/ 361 w 32"/>
                <a:gd name="T55" fmla="*/ 179 h 16"/>
                <a:gd name="T56" fmla="*/ 375 w 32"/>
                <a:gd name="T57" fmla="*/ 165 h 16"/>
                <a:gd name="T58" fmla="*/ 385 w 32"/>
                <a:gd name="T59" fmla="*/ 155 h 16"/>
                <a:gd name="T60" fmla="*/ 385 w 32"/>
                <a:gd name="T61" fmla="*/ 131 h 16"/>
                <a:gd name="T62" fmla="*/ 361 w 32"/>
                <a:gd name="T63" fmla="*/ 96 h 16"/>
                <a:gd name="T64" fmla="*/ 361 w 32"/>
                <a:gd name="T65" fmla="*/ 72 h 16"/>
                <a:gd name="T66" fmla="*/ 350 w 32"/>
                <a:gd name="T67" fmla="*/ 48 h 16"/>
                <a:gd name="T68" fmla="*/ 336 w 32"/>
                <a:gd name="T69" fmla="*/ 34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6"/>
                <a:gd name="T107" fmla="*/ 32 w 32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6">
                  <a:moveTo>
                    <a:pt x="28" y="3"/>
                  </a:move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6"/>
                    <a:pt x="14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1" y="13"/>
                    <a:pt x="1" y="12"/>
                    <a:pt x="2" y="12"/>
                  </a:cubicBezTo>
                  <a:cubicBezTo>
                    <a:pt x="2" y="11"/>
                    <a:pt x="4" y="11"/>
                    <a:pt x="5" y="11"/>
                  </a:cubicBezTo>
                  <a:cubicBezTo>
                    <a:pt x="6" y="10"/>
                    <a:pt x="8" y="11"/>
                    <a:pt x="9" y="11"/>
                  </a:cubicBezTo>
                  <a:cubicBezTo>
                    <a:pt x="11" y="11"/>
                    <a:pt x="12" y="11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3"/>
                    <a:pt x="17" y="12"/>
                    <a:pt x="18" y="12"/>
                  </a:cubicBezTo>
                  <a:cubicBezTo>
                    <a:pt x="18" y="12"/>
                    <a:pt x="19" y="13"/>
                    <a:pt x="20" y="13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4" y="15"/>
                    <a:pt x="25" y="16"/>
                    <a:pt x="26" y="16"/>
                  </a:cubicBezTo>
                  <a:cubicBezTo>
                    <a:pt x="26" y="16"/>
                    <a:pt x="27" y="15"/>
                    <a:pt x="28" y="15"/>
                  </a:cubicBezTo>
                  <a:cubicBezTo>
                    <a:pt x="28" y="15"/>
                    <a:pt x="29" y="16"/>
                    <a:pt x="30" y="15"/>
                  </a:cubicBezTo>
                  <a:cubicBezTo>
                    <a:pt x="30" y="15"/>
                    <a:pt x="31" y="14"/>
                    <a:pt x="31" y="14"/>
                  </a:cubicBezTo>
                  <a:cubicBezTo>
                    <a:pt x="31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1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30" y="7"/>
                    <a:pt x="31" y="6"/>
                    <a:pt x="30" y="6"/>
                  </a:cubicBezTo>
                  <a:cubicBezTo>
                    <a:pt x="30" y="5"/>
                    <a:pt x="29" y="5"/>
                    <a:pt x="29" y="4"/>
                  </a:cubicBezTo>
                  <a:cubicBezTo>
                    <a:pt x="28" y="4"/>
                    <a:pt x="28" y="3"/>
                    <a:pt x="28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1" name="Freeform 114"/>
            <p:cNvSpPr>
              <a:spLocks/>
            </p:cNvSpPr>
            <p:nvPr/>
          </p:nvSpPr>
          <p:spPr bwMode="auto">
            <a:xfrm>
              <a:off x="4290" y="1788"/>
              <a:ext cx="69" cy="56"/>
            </a:xfrm>
            <a:custGeom>
              <a:avLst/>
              <a:gdLst>
                <a:gd name="T0" fmla="*/ 214 w 20"/>
                <a:gd name="T1" fmla="*/ 182 h 16"/>
                <a:gd name="T2" fmla="*/ 204 w 20"/>
                <a:gd name="T3" fmla="*/ 182 h 16"/>
                <a:gd name="T4" fmla="*/ 179 w 20"/>
                <a:gd name="T5" fmla="*/ 196 h 16"/>
                <a:gd name="T6" fmla="*/ 141 w 20"/>
                <a:gd name="T7" fmla="*/ 171 h 16"/>
                <a:gd name="T8" fmla="*/ 107 w 20"/>
                <a:gd name="T9" fmla="*/ 147 h 16"/>
                <a:gd name="T10" fmla="*/ 83 w 20"/>
                <a:gd name="T11" fmla="*/ 147 h 16"/>
                <a:gd name="T12" fmla="*/ 59 w 20"/>
                <a:gd name="T13" fmla="*/ 171 h 16"/>
                <a:gd name="T14" fmla="*/ 59 w 20"/>
                <a:gd name="T15" fmla="*/ 122 h 16"/>
                <a:gd name="T16" fmla="*/ 48 w 20"/>
                <a:gd name="T17" fmla="*/ 122 h 16"/>
                <a:gd name="T18" fmla="*/ 35 w 20"/>
                <a:gd name="T19" fmla="*/ 122 h 16"/>
                <a:gd name="T20" fmla="*/ 10 w 20"/>
                <a:gd name="T21" fmla="*/ 98 h 16"/>
                <a:gd name="T22" fmla="*/ 10 w 20"/>
                <a:gd name="T23" fmla="*/ 73 h 16"/>
                <a:gd name="T24" fmla="*/ 0 w 20"/>
                <a:gd name="T25" fmla="*/ 59 h 16"/>
                <a:gd name="T26" fmla="*/ 10 w 20"/>
                <a:gd name="T27" fmla="*/ 35 h 16"/>
                <a:gd name="T28" fmla="*/ 48 w 20"/>
                <a:gd name="T29" fmla="*/ 14 h 16"/>
                <a:gd name="T30" fmla="*/ 107 w 20"/>
                <a:gd name="T31" fmla="*/ 0 h 16"/>
                <a:gd name="T32" fmla="*/ 166 w 20"/>
                <a:gd name="T33" fmla="*/ 0 h 16"/>
                <a:gd name="T34" fmla="*/ 190 w 20"/>
                <a:gd name="T35" fmla="*/ 14 h 16"/>
                <a:gd name="T36" fmla="*/ 238 w 20"/>
                <a:gd name="T37" fmla="*/ 14 h 16"/>
                <a:gd name="T38" fmla="*/ 238 w 20"/>
                <a:gd name="T39" fmla="*/ 35 h 16"/>
                <a:gd name="T40" fmla="*/ 238 w 20"/>
                <a:gd name="T41" fmla="*/ 59 h 16"/>
                <a:gd name="T42" fmla="*/ 204 w 20"/>
                <a:gd name="T43" fmla="*/ 59 h 16"/>
                <a:gd name="T44" fmla="*/ 179 w 20"/>
                <a:gd name="T45" fmla="*/ 73 h 16"/>
                <a:gd name="T46" fmla="*/ 204 w 20"/>
                <a:gd name="T47" fmla="*/ 122 h 16"/>
                <a:gd name="T48" fmla="*/ 228 w 20"/>
                <a:gd name="T49" fmla="*/ 171 h 16"/>
                <a:gd name="T50" fmla="*/ 214 w 20"/>
                <a:gd name="T51" fmla="*/ 171 h 16"/>
                <a:gd name="T52" fmla="*/ 214 w 20"/>
                <a:gd name="T53" fmla="*/ 182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16"/>
                <a:gd name="T83" fmla="*/ 20 w 20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16"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4" y="16"/>
                    <a:pt x="13" y="15"/>
                    <a:pt x="12" y="14"/>
                  </a:cubicBezTo>
                  <a:cubicBezTo>
                    <a:pt x="11" y="14"/>
                    <a:pt x="10" y="13"/>
                    <a:pt x="9" y="12"/>
                  </a:cubicBezTo>
                  <a:cubicBezTo>
                    <a:pt x="9" y="12"/>
                    <a:pt x="8" y="11"/>
                    <a:pt x="7" y="12"/>
                  </a:cubicBezTo>
                  <a:cubicBezTo>
                    <a:pt x="6" y="12"/>
                    <a:pt x="5" y="13"/>
                    <a:pt x="5" y="14"/>
                  </a:cubicBezTo>
                  <a:cubicBezTo>
                    <a:pt x="5" y="12"/>
                    <a:pt x="5" y="11"/>
                    <a:pt x="5" y="10"/>
                  </a:cubicBezTo>
                  <a:cubicBezTo>
                    <a:pt x="5" y="9"/>
                    <a:pt x="4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2" y="10"/>
                    <a:pt x="1" y="9"/>
                    <a:pt x="1" y="8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5" y="0"/>
                    <a:pt x="15" y="1"/>
                    <a:pt x="16" y="1"/>
                  </a:cubicBezTo>
                  <a:cubicBezTo>
                    <a:pt x="17" y="2"/>
                    <a:pt x="19" y="1"/>
                    <a:pt x="20" y="1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19" y="5"/>
                    <a:pt x="18" y="5"/>
                    <a:pt x="17" y="5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5" y="7"/>
                    <a:pt x="17" y="9"/>
                    <a:pt x="17" y="10"/>
                  </a:cubicBezTo>
                  <a:cubicBezTo>
                    <a:pt x="17" y="11"/>
                    <a:pt x="18" y="12"/>
                    <a:pt x="19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2" name="Freeform 115"/>
            <p:cNvSpPr>
              <a:spLocks/>
            </p:cNvSpPr>
            <p:nvPr/>
          </p:nvSpPr>
          <p:spPr bwMode="auto">
            <a:xfrm>
              <a:off x="4234" y="1546"/>
              <a:ext cx="170" cy="242"/>
            </a:xfrm>
            <a:custGeom>
              <a:avLst/>
              <a:gdLst>
                <a:gd name="T0" fmla="*/ 215 w 49"/>
                <a:gd name="T1" fmla="*/ 384 h 70"/>
                <a:gd name="T2" fmla="*/ 253 w 49"/>
                <a:gd name="T3" fmla="*/ 429 h 70"/>
                <a:gd name="T4" fmla="*/ 180 w 49"/>
                <a:gd name="T5" fmla="*/ 491 h 70"/>
                <a:gd name="T6" fmla="*/ 97 w 49"/>
                <a:gd name="T7" fmla="*/ 560 h 70"/>
                <a:gd name="T8" fmla="*/ 49 w 49"/>
                <a:gd name="T9" fmla="*/ 598 h 70"/>
                <a:gd name="T10" fmla="*/ 59 w 49"/>
                <a:gd name="T11" fmla="*/ 729 h 70"/>
                <a:gd name="T12" fmla="*/ 121 w 49"/>
                <a:gd name="T13" fmla="*/ 788 h 70"/>
                <a:gd name="T14" fmla="*/ 156 w 49"/>
                <a:gd name="T15" fmla="*/ 826 h 70"/>
                <a:gd name="T16" fmla="*/ 264 w 49"/>
                <a:gd name="T17" fmla="*/ 812 h 70"/>
                <a:gd name="T18" fmla="*/ 375 w 49"/>
                <a:gd name="T19" fmla="*/ 788 h 70"/>
                <a:gd name="T20" fmla="*/ 434 w 49"/>
                <a:gd name="T21" fmla="*/ 754 h 70"/>
                <a:gd name="T22" fmla="*/ 517 w 49"/>
                <a:gd name="T23" fmla="*/ 681 h 70"/>
                <a:gd name="T24" fmla="*/ 590 w 49"/>
                <a:gd name="T25" fmla="*/ 584 h 70"/>
                <a:gd name="T26" fmla="*/ 517 w 49"/>
                <a:gd name="T27" fmla="*/ 525 h 70"/>
                <a:gd name="T28" fmla="*/ 517 w 49"/>
                <a:gd name="T29" fmla="*/ 477 h 70"/>
                <a:gd name="T30" fmla="*/ 507 w 49"/>
                <a:gd name="T31" fmla="*/ 443 h 70"/>
                <a:gd name="T32" fmla="*/ 482 w 49"/>
                <a:gd name="T33" fmla="*/ 418 h 70"/>
                <a:gd name="T34" fmla="*/ 468 w 49"/>
                <a:gd name="T35" fmla="*/ 394 h 70"/>
                <a:gd name="T36" fmla="*/ 507 w 49"/>
                <a:gd name="T37" fmla="*/ 346 h 70"/>
                <a:gd name="T38" fmla="*/ 482 w 49"/>
                <a:gd name="T39" fmla="*/ 214 h 70"/>
                <a:gd name="T40" fmla="*/ 409 w 49"/>
                <a:gd name="T41" fmla="*/ 166 h 70"/>
                <a:gd name="T42" fmla="*/ 409 w 49"/>
                <a:gd name="T43" fmla="*/ 121 h 70"/>
                <a:gd name="T44" fmla="*/ 409 w 49"/>
                <a:gd name="T45" fmla="*/ 97 h 70"/>
                <a:gd name="T46" fmla="*/ 385 w 49"/>
                <a:gd name="T47" fmla="*/ 35 h 70"/>
                <a:gd name="T48" fmla="*/ 278 w 49"/>
                <a:gd name="T49" fmla="*/ 10 h 70"/>
                <a:gd name="T50" fmla="*/ 253 w 49"/>
                <a:gd name="T51" fmla="*/ 107 h 70"/>
                <a:gd name="T52" fmla="*/ 215 w 49"/>
                <a:gd name="T53" fmla="*/ 131 h 70"/>
                <a:gd name="T54" fmla="*/ 121 w 49"/>
                <a:gd name="T55" fmla="*/ 131 h 70"/>
                <a:gd name="T56" fmla="*/ 10 w 49"/>
                <a:gd name="T57" fmla="*/ 59 h 70"/>
                <a:gd name="T58" fmla="*/ 0 w 49"/>
                <a:gd name="T59" fmla="*/ 97 h 70"/>
                <a:gd name="T60" fmla="*/ 97 w 49"/>
                <a:gd name="T61" fmla="*/ 142 h 70"/>
                <a:gd name="T62" fmla="*/ 146 w 49"/>
                <a:gd name="T63" fmla="*/ 214 h 70"/>
                <a:gd name="T64" fmla="*/ 156 w 49"/>
                <a:gd name="T65" fmla="*/ 239 h 70"/>
                <a:gd name="T66" fmla="*/ 156 w 49"/>
                <a:gd name="T67" fmla="*/ 311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70"/>
                <a:gd name="T104" fmla="*/ 49 w 49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70">
                  <a:moveTo>
                    <a:pt x="15" y="30"/>
                  </a:moveTo>
                  <a:cubicBezTo>
                    <a:pt x="16" y="31"/>
                    <a:pt x="17" y="31"/>
                    <a:pt x="18" y="32"/>
                  </a:cubicBezTo>
                  <a:cubicBezTo>
                    <a:pt x="19" y="32"/>
                    <a:pt x="21" y="32"/>
                    <a:pt x="21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7"/>
                  </a:cubicBezTo>
                  <a:cubicBezTo>
                    <a:pt x="16" y="38"/>
                    <a:pt x="16" y="40"/>
                    <a:pt x="15" y="41"/>
                  </a:cubicBezTo>
                  <a:cubicBezTo>
                    <a:pt x="14" y="42"/>
                    <a:pt x="12" y="43"/>
                    <a:pt x="11" y="44"/>
                  </a:cubicBezTo>
                  <a:cubicBezTo>
                    <a:pt x="10" y="45"/>
                    <a:pt x="9" y="46"/>
                    <a:pt x="8" y="47"/>
                  </a:cubicBezTo>
                  <a:cubicBezTo>
                    <a:pt x="7" y="47"/>
                    <a:pt x="6" y="47"/>
                    <a:pt x="6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3" y="52"/>
                    <a:pt x="4" y="54"/>
                    <a:pt x="4" y="57"/>
                  </a:cubicBezTo>
                  <a:cubicBezTo>
                    <a:pt x="4" y="58"/>
                    <a:pt x="5" y="60"/>
                    <a:pt x="5" y="61"/>
                  </a:cubicBezTo>
                  <a:cubicBezTo>
                    <a:pt x="5" y="62"/>
                    <a:pt x="4" y="64"/>
                    <a:pt x="5" y="65"/>
                  </a:cubicBezTo>
                  <a:cubicBezTo>
                    <a:pt x="6" y="66"/>
                    <a:pt x="8" y="65"/>
                    <a:pt x="10" y="66"/>
                  </a:cubicBezTo>
                  <a:cubicBezTo>
                    <a:pt x="11" y="66"/>
                    <a:pt x="12" y="66"/>
                    <a:pt x="12" y="67"/>
                  </a:cubicBezTo>
                  <a:cubicBezTo>
                    <a:pt x="13" y="67"/>
                    <a:pt x="12" y="69"/>
                    <a:pt x="13" y="69"/>
                  </a:cubicBezTo>
                  <a:cubicBezTo>
                    <a:pt x="14" y="70"/>
                    <a:pt x="16" y="69"/>
                    <a:pt x="17" y="68"/>
                  </a:cubicBezTo>
                  <a:cubicBezTo>
                    <a:pt x="19" y="68"/>
                    <a:pt x="21" y="68"/>
                    <a:pt x="22" y="68"/>
                  </a:cubicBezTo>
                  <a:cubicBezTo>
                    <a:pt x="24" y="67"/>
                    <a:pt x="24" y="66"/>
                    <a:pt x="26" y="66"/>
                  </a:cubicBezTo>
                  <a:cubicBezTo>
                    <a:pt x="27" y="65"/>
                    <a:pt x="29" y="66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5" y="65"/>
                    <a:pt x="35" y="64"/>
                    <a:pt x="36" y="63"/>
                  </a:cubicBezTo>
                  <a:cubicBezTo>
                    <a:pt x="37" y="62"/>
                    <a:pt x="39" y="62"/>
                    <a:pt x="40" y="61"/>
                  </a:cubicBezTo>
                  <a:cubicBezTo>
                    <a:pt x="41" y="60"/>
                    <a:pt x="42" y="58"/>
                    <a:pt x="43" y="57"/>
                  </a:cubicBezTo>
                  <a:cubicBezTo>
                    <a:pt x="44" y="55"/>
                    <a:pt x="45" y="54"/>
                    <a:pt x="46" y="52"/>
                  </a:cubicBezTo>
                  <a:cubicBezTo>
                    <a:pt x="47" y="51"/>
                    <a:pt x="49" y="51"/>
                    <a:pt x="49" y="49"/>
                  </a:cubicBezTo>
                  <a:cubicBezTo>
                    <a:pt x="49" y="48"/>
                    <a:pt x="47" y="48"/>
                    <a:pt x="46" y="47"/>
                  </a:cubicBezTo>
                  <a:cubicBezTo>
                    <a:pt x="45" y="46"/>
                    <a:pt x="43" y="45"/>
                    <a:pt x="43" y="44"/>
                  </a:cubicBezTo>
                  <a:cubicBezTo>
                    <a:pt x="42" y="43"/>
                    <a:pt x="44" y="43"/>
                    <a:pt x="44" y="42"/>
                  </a:cubicBezTo>
                  <a:cubicBezTo>
                    <a:pt x="44" y="41"/>
                    <a:pt x="44" y="41"/>
                    <a:pt x="43" y="40"/>
                  </a:cubicBezTo>
                  <a:cubicBezTo>
                    <a:pt x="43" y="40"/>
                    <a:pt x="42" y="40"/>
                    <a:pt x="42" y="39"/>
                  </a:cubicBezTo>
                  <a:cubicBezTo>
                    <a:pt x="41" y="39"/>
                    <a:pt x="42" y="38"/>
                    <a:pt x="42" y="37"/>
                  </a:cubicBezTo>
                  <a:cubicBezTo>
                    <a:pt x="41" y="37"/>
                    <a:pt x="41" y="38"/>
                    <a:pt x="40" y="37"/>
                  </a:cubicBezTo>
                  <a:cubicBezTo>
                    <a:pt x="40" y="37"/>
                    <a:pt x="40" y="36"/>
                    <a:pt x="40" y="35"/>
                  </a:cubicBezTo>
                  <a:cubicBezTo>
                    <a:pt x="40" y="34"/>
                    <a:pt x="41" y="34"/>
                    <a:pt x="41" y="34"/>
                  </a:cubicBezTo>
                  <a:cubicBezTo>
                    <a:pt x="41" y="33"/>
                    <a:pt x="39" y="34"/>
                    <a:pt x="39" y="33"/>
                  </a:cubicBezTo>
                  <a:cubicBezTo>
                    <a:pt x="39" y="32"/>
                    <a:pt x="40" y="31"/>
                    <a:pt x="41" y="3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8" y="17"/>
                    <a:pt x="37" y="16"/>
                    <a:pt x="37" y="15"/>
                  </a:cubicBezTo>
                  <a:cubicBezTo>
                    <a:pt x="36" y="14"/>
                    <a:pt x="34" y="15"/>
                    <a:pt x="34" y="14"/>
                  </a:cubicBezTo>
                  <a:cubicBezTo>
                    <a:pt x="33" y="14"/>
                    <a:pt x="33" y="13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4" y="9"/>
                    <a:pt x="32" y="10"/>
                    <a:pt x="32" y="9"/>
                  </a:cubicBezTo>
                  <a:cubicBezTo>
                    <a:pt x="32" y="9"/>
                    <a:pt x="34" y="8"/>
                    <a:pt x="34" y="8"/>
                  </a:cubicBezTo>
                  <a:cubicBezTo>
                    <a:pt x="34" y="7"/>
                    <a:pt x="36" y="6"/>
                    <a:pt x="35" y="4"/>
                  </a:cubicBezTo>
                  <a:cubicBezTo>
                    <a:pt x="35" y="3"/>
                    <a:pt x="33" y="3"/>
                    <a:pt x="32" y="3"/>
                  </a:cubicBezTo>
                  <a:cubicBezTo>
                    <a:pt x="31" y="2"/>
                    <a:pt x="29" y="0"/>
                    <a:pt x="27" y="1"/>
                  </a:cubicBezTo>
                  <a:cubicBezTo>
                    <a:pt x="26" y="2"/>
                    <a:pt x="24" y="2"/>
                    <a:pt x="23" y="1"/>
                  </a:cubicBezTo>
                  <a:cubicBezTo>
                    <a:pt x="22" y="2"/>
                    <a:pt x="21" y="4"/>
                    <a:pt x="21" y="5"/>
                  </a:cubicBezTo>
                  <a:cubicBezTo>
                    <a:pt x="21" y="6"/>
                    <a:pt x="21" y="8"/>
                    <a:pt x="21" y="9"/>
                  </a:cubicBezTo>
                  <a:cubicBezTo>
                    <a:pt x="21" y="9"/>
                    <a:pt x="19" y="9"/>
                    <a:pt x="19" y="9"/>
                  </a:cubicBezTo>
                  <a:cubicBezTo>
                    <a:pt x="18" y="10"/>
                    <a:pt x="19" y="11"/>
                    <a:pt x="18" y="11"/>
                  </a:cubicBezTo>
                  <a:cubicBezTo>
                    <a:pt x="16" y="11"/>
                    <a:pt x="15" y="10"/>
                    <a:pt x="13" y="10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9" y="10"/>
                    <a:pt x="7" y="11"/>
                    <a:pt x="6" y="10"/>
                  </a:cubicBezTo>
                  <a:cubicBezTo>
                    <a:pt x="5" y="9"/>
                    <a:pt x="4" y="6"/>
                    <a:pt x="1" y="5"/>
                  </a:cubicBezTo>
                  <a:cubicBezTo>
                    <a:pt x="0" y="5"/>
                    <a:pt x="2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1" y="9"/>
                    <a:pt x="2" y="11"/>
                    <a:pt x="4" y="11"/>
                  </a:cubicBezTo>
                  <a:cubicBezTo>
                    <a:pt x="5" y="12"/>
                    <a:pt x="7" y="12"/>
                    <a:pt x="8" y="12"/>
                  </a:cubicBezTo>
                  <a:cubicBezTo>
                    <a:pt x="10" y="13"/>
                    <a:pt x="11" y="14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4" y="22"/>
                    <a:pt x="14" y="23"/>
                  </a:cubicBezTo>
                  <a:cubicBezTo>
                    <a:pt x="14" y="24"/>
                    <a:pt x="13" y="25"/>
                    <a:pt x="13" y="26"/>
                  </a:cubicBezTo>
                  <a:cubicBezTo>
                    <a:pt x="13" y="28"/>
                    <a:pt x="14" y="29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3" name="Freeform 116"/>
            <p:cNvSpPr>
              <a:spLocks/>
            </p:cNvSpPr>
            <p:nvPr/>
          </p:nvSpPr>
          <p:spPr bwMode="auto">
            <a:xfrm>
              <a:off x="4092" y="1563"/>
              <a:ext cx="198" cy="322"/>
            </a:xfrm>
            <a:custGeom>
              <a:avLst/>
              <a:gdLst>
                <a:gd name="T0" fmla="*/ 24 w 57"/>
                <a:gd name="T1" fmla="*/ 793 h 93"/>
                <a:gd name="T2" fmla="*/ 59 w 57"/>
                <a:gd name="T3" fmla="*/ 744 h 93"/>
                <a:gd name="T4" fmla="*/ 73 w 57"/>
                <a:gd name="T5" fmla="*/ 658 h 93"/>
                <a:gd name="T6" fmla="*/ 35 w 57"/>
                <a:gd name="T7" fmla="*/ 599 h 93"/>
                <a:gd name="T8" fmla="*/ 73 w 57"/>
                <a:gd name="T9" fmla="*/ 419 h 93"/>
                <a:gd name="T10" fmla="*/ 132 w 57"/>
                <a:gd name="T11" fmla="*/ 384 h 93"/>
                <a:gd name="T12" fmla="*/ 170 w 57"/>
                <a:gd name="T13" fmla="*/ 253 h 93"/>
                <a:gd name="T14" fmla="*/ 254 w 57"/>
                <a:gd name="T15" fmla="*/ 180 h 93"/>
                <a:gd name="T16" fmla="*/ 313 w 57"/>
                <a:gd name="T17" fmla="*/ 83 h 93"/>
                <a:gd name="T18" fmla="*/ 351 w 57"/>
                <a:gd name="T19" fmla="*/ 35 h 93"/>
                <a:gd name="T20" fmla="*/ 459 w 57"/>
                <a:gd name="T21" fmla="*/ 59 h 93"/>
                <a:gd name="T22" fmla="*/ 493 w 57"/>
                <a:gd name="T23" fmla="*/ 0 h 93"/>
                <a:gd name="T24" fmla="*/ 604 w 57"/>
                <a:gd name="T25" fmla="*/ 59 h 93"/>
                <a:gd name="T26" fmla="*/ 639 w 57"/>
                <a:gd name="T27" fmla="*/ 132 h 93"/>
                <a:gd name="T28" fmla="*/ 663 w 57"/>
                <a:gd name="T29" fmla="*/ 156 h 93"/>
                <a:gd name="T30" fmla="*/ 663 w 57"/>
                <a:gd name="T31" fmla="*/ 229 h 93"/>
                <a:gd name="T32" fmla="*/ 639 w 57"/>
                <a:gd name="T33" fmla="*/ 287 h 93"/>
                <a:gd name="T34" fmla="*/ 591 w 57"/>
                <a:gd name="T35" fmla="*/ 312 h 93"/>
                <a:gd name="T36" fmla="*/ 556 w 57"/>
                <a:gd name="T37" fmla="*/ 336 h 93"/>
                <a:gd name="T38" fmla="*/ 566 w 57"/>
                <a:gd name="T39" fmla="*/ 395 h 93"/>
                <a:gd name="T40" fmla="*/ 493 w 57"/>
                <a:gd name="T41" fmla="*/ 457 h 93"/>
                <a:gd name="T42" fmla="*/ 410 w 57"/>
                <a:gd name="T43" fmla="*/ 492 h 93"/>
                <a:gd name="T44" fmla="*/ 375 w 57"/>
                <a:gd name="T45" fmla="*/ 540 h 93"/>
                <a:gd name="T46" fmla="*/ 351 w 57"/>
                <a:gd name="T47" fmla="*/ 575 h 93"/>
                <a:gd name="T48" fmla="*/ 327 w 57"/>
                <a:gd name="T49" fmla="*/ 623 h 93"/>
                <a:gd name="T50" fmla="*/ 361 w 57"/>
                <a:gd name="T51" fmla="*/ 731 h 93"/>
                <a:gd name="T52" fmla="*/ 448 w 57"/>
                <a:gd name="T53" fmla="*/ 769 h 93"/>
                <a:gd name="T54" fmla="*/ 375 w 57"/>
                <a:gd name="T55" fmla="*/ 793 h 93"/>
                <a:gd name="T56" fmla="*/ 410 w 57"/>
                <a:gd name="T57" fmla="*/ 803 h 93"/>
                <a:gd name="T58" fmla="*/ 375 w 57"/>
                <a:gd name="T59" fmla="*/ 828 h 93"/>
                <a:gd name="T60" fmla="*/ 327 w 57"/>
                <a:gd name="T61" fmla="*/ 876 h 93"/>
                <a:gd name="T62" fmla="*/ 302 w 57"/>
                <a:gd name="T63" fmla="*/ 1018 h 93"/>
                <a:gd name="T64" fmla="*/ 219 w 57"/>
                <a:gd name="T65" fmla="*/ 1056 h 93"/>
                <a:gd name="T66" fmla="*/ 205 w 57"/>
                <a:gd name="T67" fmla="*/ 1104 h 93"/>
                <a:gd name="T68" fmla="*/ 108 w 57"/>
                <a:gd name="T69" fmla="*/ 1115 h 93"/>
                <a:gd name="T70" fmla="*/ 122 w 57"/>
                <a:gd name="T71" fmla="*/ 1091 h 93"/>
                <a:gd name="T72" fmla="*/ 108 w 57"/>
                <a:gd name="T73" fmla="*/ 1056 h 93"/>
                <a:gd name="T74" fmla="*/ 108 w 57"/>
                <a:gd name="T75" fmla="*/ 1032 h 93"/>
                <a:gd name="T76" fmla="*/ 49 w 57"/>
                <a:gd name="T77" fmla="*/ 969 h 93"/>
                <a:gd name="T78" fmla="*/ 35 w 57"/>
                <a:gd name="T79" fmla="*/ 886 h 93"/>
                <a:gd name="T80" fmla="*/ 10 w 57"/>
                <a:gd name="T81" fmla="*/ 838 h 93"/>
                <a:gd name="T82" fmla="*/ 24 w 57"/>
                <a:gd name="T83" fmla="*/ 828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"/>
                <a:gd name="T127" fmla="*/ 0 h 93"/>
                <a:gd name="T128" fmla="*/ 57 w 57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" h="93">
                  <a:moveTo>
                    <a:pt x="2" y="69"/>
                  </a:moveTo>
                  <a:cubicBezTo>
                    <a:pt x="2" y="68"/>
                    <a:pt x="2" y="67"/>
                    <a:pt x="2" y="66"/>
                  </a:cubicBezTo>
                  <a:cubicBezTo>
                    <a:pt x="2" y="65"/>
                    <a:pt x="3" y="64"/>
                    <a:pt x="3" y="63"/>
                  </a:cubicBezTo>
                  <a:cubicBezTo>
                    <a:pt x="4" y="63"/>
                    <a:pt x="5" y="63"/>
                    <a:pt x="5" y="62"/>
                  </a:cubicBezTo>
                  <a:cubicBezTo>
                    <a:pt x="6" y="60"/>
                    <a:pt x="5" y="58"/>
                    <a:pt x="5" y="56"/>
                  </a:cubicBezTo>
                  <a:cubicBezTo>
                    <a:pt x="5" y="55"/>
                    <a:pt x="6" y="55"/>
                    <a:pt x="6" y="55"/>
                  </a:cubicBezTo>
                  <a:cubicBezTo>
                    <a:pt x="7" y="55"/>
                    <a:pt x="7" y="54"/>
                    <a:pt x="7" y="54"/>
                  </a:cubicBezTo>
                  <a:cubicBezTo>
                    <a:pt x="6" y="52"/>
                    <a:pt x="3" y="51"/>
                    <a:pt x="3" y="50"/>
                  </a:cubicBezTo>
                  <a:cubicBezTo>
                    <a:pt x="3" y="46"/>
                    <a:pt x="3" y="42"/>
                    <a:pt x="4" y="38"/>
                  </a:cubicBezTo>
                  <a:cubicBezTo>
                    <a:pt x="4" y="37"/>
                    <a:pt x="5" y="36"/>
                    <a:pt x="6" y="35"/>
                  </a:cubicBezTo>
                  <a:cubicBezTo>
                    <a:pt x="8" y="35"/>
                    <a:pt x="11" y="36"/>
                    <a:pt x="12" y="35"/>
                  </a:cubicBezTo>
                  <a:cubicBezTo>
                    <a:pt x="13" y="35"/>
                    <a:pt x="11" y="33"/>
                    <a:pt x="11" y="32"/>
                  </a:cubicBezTo>
                  <a:cubicBezTo>
                    <a:pt x="11" y="29"/>
                    <a:pt x="13" y="26"/>
                    <a:pt x="13" y="23"/>
                  </a:cubicBezTo>
                  <a:cubicBezTo>
                    <a:pt x="13" y="22"/>
                    <a:pt x="13" y="21"/>
                    <a:pt x="14" y="21"/>
                  </a:cubicBezTo>
                  <a:cubicBezTo>
                    <a:pt x="15" y="20"/>
                    <a:pt x="17" y="21"/>
                    <a:pt x="17" y="20"/>
                  </a:cubicBezTo>
                  <a:cubicBezTo>
                    <a:pt x="18" y="18"/>
                    <a:pt x="19" y="16"/>
                    <a:pt x="21" y="15"/>
                  </a:cubicBezTo>
                  <a:cubicBezTo>
                    <a:pt x="21" y="14"/>
                    <a:pt x="20" y="13"/>
                    <a:pt x="21" y="12"/>
                  </a:cubicBezTo>
                  <a:cubicBezTo>
                    <a:pt x="22" y="10"/>
                    <a:pt x="24" y="8"/>
                    <a:pt x="26" y="7"/>
                  </a:cubicBezTo>
                  <a:cubicBezTo>
                    <a:pt x="27" y="7"/>
                    <a:pt x="28" y="9"/>
                    <a:pt x="29" y="8"/>
                  </a:cubicBezTo>
                  <a:cubicBezTo>
                    <a:pt x="30" y="7"/>
                    <a:pt x="29" y="5"/>
                    <a:pt x="29" y="3"/>
                  </a:cubicBezTo>
                  <a:cubicBezTo>
                    <a:pt x="30" y="3"/>
                    <a:pt x="32" y="3"/>
                    <a:pt x="33" y="3"/>
                  </a:cubicBezTo>
                  <a:cubicBezTo>
                    <a:pt x="35" y="3"/>
                    <a:pt x="36" y="6"/>
                    <a:pt x="38" y="5"/>
                  </a:cubicBezTo>
                  <a:cubicBezTo>
                    <a:pt x="39" y="4"/>
                    <a:pt x="37" y="2"/>
                    <a:pt x="38" y="0"/>
                  </a:cubicBezTo>
                  <a:cubicBezTo>
                    <a:pt x="39" y="0"/>
                    <a:pt x="40" y="0"/>
                    <a:pt x="41" y="0"/>
                  </a:cubicBezTo>
                  <a:cubicBezTo>
                    <a:pt x="42" y="1"/>
                    <a:pt x="43" y="3"/>
                    <a:pt x="45" y="4"/>
                  </a:cubicBezTo>
                  <a:cubicBezTo>
                    <a:pt x="47" y="4"/>
                    <a:pt x="49" y="4"/>
                    <a:pt x="50" y="5"/>
                  </a:cubicBezTo>
                  <a:cubicBezTo>
                    <a:pt x="51" y="5"/>
                    <a:pt x="53" y="6"/>
                    <a:pt x="53" y="8"/>
                  </a:cubicBezTo>
                  <a:cubicBezTo>
                    <a:pt x="54" y="9"/>
                    <a:pt x="53" y="10"/>
                    <a:pt x="53" y="11"/>
                  </a:cubicBezTo>
                  <a:cubicBezTo>
                    <a:pt x="54" y="11"/>
                    <a:pt x="55" y="12"/>
                    <a:pt x="55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4"/>
                    <a:pt x="56" y="15"/>
                    <a:pt x="56" y="16"/>
                  </a:cubicBezTo>
                  <a:cubicBezTo>
                    <a:pt x="56" y="17"/>
                    <a:pt x="55" y="18"/>
                    <a:pt x="55" y="19"/>
                  </a:cubicBezTo>
                  <a:cubicBezTo>
                    <a:pt x="55" y="21"/>
                    <a:pt x="56" y="22"/>
                    <a:pt x="57" y="24"/>
                  </a:cubicBezTo>
                  <a:cubicBezTo>
                    <a:pt x="56" y="24"/>
                    <a:pt x="55" y="24"/>
                    <a:pt x="53" y="24"/>
                  </a:cubicBezTo>
                  <a:cubicBezTo>
                    <a:pt x="52" y="24"/>
                    <a:pt x="51" y="23"/>
                    <a:pt x="49" y="23"/>
                  </a:cubicBezTo>
                  <a:cubicBezTo>
                    <a:pt x="49" y="24"/>
                    <a:pt x="50" y="25"/>
                    <a:pt x="49" y="26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7"/>
                    <a:pt x="47" y="27"/>
                    <a:pt x="46" y="28"/>
                  </a:cubicBezTo>
                  <a:cubicBezTo>
                    <a:pt x="45" y="28"/>
                    <a:pt x="43" y="29"/>
                    <a:pt x="43" y="30"/>
                  </a:cubicBezTo>
                  <a:cubicBezTo>
                    <a:pt x="43" y="31"/>
                    <a:pt x="47" y="32"/>
                    <a:pt x="47" y="33"/>
                  </a:cubicBezTo>
                  <a:cubicBezTo>
                    <a:pt x="47" y="34"/>
                    <a:pt x="44" y="34"/>
                    <a:pt x="43" y="35"/>
                  </a:cubicBezTo>
                  <a:cubicBezTo>
                    <a:pt x="43" y="36"/>
                    <a:pt x="43" y="37"/>
                    <a:pt x="41" y="38"/>
                  </a:cubicBezTo>
                  <a:cubicBezTo>
                    <a:pt x="39" y="38"/>
                    <a:pt x="38" y="39"/>
                    <a:pt x="36" y="40"/>
                  </a:cubicBezTo>
                  <a:cubicBezTo>
                    <a:pt x="35" y="40"/>
                    <a:pt x="35" y="41"/>
                    <a:pt x="34" y="41"/>
                  </a:cubicBezTo>
                  <a:cubicBezTo>
                    <a:pt x="33" y="42"/>
                    <a:pt x="31" y="43"/>
                    <a:pt x="30" y="44"/>
                  </a:cubicBezTo>
                  <a:cubicBezTo>
                    <a:pt x="30" y="44"/>
                    <a:pt x="31" y="45"/>
                    <a:pt x="31" y="45"/>
                  </a:cubicBezTo>
                  <a:cubicBezTo>
                    <a:pt x="30" y="46"/>
                    <a:pt x="28" y="46"/>
                    <a:pt x="28" y="47"/>
                  </a:cubicBezTo>
                  <a:cubicBezTo>
                    <a:pt x="28" y="47"/>
                    <a:pt x="29" y="47"/>
                    <a:pt x="29" y="48"/>
                  </a:cubicBezTo>
                  <a:cubicBezTo>
                    <a:pt x="29" y="49"/>
                    <a:pt x="29" y="51"/>
                    <a:pt x="28" y="52"/>
                  </a:cubicBezTo>
                  <a:cubicBezTo>
                    <a:pt x="28" y="52"/>
                    <a:pt x="27" y="51"/>
                    <a:pt x="27" y="52"/>
                  </a:cubicBezTo>
                  <a:cubicBezTo>
                    <a:pt x="27" y="53"/>
                    <a:pt x="27" y="54"/>
                    <a:pt x="27" y="55"/>
                  </a:cubicBezTo>
                  <a:cubicBezTo>
                    <a:pt x="28" y="57"/>
                    <a:pt x="28" y="59"/>
                    <a:pt x="30" y="61"/>
                  </a:cubicBezTo>
                  <a:cubicBezTo>
                    <a:pt x="31" y="61"/>
                    <a:pt x="33" y="60"/>
                    <a:pt x="34" y="61"/>
                  </a:cubicBezTo>
                  <a:cubicBezTo>
                    <a:pt x="35" y="62"/>
                    <a:pt x="37" y="63"/>
                    <a:pt x="37" y="64"/>
                  </a:cubicBezTo>
                  <a:cubicBezTo>
                    <a:pt x="37" y="66"/>
                    <a:pt x="35" y="66"/>
                    <a:pt x="34" y="67"/>
                  </a:cubicBezTo>
                  <a:cubicBezTo>
                    <a:pt x="33" y="67"/>
                    <a:pt x="32" y="66"/>
                    <a:pt x="31" y="66"/>
                  </a:cubicBezTo>
                  <a:cubicBezTo>
                    <a:pt x="31" y="67"/>
                    <a:pt x="29" y="68"/>
                    <a:pt x="30" y="68"/>
                  </a:cubicBezTo>
                  <a:cubicBezTo>
                    <a:pt x="31" y="69"/>
                    <a:pt x="33" y="67"/>
                    <a:pt x="34" y="67"/>
                  </a:cubicBezTo>
                  <a:cubicBezTo>
                    <a:pt x="35" y="68"/>
                    <a:pt x="33" y="69"/>
                    <a:pt x="32" y="70"/>
                  </a:cubicBezTo>
                  <a:cubicBezTo>
                    <a:pt x="32" y="70"/>
                    <a:pt x="31" y="69"/>
                    <a:pt x="31" y="69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9" y="71"/>
                    <a:pt x="27" y="72"/>
                    <a:pt x="27" y="73"/>
                  </a:cubicBezTo>
                  <a:cubicBezTo>
                    <a:pt x="26" y="74"/>
                    <a:pt x="27" y="76"/>
                    <a:pt x="27" y="77"/>
                  </a:cubicBezTo>
                  <a:cubicBezTo>
                    <a:pt x="27" y="79"/>
                    <a:pt x="26" y="82"/>
                    <a:pt x="25" y="85"/>
                  </a:cubicBezTo>
                  <a:cubicBezTo>
                    <a:pt x="25" y="86"/>
                    <a:pt x="24" y="87"/>
                    <a:pt x="23" y="88"/>
                  </a:cubicBezTo>
                  <a:cubicBezTo>
                    <a:pt x="21" y="89"/>
                    <a:pt x="19" y="88"/>
                    <a:pt x="18" y="88"/>
                  </a:cubicBezTo>
                  <a:cubicBezTo>
                    <a:pt x="17" y="88"/>
                    <a:pt x="16" y="89"/>
                    <a:pt x="16" y="90"/>
                  </a:cubicBezTo>
                  <a:cubicBezTo>
                    <a:pt x="15" y="91"/>
                    <a:pt x="18" y="91"/>
                    <a:pt x="17" y="92"/>
                  </a:cubicBezTo>
                  <a:cubicBezTo>
                    <a:pt x="17" y="93"/>
                    <a:pt x="15" y="93"/>
                    <a:pt x="13" y="93"/>
                  </a:cubicBezTo>
                  <a:cubicBezTo>
                    <a:pt x="12" y="93"/>
                    <a:pt x="11" y="93"/>
                    <a:pt x="9" y="93"/>
                  </a:cubicBezTo>
                  <a:cubicBezTo>
                    <a:pt x="9" y="93"/>
                    <a:pt x="9" y="92"/>
                    <a:pt x="9" y="92"/>
                  </a:cubicBezTo>
                  <a:cubicBezTo>
                    <a:pt x="10" y="92"/>
                    <a:pt x="11" y="91"/>
                    <a:pt x="10" y="91"/>
                  </a:cubicBezTo>
                  <a:cubicBezTo>
                    <a:pt x="10" y="90"/>
                    <a:pt x="7" y="89"/>
                    <a:pt x="7" y="88"/>
                  </a:cubicBezTo>
                  <a:cubicBezTo>
                    <a:pt x="7" y="87"/>
                    <a:pt x="9" y="88"/>
                    <a:pt x="9" y="88"/>
                  </a:cubicBezTo>
                  <a:cubicBezTo>
                    <a:pt x="10" y="87"/>
                    <a:pt x="8" y="87"/>
                    <a:pt x="8" y="86"/>
                  </a:cubicBezTo>
                  <a:cubicBezTo>
                    <a:pt x="8" y="86"/>
                    <a:pt x="10" y="86"/>
                    <a:pt x="9" y="86"/>
                  </a:cubicBezTo>
                  <a:cubicBezTo>
                    <a:pt x="9" y="84"/>
                    <a:pt x="7" y="82"/>
                    <a:pt x="5" y="80"/>
                  </a:cubicBezTo>
                  <a:cubicBezTo>
                    <a:pt x="5" y="80"/>
                    <a:pt x="4" y="81"/>
                    <a:pt x="4" y="81"/>
                  </a:cubicBezTo>
                  <a:cubicBezTo>
                    <a:pt x="3" y="79"/>
                    <a:pt x="3" y="78"/>
                    <a:pt x="3" y="77"/>
                  </a:cubicBezTo>
                  <a:cubicBezTo>
                    <a:pt x="3" y="76"/>
                    <a:pt x="3" y="75"/>
                    <a:pt x="3" y="74"/>
                  </a:cubicBezTo>
                  <a:cubicBezTo>
                    <a:pt x="3" y="74"/>
                    <a:pt x="2" y="74"/>
                    <a:pt x="2" y="74"/>
                  </a:cubicBezTo>
                  <a:cubicBezTo>
                    <a:pt x="1" y="73"/>
                    <a:pt x="2" y="72"/>
                    <a:pt x="1" y="70"/>
                  </a:cubicBezTo>
                  <a:cubicBezTo>
                    <a:pt x="1" y="70"/>
                    <a:pt x="0" y="70"/>
                    <a:pt x="0" y="69"/>
                  </a:cubicBezTo>
                  <a:cubicBezTo>
                    <a:pt x="0" y="69"/>
                    <a:pt x="1" y="69"/>
                    <a:pt x="2" y="6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4" name="Freeform 117"/>
            <p:cNvSpPr>
              <a:spLocks/>
            </p:cNvSpPr>
            <p:nvPr/>
          </p:nvSpPr>
          <p:spPr bwMode="auto">
            <a:xfrm>
              <a:off x="4006" y="1518"/>
              <a:ext cx="370" cy="312"/>
            </a:xfrm>
            <a:custGeom>
              <a:avLst/>
              <a:gdLst>
                <a:gd name="T0" fmla="*/ 311 w 107"/>
                <a:gd name="T1" fmla="*/ 960 h 90"/>
                <a:gd name="T2" fmla="*/ 287 w 107"/>
                <a:gd name="T3" fmla="*/ 998 h 90"/>
                <a:gd name="T4" fmla="*/ 180 w 107"/>
                <a:gd name="T5" fmla="*/ 1071 h 90"/>
                <a:gd name="T6" fmla="*/ 35 w 107"/>
                <a:gd name="T7" fmla="*/ 1009 h 90"/>
                <a:gd name="T8" fmla="*/ 59 w 107"/>
                <a:gd name="T9" fmla="*/ 960 h 90"/>
                <a:gd name="T10" fmla="*/ 59 w 107"/>
                <a:gd name="T11" fmla="*/ 936 h 90"/>
                <a:gd name="T12" fmla="*/ 48 w 107"/>
                <a:gd name="T13" fmla="*/ 926 h 90"/>
                <a:gd name="T14" fmla="*/ 24 w 107"/>
                <a:gd name="T15" fmla="*/ 853 h 90"/>
                <a:gd name="T16" fmla="*/ 35 w 107"/>
                <a:gd name="T17" fmla="*/ 794 h 90"/>
                <a:gd name="T18" fmla="*/ 10 w 107"/>
                <a:gd name="T19" fmla="*/ 756 h 90"/>
                <a:gd name="T20" fmla="*/ 121 w 107"/>
                <a:gd name="T21" fmla="*/ 756 h 90"/>
                <a:gd name="T22" fmla="*/ 142 w 107"/>
                <a:gd name="T23" fmla="*/ 721 h 90"/>
                <a:gd name="T24" fmla="*/ 166 w 107"/>
                <a:gd name="T25" fmla="*/ 721 h 90"/>
                <a:gd name="T26" fmla="*/ 204 w 107"/>
                <a:gd name="T27" fmla="*/ 662 h 90"/>
                <a:gd name="T28" fmla="*/ 239 w 107"/>
                <a:gd name="T29" fmla="*/ 648 h 90"/>
                <a:gd name="T30" fmla="*/ 322 w 107"/>
                <a:gd name="T31" fmla="*/ 614 h 90"/>
                <a:gd name="T32" fmla="*/ 239 w 107"/>
                <a:gd name="T33" fmla="*/ 624 h 90"/>
                <a:gd name="T34" fmla="*/ 346 w 107"/>
                <a:gd name="T35" fmla="*/ 565 h 90"/>
                <a:gd name="T36" fmla="*/ 384 w 107"/>
                <a:gd name="T37" fmla="*/ 506 h 90"/>
                <a:gd name="T38" fmla="*/ 408 w 107"/>
                <a:gd name="T39" fmla="*/ 444 h 90"/>
                <a:gd name="T40" fmla="*/ 418 w 107"/>
                <a:gd name="T41" fmla="*/ 409 h 90"/>
                <a:gd name="T42" fmla="*/ 477 w 107"/>
                <a:gd name="T43" fmla="*/ 361 h 90"/>
                <a:gd name="T44" fmla="*/ 515 w 107"/>
                <a:gd name="T45" fmla="*/ 326 h 90"/>
                <a:gd name="T46" fmla="*/ 491 w 107"/>
                <a:gd name="T47" fmla="*/ 302 h 90"/>
                <a:gd name="T48" fmla="*/ 609 w 107"/>
                <a:gd name="T49" fmla="*/ 253 h 90"/>
                <a:gd name="T50" fmla="*/ 526 w 107"/>
                <a:gd name="T51" fmla="*/ 191 h 90"/>
                <a:gd name="T52" fmla="*/ 574 w 107"/>
                <a:gd name="T53" fmla="*/ 229 h 90"/>
                <a:gd name="T54" fmla="*/ 598 w 107"/>
                <a:gd name="T55" fmla="*/ 205 h 90"/>
                <a:gd name="T56" fmla="*/ 647 w 107"/>
                <a:gd name="T57" fmla="*/ 146 h 90"/>
                <a:gd name="T58" fmla="*/ 695 w 107"/>
                <a:gd name="T59" fmla="*/ 170 h 90"/>
                <a:gd name="T60" fmla="*/ 716 w 107"/>
                <a:gd name="T61" fmla="*/ 146 h 90"/>
                <a:gd name="T62" fmla="*/ 740 w 107"/>
                <a:gd name="T63" fmla="*/ 156 h 90"/>
                <a:gd name="T64" fmla="*/ 826 w 107"/>
                <a:gd name="T65" fmla="*/ 146 h 90"/>
                <a:gd name="T66" fmla="*/ 837 w 107"/>
                <a:gd name="T67" fmla="*/ 83 h 90"/>
                <a:gd name="T68" fmla="*/ 896 w 107"/>
                <a:gd name="T69" fmla="*/ 83 h 90"/>
                <a:gd name="T70" fmla="*/ 958 w 107"/>
                <a:gd name="T71" fmla="*/ 10 h 90"/>
                <a:gd name="T72" fmla="*/ 1017 w 107"/>
                <a:gd name="T73" fmla="*/ 35 h 90"/>
                <a:gd name="T74" fmla="*/ 1027 w 107"/>
                <a:gd name="T75" fmla="*/ 49 h 90"/>
                <a:gd name="T76" fmla="*/ 1075 w 107"/>
                <a:gd name="T77" fmla="*/ 59 h 90"/>
                <a:gd name="T78" fmla="*/ 1124 w 107"/>
                <a:gd name="T79" fmla="*/ 10 h 90"/>
                <a:gd name="T80" fmla="*/ 1124 w 107"/>
                <a:gd name="T81" fmla="*/ 49 h 90"/>
                <a:gd name="T82" fmla="*/ 1158 w 107"/>
                <a:gd name="T83" fmla="*/ 35 h 90"/>
                <a:gd name="T84" fmla="*/ 1269 w 107"/>
                <a:gd name="T85" fmla="*/ 83 h 90"/>
                <a:gd name="T86" fmla="*/ 1221 w 107"/>
                <a:gd name="T87" fmla="*/ 121 h 90"/>
                <a:gd name="T88" fmla="*/ 1279 w 107"/>
                <a:gd name="T89" fmla="*/ 132 h 90"/>
                <a:gd name="T90" fmla="*/ 1221 w 107"/>
                <a:gd name="T91" fmla="*/ 156 h 90"/>
                <a:gd name="T92" fmla="*/ 1172 w 107"/>
                <a:gd name="T93" fmla="*/ 191 h 90"/>
                <a:gd name="T94" fmla="*/ 1100 w 107"/>
                <a:gd name="T95" fmla="*/ 107 h 90"/>
                <a:gd name="T96" fmla="*/ 1017 w 107"/>
                <a:gd name="T97" fmla="*/ 191 h 90"/>
                <a:gd name="T98" fmla="*/ 934 w 107"/>
                <a:gd name="T99" fmla="*/ 205 h 90"/>
                <a:gd name="T100" fmla="*/ 802 w 107"/>
                <a:gd name="T101" fmla="*/ 156 h 90"/>
                <a:gd name="T102" fmla="*/ 754 w 107"/>
                <a:gd name="T103" fmla="*/ 191 h 90"/>
                <a:gd name="T104" fmla="*/ 647 w 107"/>
                <a:gd name="T105" fmla="*/ 229 h 90"/>
                <a:gd name="T106" fmla="*/ 550 w 107"/>
                <a:gd name="T107" fmla="*/ 336 h 90"/>
                <a:gd name="T108" fmla="*/ 477 w 107"/>
                <a:gd name="T109" fmla="*/ 433 h 90"/>
                <a:gd name="T110" fmla="*/ 453 w 107"/>
                <a:gd name="T111" fmla="*/ 600 h 90"/>
                <a:gd name="T112" fmla="*/ 360 w 107"/>
                <a:gd name="T113" fmla="*/ 780 h 90"/>
                <a:gd name="T114" fmla="*/ 384 w 107"/>
                <a:gd name="T115" fmla="*/ 842 h 90"/>
                <a:gd name="T116" fmla="*/ 346 w 107"/>
                <a:gd name="T117" fmla="*/ 974 h 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90"/>
                <a:gd name="T179" fmla="*/ 107 w 107"/>
                <a:gd name="T180" fmla="*/ 90 h 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90">
                  <a:moveTo>
                    <a:pt x="29" y="83"/>
                  </a:moveTo>
                  <a:cubicBezTo>
                    <a:pt x="29" y="83"/>
                    <a:pt x="27" y="83"/>
                    <a:pt x="26" y="82"/>
                  </a:cubicBezTo>
                  <a:cubicBezTo>
                    <a:pt x="26" y="82"/>
                    <a:pt x="26" y="81"/>
                    <a:pt x="26" y="80"/>
                  </a:cubicBezTo>
                  <a:cubicBezTo>
                    <a:pt x="26" y="79"/>
                    <a:pt x="26" y="78"/>
                    <a:pt x="25" y="78"/>
                  </a:cubicBezTo>
                  <a:cubicBezTo>
                    <a:pt x="24" y="78"/>
                    <a:pt x="24" y="79"/>
                    <a:pt x="24" y="80"/>
                  </a:cubicBezTo>
                  <a:cubicBezTo>
                    <a:pt x="24" y="81"/>
                    <a:pt x="25" y="82"/>
                    <a:pt x="24" y="83"/>
                  </a:cubicBezTo>
                  <a:cubicBezTo>
                    <a:pt x="24" y="83"/>
                    <a:pt x="23" y="84"/>
                    <a:pt x="23" y="84"/>
                  </a:cubicBezTo>
                  <a:cubicBezTo>
                    <a:pt x="22" y="84"/>
                    <a:pt x="21" y="83"/>
                    <a:pt x="21" y="84"/>
                  </a:cubicBezTo>
                  <a:cubicBezTo>
                    <a:pt x="19" y="85"/>
                    <a:pt x="17" y="88"/>
                    <a:pt x="15" y="89"/>
                  </a:cubicBezTo>
                  <a:cubicBezTo>
                    <a:pt x="14" y="90"/>
                    <a:pt x="12" y="90"/>
                    <a:pt x="11" y="90"/>
                  </a:cubicBezTo>
                  <a:cubicBezTo>
                    <a:pt x="9" y="89"/>
                    <a:pt x="7" y="88"/>
                    <a:pt x="4" y="87"/>
                  </a:cubicBezTo>
                  <a:cubicBezTo>
                    <a:pt x="4" y="86"/>
                    <a:pt x="3" y="85"/>
                    <a:pt x="3" y="84"/>
                  </a:cubicBezTo>
                  <a:cubicBezTo>
                    <a:pt x="3" y="84"/>
                    <a:pt x="5" y="84"/>
                    <a:pt x="6" y="84"/>
                  </a:cubicBezTo>
                  <a:cubicBezTo>
                    <a:pt x="6" y="83"/>
                    <a:pt x="6" y="82"/>
                    <a:pt x="6" y="82"/>
                  </a:cubicBezTo>
                  <a:cubicBezTo>
                    <a:pt x="6" y="81"/>
                    <a:pt x="6" y="80"/>
                    <a:pt x="5" y="80"/>
                  </a:cubicBezTo>
                  <a:cubicBezTo>
                    <a:pt x="4" y="80"/>
                    <a:pt x="3" y="81"/>
                    <a:pt x="2" y="81"/>
                  </a:cubicBezTo>
                  <a:cubicBezTo>
                    <a:pt x="2" y="81"/>
                    <a:pt x="3" y="80"/>
                    <a:pt x="3" y="79"/>
                  </a:cubicBezTo>
                  <a:cubicBezTo>
                    <a:pt x="4" y="79"/>
                    <a:pt x="4" y="78"/>
                    <a:pt x="5" y="78"/>
                  </a:cubicBezTo>
                  <a:cubicBezTo>
                    <a:pt x="6" y="77"/>
                    <a:pt x="7" y="76"/>
                    <a:pt x="7" y="75"/>
                  </a:cubicBezTo>
                  <a:cubicBezTo>
                    <a:pt x="7" y="74"/>
                    <a:pt x="7" y="74"/>
                    <a:pt x="7" y="75"/>
                  </a:cubicBezTo>
                  <a:cubicBezTo>
                    <a:pt x="6" y="75"/>
                    <a:pt x="5" y="77"/>
                    <a:pt x="4" y="77"/>
                  </a:cubicBezTo>
                  <a:cubicBezTo>
                    <a:pt x="3" y="77"/>
                    <a:pt x="3" y="76"/>
                    <a:pt x="2" y="75"/>
                  </a:cubicBezTo>
                  <a:cubicBezTo>
                    <a:pt x="2" y="74"/>
                    <a:pt x="0" y="74"/>
                    <a:pt x="0" y="73"/>
                  </a:cubicBezTo>
                  <a:cubicBezTo>
                    <a:pt x="0" y="72"/>
                    <a:pt x="2" y="72"/>
                    <a:pt x="2" y="71"/>
                  </a:cubicBezTo>
                  <a:cubicBezTo>
                    <a:pt x="2" y="70"/>
                    <a:pt x="2" y="69"/>
                    <a:pt x="2" y="68"/>
                  </a:cubicBezTo>
                  <a:cubicBezTo>
                    <a:pt x="2" y="68"/>
                    <a:pt x="0" y="68"/>
                    <a:pt x="0" y="67"/>
                  </a:cubicBezTo>
                  <a:cubicBezTo>
                    <a:pt x="1" y="66"/>
                    <a:pt x="2" y="66"/>
                    <a:pt x="3" y="66"/>
                  </a:cubicBezTo>
                  <a:cubicBezTo>
                    <a:pt x="4" y="65"/>
                    <a:pt x="6" y="66"/>
                    <a:pt x="5" y="66"/>
                  </a:cubicBezTo>
                  <a:cubicBezTo>
                    <a:pt x="4" y="65"/>
                    <a:pt x="3" y="65"/>
                    <a:pt x="2" y="65"/>
                  </a:cubicBezTo>
                  <a:cubicBezTo>
                    <a:pt x="1" y="64"/>
                    <a:pt x="0" y="63"/>
                    <a:pt x="1" y="63"/>
                  </a:cubicBezTo>
                  <a:cubicBezTo>
                    <a:pt x="2" y="62"/>
                    <a:pt x="2" y="63"/>
                    <a:pt x="3" y="63"/>
                  </a:cubicBezTo>
                  <a:cubicBezTo>
                    <a:pt x="4" y="63"/>
                    <a:pt x="6" y="63"/>
                    <a:pt x="7" y="63"/>
                  </a:cubicBezTo>
                  <a:cubicBezTo>
                    <a:pt x="8" y="63"/>
                    <a:pt x="10" y="63"/>
                    <a:pt x="10" y="63"/>
                  </a:cubicBezTo>
                  <a:cubicBezTo>
                    <a:pt x="9" y="61"/>
                    <a:pt x="7" y="62"/>
                    <a:pt x="6" y="61"/>
                  </a:cubicBezTo>
                  <a:cubicBezTo>
                    <a:pt x="6" y="60"/>
                    <a:pt x="7" y="61"/>
                    <a:pt x="8" y="60"/>
                  </a:cubicBezTo>
                  <a:cubicBezTo>
                    <a:pt x="9" y="60"/>
                    <a:pt x="11" y="61"/>
                    <a:pt x="12" y="60"/>
                  </a:cubicBezTo>
                  <a:cubicBezTo>
                    <a:pt x="12" y="60"/>
                    <a:pt x="9" y="60"/>
                    <a:pt x="9" y="59"/>
                  </a:cubicBezTo>
                  <a:cubicBezTo>
                    <a:pt x="9" y="58"/>
                    <a:pt x="11" y="58"/>
                    <a:pt x="12" y="58"/>
                  </a:cubicBezTo>
                  <a:cubicBezTo>
                    <a:pt x="13" y="58"/>
                    <a:pt x="13" y="60"/>
                    <a:pt x="14" y="60"/>
                  </a:cubicBezTo>
                  <a:cubicBezTo>
                    <a:pt x="15" y="59"/>
                    <a:pt x="16" y="58"/>
                    <a:pt x="16" y="57"/>
                  </a:cubicBezTo>
                  <a:cubicBezTo>
                    <a:pt x="16" y="57"/>
                    <a:pt x="14" y="57"/>
                    <a:pt x="14" y="56"/>
                  </a:cubicBezTo>
                  <a:cubicBezTo>
                    <a:pt x="15" y="55"/>
                    <a:pt x="16" y="56"/>
                    <a:pt x="17" y="55"/>
                  </a:cubicBezTo>
                  <a:cubicBezTo>
                    <a:pt x="17" y="55"/>
                    <a:pt x="17" y="53"/>
                    <a:pt x="17" y="53"/>
                  </a:cubicBezTo>
                  <a:cubicBezTo>
                    <a:pt x="19" y="53"/>
                    <a:pt x="19" y="55"/>
                    <a:pt x="20" y="55"/>
                  </a:cubicBezTo>
                  <a:cubicBezTo>
                    <a:pt x="20" y="56"/>
                    <a:pt x="20" y="54"/>
                    <a:pt x="20" y="54"/>
                  </a:cubicBezTo>
                  <a:cubicBezTo>
                    <a:pt x="21" y="54"/>
                    <a:pt x="22" y="55"/>
                    <a:pt x="23" y="55"/>
                  </a:cubicBezTo>
                  <a:cubicBezTo>
                    <a:pt x="23" y="55"/>
                    <a:pt x="24" y="55"/>
                    <a:pt x="24" y="54"/>
                  </a:cubicBezTo>
                  <a:cubicBezTo>
                    <a:pt x="25" y="54"/>
                    <a:pt x="26" y="52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4" y="52"/>
                    <a:pt x="24" y="53"/>
                    <a:pt x="22" y="54"/>
                  </a:cubicBezTo>
                  <a:cubicBezTo>
                    <a:pt x="21" y="54"/>
                    <a:pt x="20" y="52"/>
                    <a:pt x="20" y="52"/>
                  </a:cubicBezTo>
                  <a:cubicBezTo>
                    <a:pt x="21" y="50"/>
                    <a:pt x="22" y="49"/>
                    <a:pt x="23" y="48"/>
                  </a:cubicBezTo>
                  <a:cubicBezTo>
                    <a:pt x="24" y="48"/>
                    <a:pt x="25" y="47"/>
                    <a:pt x="26" y="47"/>
                  </a:cubicBezTo>
                  <a:cubicBezTo>
                    <a:pt x="27" y="47"/>
                    <a:pt x="29" y="48"/>
                    <a:pt x="29" y="47"/>
                  </a:cubicBezTo>
                  <a:cubicBezTo>
                    <a:pt x="30" y="46"/>
                    <a:pt x="28" y="45"/>
                    <a:pt x="29" y="44"/>
                  </a:cubicBezTo>
                  <a:cubicBezTo>
                    <a:pt x="29" y="43"/>
                    <a:pt x="31" y="44"/>
                    <a:pt x="32" y="43"/>
                  </a:cubicBezTo>
                  <a:cubicBezTo>
                    <a:pt x="33" y="43"/>
                    <a:pt x="32" y="42"/>
                    <a:pt x="32" y="42"/>
                  </a:cubicBezTo>
                  <a:cubicBezTo>
                    <a:pt x="32" y="41"/>
                    <a:pt x="32" y="40"/>
                    <a:pt x="32" y="39"/>
                  </a:cubicBezTo>
                  <a:cubicBezTo>
                    <a:pt x="33" y="39"/>
                    <a:pt x="34" y="39"/>
                    <a:pt x="35" y="38"/>
                  </a:cubicBezTo>
                  <a:cubicBezTo>
                    <a:pt x="35" y="38"/>
                    <a:pt x="33" y="37"/>
                    <a:pt x="34" y="37"/>
                  </a:cubicBezTo>
                  <a:cubicBezTo>
                    <a:pt x="34" y="36"/>
                    <a:pt x="36" y="37"/>
                    <a:pt x="37" y="36"/>
                  </a:cubicBezTo>
                  <a:cubicBezTo>
                    <a:pt x="38" y="36"/>
                    <a:pt x="36" y="36"/>
                    <a:pt x="35" y="36"/>
                  </a:cubicBezTo>
                  <a:cubicBezTo>
                    <a:pt x="34" y="35"/>
                    <a:pt x="34" y="34"/>
                    <a:pt x="35" y="34"/>
                  </a:cubicBezTo>
                  <a:cubicBezTo>
                    <a:pt x="36" y="33"/>
                    <a:pt x="37" y="34"/>
                    <a:pt x="37" y="34"/>
                  </a:cubicBezTo>
                  <a:cubicBezTo>
                    <a:pt x="37" y="33"/>
                    <a:pt x="37" y="32"/>
                    <a:pt x="37" y="32"/>
                  </a:cubicBezTo>
                  <a:cubicBezTo>
                    <a:pt x="37" y="31"/>
                    <a:pt x="38" y="30"/>
                    <a:pt x="40" y="30"/>
                  </a:cubicBezTo>
                  <a:cubicBezTo>
                    <a:pt x="41" y="30"/>
                    <a:pt x="44" y="31"/>
                    <a:pt x="44" y="30"/>
                  </a:cubicBezTo>
                  <a:cubicBezTo>
                    <a:pt x="44" y="29"/>
                    <a:pt x="40" y="30"/>
                    <a:pt x="40" y="29"/>
                  </a:cubicBezTo>
                  <a:cubicBezTo>
                    <a:pt x="40" y="28"/>
                    <a:pt x="41" y="28"/>
                    <a:pt x="43" y="27"/>
                  </a:cubicBezTo>
                  <a:cubicBezTo>
                    <a:pt x="43" y="27"/>
                    <a:pt x="44" y="28"/>
                    <a:pt x="45" y="28"/>
                  </a:cubicBezTo>
                  <a:cubicBezTo>
                    <a:pt x="45" y="27"/>
                    <a:pt x="44" y="26"/>
                    <a:pt x="44" y="25"/>
                  </a:cubicBezTo>
                  <a:cubicBezTo>
                    <a:pt x="43" y="25"/>
                    <a:pt x="41" y="26"/>
                    <a:pt x="41" y="25"/>
                  </a:cubicBezTo>
                  <a:cubicBezTo>
                    <a:pt x="42" y="24"/>
                    <a:pt x="44" y="25"/>
                    <a:pt x="45" y="24"/>
                  </a:cubicBezTo>
                  <a:cubicBezTo>
                    <a:pt x="46" y="23"/>
                    <a:pt x="46" y="22"/>
                    <a:pt x="47" y="21"/>
                  </a:cubicBezTo>
                  <a:cubicBezTo>
                    <a:pt x="48" y="20"/>
                    <a:pt x="50" y="21"/>
                    <a:pt x="51" y="21"/>
                  </a:cubicBezTo>
                  <a:cubicBezTo>
                    <a:pt x="52" y="20"/>
                    <a:pt x="50" y="20"/>
                    <a:pt x="49" y="20"/>
                  </a:cubicBezTo>
                  <a:cubicBezTo>
                    <a:pt x="47" y="20"/>
                    <a:pt x="44" y="22"/>
                    <a:pt x="42" y="20"/>
                  </a:cubicBezTo>
                  <a:cubicBezTo>
                    <a:pt x="41" y="19"/>
                    <a:pt x="43" y="17"/>
                    <a:pt x="44" y="16"/>
                  </a:cubicBezTo>
                  <a:cubicBezTo>
                    <a:pt x="45" y="16"/>
                    <a:pt x="44" y="18"/>
                    <a:pt x="45" y="18"/>
                  </a:cubicBezTo>
                  <a:cubicBezTo>
                    <a:pt x="46" y="18"/>
                    <a:pt x="47" y="16"/>
                    <a:pt x="48" y="17"/>
                  </a:cubicBezTo>
                  <a:cubicBezTo>
                    <a:pt x="49" y="17"/>
                    <a:pt x="47" y="19"/>
                    <a:pt x="48" y="19"/>
                  </a:cubicBezTo>
                  <a:cubicBezTo>
                    <a:pt x="49" y="20"/>
                    <a:pt x="50" y="19"/>
                    <a:pt x="51" y="18"/>
                  </a:cubicBezTo>
                  <a:cubicBezTo>
                    <a:pt x="51" y="18"/>
                    <a:pt x="52" y="17"/>
                    <a:pt x="52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50" y="16"/>
                    <a:pt x="50" y="16"/>
                    <a:pt x="51" y="16"/>
                  </a:cubicBezTo>
                  <a:cubicBezTo>
                    <a:pt x="51" y="15"/>
                    <a:pt x="53" y="16"/>
                    <a:pt x="53" y="15"/>
                  </a:cubicBezTo>
                  <a:cubicBezTo>
                    <a:pt x="54" y="15"/>
                    <a:pt x="53" y="13"/>
                    <a:pt x="54" y="12"/>
                  </a:cubicBezTo>
                  <a:cubicBezTo>
                    <a:pt x="54" y="12"/>
                    <a:pt x="55" y="14"/>
                    <a:pt x="56" y="14"/>
                  </a:cubicBezTo>
                  <a:cubicBezTo>
                    <a:pt x="56" y="14"/>
                    <a:pt x="56" y="12"/>
                    <a:pt x="56" y="12"/>
                  </a:cubicBezTo>
                  <a:cubicBezTo>
                    <a:pt x="57" y="12"/>
                    <a:pt x="58" y="14"/>
                    <a:pt x="58" y="14"/>
                  </a:cubicBezTo>
                  <a:cubicBezTo>
                    <a:pt x="59" y="13"/>
                    <a:pt x="58" y="12"/>
                    <a:pt x="58" y="11"/>
                  </a:cubicBezTo>
                  <a:cubicBezTo>
                    <a:pt x="58" y="10"/>
                    <a:pt x="60" y="10"/>
                    <a:pt x="60" y="11"/>
                  </a:cubicBezTo>
                  <a:cubicBezTo>
                    <a:pt x="61" y="11"/>
                    <a:pt x="59" y="13"/>
                    <a:pt x="60" y="12"/>
                  </a:cubicBezTo>
                  <a:cubicBezTo>
                    <a:pt x="61" y="11"/>
                    <a:pt x="61" y="9"/>
                    <a:pt x="63" y="9"/>
                  </a:cubicBezTo>
                  <a:cubicBezTo>
                    <a:pt x="64" y="9"/>
                    <a:pt x="63" y="11"/>
                    <a:pt x="63" y="11"/>
                  </a:cubicBezTo>
                  <a:cubicBezTo>
                    <a:pt x="62" y="12"/>
                    <a:pt x="61" y="14"/>
                    <a:pt x="62" y="13"/>
                  </a:cubicBezTo>
                  <a:cubicBezTo>
                    <a:pt x="63" y="12"/>
                    <a:pt x="63" y="11"/>
                    <a:pt x="64" y="10"/>
                  </a:cubicBezTo>
                  <a:cubicBezTo>
                    <a:pt x="65" y="9"/>
                    <a:pt x="66" y="9"/>
                    <a:pt x="67" y="9"/>
                  </a:cubicBezTo>
                  <a:cubicBezTo>
                    <a:pt x="68" y="10"/>
                    <a:pt x="68" y="12"/>
                    <a:pt x="69" y="12"/>
                  </a:cubicBezTo>
                  <a:cubicBezTo>
                    <a:pt x="70" y="12"/>
                    <a:pt x="70" y="10"/>
                    <a:pt x="69" y="9"/>
                  </a:cubicBezTo>
                  <a:cubicBezTo>
                    <a:pt x="69" y="8"/>
                    <a:pt x="68" y="8"/>
                    <a:pt x="68" y="7"/>
                  </a:cubicBezTo>
                  <a:cubicBezTo>
                    <a:pt x="68" y="6"/>
                    <a:pt x="69" y="6"/>
                    <a:pt x="70" y="7"/>
                  </a:cubicBezTo>
                  <a:cubicBezTo>
                    <a:pt x="70" y="7"/>
                    <a:pt x="71" y="8"/>
                    <a:pt x="72" y="8"/>
                  </a:cubicBezTo>
                  <a:cubicBezTo>
                    <a:pt x="73" y="9"/>
                    <a:pt x="74" y="10"/>
                    <a:pt x="75" y="9"/>
                  </a:cubicBezTo>
                  <a:cubicBezTo>
                    <a:pt x="76" y="9"/>
                    <a:pt x="75" y="8"/>
                    <a:pt x="75" y="7"/>
                  </a:cubicBezTo>
                  <a:cubicBezTo>
                    <a:pt x="76" y="6"/>
                    <a:pt x="77" y="5"/>
                    <a:pt x="77" y="5"/>
                  </a:cubicBezTo>
                  <a:cubicBezTo>
                    <a:pt x="78" y="4"/>
                    <a:pt x="79" y="4"/>
                    <a:pt x="80" y="3"/>
                  </a:cubicBezTo>
                  <a:cubicBezTo>
                    <a:pt x="80" y="3"/>
                    <a:pt x="79" y="1"/>
                    <a:pt x="80" y="1"/>
                  </a:cubicBezTo>
                  <a:cubicBezTo>
                    <a:pt x="81" y="1"/>
                    <a:pt x="81" y="3"/>
                    <a:pt x="82" y="3"/>
                  </a:cubicBezTo>
                  <a:cubicBezTo>
                    <a:pt x="83" y="3"/>
                    <a:pt x="83" y="2"/>
                    <a:pt x="84" y="2"/>
                  </a:cubicBezTo>
                  <a:cubicBezTo>
                    <a:pt x="85" y="2"/>
                    <a:pt x="85" y="2"/>
                    <a:pt x="85" y="3"/>
                  </a:cubicBezTo>
                  <a:cubicBezTo>
                    <a:pt x="84" y="4"/>
                    <a:pt x="82" y="4"/>
                    <a:pt x="82" y="5"/>
                  </a:cubicBezTo>
                  <a:cubicBezTo>
                    <a:pt x="82" y="6"/>
                    <a:pt x="81" y="9"/>
                    <a:pt x="82" y="8"/>
                  </a:cubicBezTo>
                  <a:cubicBezTo>
                    <a:pt x="84" y="8"/>
                    <a:pt x="85" y="5"/>
                    <a:pt x="86" y="4"/>
                  </a:cubicBezTo>
                  <a:cubicBezTo>
                    <a:pt x="87" y="3"/>
                    <a:pt x="88" y="2"/>
                    <a:pt x="88" y="2"/>
                  </a:cubicBezTo>
                  <a:cubicBezTo>
                    <a:pt x="89" y="3"/>
                    <a:pt x="87" y="5"/>
                    <a:pt x="88" y="6"/>
                  </a:cubicBezTo>
                  <a:cubicBezTo>
                    <a:pt x="88" y="7"/>
                    <a:pt x="90" y="6"/>
                    <a:pt x="90" y="5"/>
                  </a:cubicBezTo>
                  <a:cubicBezTo>
                    <a:pt x="91" y="5"/>
                    <a:pt x="91" y="4"/>
                    <a:pt x="91" y="3"/>
                  </a:cubicBezTo>
                  <a:cubicBezTo>
                    <a:pt x="91" y="2"/>
                    <a:pt x="90" y="2"/>
                    <a:pt x="90" y="2"/>
                  </a:cubicBezTo>
                  <a:cubicBezTo>
                    <a:pt x="91" y="1"/>
                    <a:pt x="92" y="0"/>
                    <a:pt x="94" y="1"/>
                  </a:cubicBezTo>
                  <a:cubicBezTo>
                    <a:pt x="95" y="1"/>
                    <a:pt x="95" y="2"/>
                    <a:pt x="95" y="3"/>
                  </a:cubicBezTo>
                  <a:cubicBezTo>
                    <a:pt x="95" y="3"/>
                    <a:pt x="93" y="2"/>
                    <a:pt x="93" y="3"/>
                  </a:cubicBezTo>
                  <a:cubicBezTo>
                    <a:pt x="93" y="3"/>
                    <a:pt x="95" y="4"/>
                    <a:pt x="94" y="4"/>
                  </a:cubicBezTo>
                  <a:cubicBezTo>
                    <a:pt x="94" y="5"/>
                    <a:pt x="92" y="5"/>
                    <a:pt x="93" y="6"/>
                  </a:cubicBezTo>
                  <a:cubicBezTo>
                    <a:pt x="94" y="6"/>
                    <a:pt x="95" y="5"/>
                    <a:pt x="95" y="5"/>
                  </a:cubicBezTo>
                  <a:cubicBezTo>
                    <a:pt x="96" y="4"/>
                    <a:pt x="96" y="3"/>
                    <a:pt x="97" y="3"/>
                  </a:cubicBezTo>
                  <a:cubicBezTo>
                    <a:pt x="98" y="2"/>
                    <a:pt x="99" y="3"/>
                    <a:pt x="100" y="4"/>
                  </a:cubicBezTo>
                  <a:cubicBezTo>
                    <a:pt x="100" y="4"/>
                    <a:pt x="101" y="4"/>
                    <a:pt x="102" y="4"/>
                  </a:cubicBezTo>
                  <a:cubicBezTo>
                    <a:pt x="103" y="5"/>
                    <a:pt x="106" y="5"/>
                    <a:pt x="106" y="7"/>
                  </a:cubicBezTo>
                  <a:cubicBezTo>
                    <a:pt x="106" y="8"/>
                    <a:pt x="104" y="8"/>
                    <a:pt x="102" y="8"/>
                  </a:cubicBezTo>
                  <a:cubicBezTo>
                    <a:pt x="101" y="8"/>
                    <a:pt x="98" y="6"/>
                    <a:pt x="97" y="8"/>
                  </a:cubicBezTo>
                  <a:cubicBezTo>
                    <a:pt x="96" y="9"/>
                    <a:pt x="100" y="9"/>
                    <a:pt x="102" y="10"/>
                  </a:cubicBezTo>
                  <a:cubicBezTo>
                    <a:pt x="102" y="10"/>
                    <a:pt x="101" y="11"/>
                    <a:pt x="102" y="11"/>
                  </a:cubicBezTo>
                  <a:cubicBezTo>
                    <a:pt x="102" y="11"/>
                    <a:pt x="104" y="10"/>
                    <a:pt x="104" y="10"/>
                  </a:cubicBezTo>
                  <a:cubicBezTo>
                    <a:pt x="105" y="10"/>
                    <a:pt x="106" y="11"/>
                    <a:pt x="107" y="11"/>
                  </a:cubicBezTo>
                  <a:cubicBezTo>
                    <a:pt x="106" y="12"/>
                    <a:pt x="106" y="12"/>
                    <a:pt x="105" y="12"/>
                  </a:cubicBezTo>
                  <a:cubicBezTo>
                    <a:pt x="105" y="12"/>
                    <a:pt x="104" y="11"/>
                    <a:pt x="103" y="11"/>
                  </a:cubicBezTo>
                  <a:cubicBezTo>
                    <a:pt x="102" y="11"/>
                    <a:pt x="103" y="13"/>
                    <a:pt x="102" y="13"/>
                  </a:cubicBezTo>
                  <a:cubicBezTo>
                    <a:pt x="101" y="13"/>
                    <a:pt x="101" y="14"/>
                    <a:pt x="100" y="14"/>
                  </a:cubicBezTo>
                  <a:cubicBezTo>
                    <a:pt x="100" y="15"/>
                    <a:pt x="100" y="16"/>
                    <a:pt x="100" y="16"/>
                  </a:cubicBezTo>
                  <a:cubicBezTo>
                    <a:pt x="99" y="16"/>
                    <a:pt x="98" y="16"/>
                    <a:pt x="98" y="16"/>
                  </a:cubicBezTo>
                  <a:cubicBezTo>
                    <a:pt x="98" y="14"/>
                    <a:pt x="100" y="13"/>
                    <a:pt x="99" y="12"/>
                  </a:cubicBezTo>
                  <a:cubicBezTo>
                    <a:pt x="99" y="11"/>
                    <a:pt x="97" y="11"/>
                    <a:pt x="96" y="10"/>
                  </a:cubicBezTo>
                  <a:cubicBezTo>
                    <a:pt x="95" y="10"/>
                    <a:pt x="93" y="8"/>
                    <a:pt x="92" y="9"/>
                  </a:cubicBezTo>
                  <a:cubicBezTo>
                    <a:pt x="91" y="10"/>
                    <a:pt x="89" y="9"/>
                    <a:pt x="88" y="9"/>
                  </a:cubicBezTo>
                  <a:cubicBezTo>
                    <a:pt x="87" y="10"/>
                    <a:pt x="86" y="11"/>
                    <a:pt x="85" y="13"/>
                  </a:cubicBezTo>
                  <a:cubicBezTo>
                    <a:pt x="85" y="14"/>
                    <a:pt x="86" y="15"/>
                    <a:pt x="85" y="16"/>
                  </a:cubicBezTo>
                  <a:cubicBezTo>
                    <a:pt x="85" y="17"/>
                    <a:pt x="84" y="16"/>
                    <a:pt x="83" y="17"/>
                  </a:cubicBezTo>
                  <a:cubicBezTo>
                    <a:pt x="82" y="18"/>
                    <a:pt x="84" y="19"/>
                    <a:pt x="83" y="19"/>
                  </a:cubicBezTo>
                  <a:cubicBezTo>
                    <a:pt x="81" y="19"/>
                    <a:pt x="80" y="17"/>
                    <a:pt x="78" y="17"/>
                  </a:cubicBezTo>
                  <a:cubicBezTo>
                    <a:pt x="77" y="17"/>
                    <a:pt x="76" y="19"/>
                    <a:pt x="75" y="19"/>
                  </a:cubicBezTo>
                  <a:cubicBezTo>
                    <a:pt x="74" y="18"/>
                    <a:pt x="72" y="18"/>
                    <a:pt x="71" y="18"/>
                  </a:cubicBezTo>
                  <a:cubicBezTo>
                    <a:pt x="70" y="16"/>
                    <a:pt x="70" y="13"/>
                    <a:pt x="67" y="13"/>
                  </a:cubicBezTo>
                  <a:cubicBezTo>
                    <a:pt x="66" y="13"/>
                    <a:pt x="67" y="14"/>
                    <a:pt x="67" y="15"/>
                  </a:cubicBezTo>
                  <a:cubicBezTo>
                    <a:pt x="66" y="15"/>
                    <a:pt x="65" y="15"/>
                    <a:pt x="65" y="16"/>
                  </a:cubicBezTo>
                  <a:cubicBezTo>
                    <a:pt x="64" y="16"/>
                    <a:pt x="63" y="15"/>
                    <a:pt x="63" y="16"/>
                  </a:cubicBezTo>
                  <a:cubicBezTo>
                    <a:pt x="62" y="17"/>
                    <a:pt x="64" y="19"/>
                    <a:pt x="62" y="20"/>
                  </a:cubicBezTo>
                  <a:cubicBezTo>
                    <a:pt x="61" y="21"/>
                    <a:pt x="59" y="19"/>
                    <a:pt x="57" y="18"/>
                  </a:cubicBezTo>
                  <a:cubicBezTo>
                    <a:pt x="57" y="18"/>
                    <a:pt x="55" y="18"/>
                    <a:pt x="54" y="19"/>
                  </a:cubicBezTo>
                  <a:cubicBezTo>
                    <a:pt x="54" y="20"/>
                    <a:pt x="55" y="22"/>
                    <a:pt x="54" y="24"/>
                  </a:cubicBezTo>
                  <a:cubicBezTo>
                    <a:pt x="53" y="24"/>
                    <a:pt x="52" y="22"/>
                    <a:pt x="51" y="23"/>
                  </a:cubicBezTo>
                  <a:cubicBezTo>
                    <a:pt x="49" y="24"/>
                    <a:pt x="48" y="26"/>
                    <a:pt x="46" y="28"/>
                  </a:cubicBezTo>
                  <a:cubicBezTo>
                    <a:pt x="46" y="29"/>
                    <a:pt x="47" y="30"/>
                    <a:pt x="46" y="30"/>
                  </a:cubicBezTo>
                  <a:cubicBezTo>
                    <a:pt x="45" y="32"/>
                    <a:pt x="44" y="33"/>
                    <a:pt x="43" y="35"/>
                  </a:cubicBezTo>
                  <a:cubicBezTo>
                    <a:pt x="43" y="36"/>
                    <a:pt x="41" y="35"/>
                    <a:pt x="40" y="36"/>
                  </a:cubicBezTo>
                  <a:cubicBezTo>
                    <a:pt x="39" y="37"/>
                    <a:pt x="40" y="37"/>
                    <a:pt x="39" y="38"/>
                  </a:cubicBezTo>
                  <a:cubicBezTo>
                    <a:pt x="39" y="41"/>
                    <a:pt x="37" y="44"/>
                    <a:pt x="37" y="47"/>
                  </a:cubicBezTo>
                  <a:cubicBezTo>
                    <a:pt x="37" y="48"/>
                    <a:pt x="39" y="49"/>
                    <a:pt x="38" y="50"/>
                  </a:cubicBezTo>
                  <a:cubicBezTo>
                    <a:pt x="37" y="51"/>
                    <a:pt x="35" y="49"/>
                    <a:pt x="33" y="50"/>
                  </a:cubicBezTo>
                  <a:cubicBezTo>
                    <a:pt x="32" y="51"/>
                    <a:pt x="31" y="52"/>
                    <a:pt x="31" y="53"/>
                  </a:cubicBezTo>
                  <a:cubicBezTo>
                    <a:pt x="30" y="57"/>
                    <a:pt x="30" y="61"/>
                    <a:pt x="30" y="65"/>
                  </a:cubicBezTo>
                  <a:cubicBezTo>
                    <a:pt x="30" y="66"/>
                    <a:pt x="33" y="67"/>
                    <a:pt x="33" y="68"/>
                  </a:cubicBezTo>
                  <a:cubicBezTo>
                    <a:pt x="34" y="69"/>
                    <a:pt x="33" y="69"/>
                    <a:pt x="33" y="70"/>
                  </a:cubicBezTo>
                  <a:cubicBezTo>
                    <a:pt x="33" y="70"/>
                    <a:pt x="32" y="70"/>
                    <a:pt x="32" y="70"/>
                  </a:cubicBezTo>
                  <a:cubicBezTo>
                    <a:pt x="31" y="72"/>
                    <a:pt x="33" y="74"/>
                    <a:pt x="32" y="76"/>
                  </a:cubicBezTo>
                  <a:cubicBezTo>
                    <a:pt x="32" y="77"/>
                    <a:pt x="31" y="77"/>
                    <a:pt x="30" y="78"/>
                  </a:cubicBezTo>
                  <a:cubicBezTo>
                    <a:pt x="30" y="79"/>
                    <a:pt x="29" y="80"/>
                    <a:pt x="29" y="81"/>
                  </a:cubicBezTo>
                  <a:cubicBezTo>
                    <a:pt x="29" y="81"/>
                    <a:pt x="29" y="82"/>
                    <a:pt x="29" y="8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5" name="Freeform 118"/>
            <p:cNvSpPr>
              <a:spLocks/>
            </p:cNvSpPr>
            <p:nvPr/>
          </p:nvSpPr>
          <p:spPr bwMode="auto">
            <a:xfrm>
              <a:off x="4020" y="1902"/>
              <a:ext cx="142" cy="153"/>
            </a:xfrm>
            <a:custGeom>
              <a:avLst/>
              <a:gdLst>
                <a:gd name="T0" fmla="*/ 433 w 41"/>
                <a:gd name="T1" fmla="*/ 73 h 44"/>
                <a:gd name="T2" fmla="*/ 409 w 41"/>
                <a:gd name="T3" fmla="*/ 59 h 44"/>
                <a:gd name="T4" fmla="*/ 360 w 41"/>
                <a:gd name="T5" fmla="*/ 35 h 44"/>
                <a:gd name="T6" fmla="*/ 301 w 41"/>
                <a:gd name="T7" fmla="*/ 59 h 44"/>
                <a:gd name="T8" fmla="*/ 287 w 41"/>
                <a:gd name="T9" fmla="*/ 35 h 44"/>
                <a:gd name="T10" fmla="*/ 239 w 41"/>
                <a:gd name="T11" fmla="*/ 35 h 44"/>
                <a:gd name="T12" fmla="*/ 229 w 41"/>
                <a:gd name="T13" fmla="*/ 10 h 44"/>
                <a:gd name="T14" fmla="*/ 180 w 41"/>
                <a:gd name="T15" fmla="*/ 0 h 44"/>
                <a:gd name="T16" fmla="*/ 156 w 41"/>
                <a:gd name="T17" fmla="*/ 0 h 44"/>
                <a:gd name="T18" fmla="*/ 166 w 41"/>
                <a:gd name="T19" fmla="*/ 24 h 44"/>
                <a:gd name="T20" fmla="*/ 166 w 41"/>
                <a:gd name="T21" fmla="*/ 59 h 44"/>
                <a:gd name="T22" fmla="*/ 166 w 41"/>
                <a:gd name="T23" fmla="*/ 59 h 44"/>
                <a:gd name="T24" fmla="*/ 145 w 41"/>
                <a:gd name="T25" fmla="*/ 73 h 44"/>
                <a:gd name="T26" fmla="*/ 132 w 41"/>
                <a:gd name="T27" fmla="*/ 83 h 44"/>
                <a:gd name="T28" fmla="*/ 121 w 41"/>
                <a:gd name="T29" fmla="*/ 97 h 44"/>
                <a:gd name="T30" fmla="*/ 97 w 41"/>
                <a:gd name="T31" fmla="*/ 83 h 44"/>
                <a:gd name="T32" fmla="*/ 83 w 41"/>
                <a:gd name="T33" fmla="*/ 108 h 44"/>
                <a:gd name="T34" fmla="*/ 73 w 41"/>
                <a:gd name="T35" fmla="*/ 132 h 44"/>
                <a:gd name="T36" fmla="*/ 59 w 41"/>
                <a:gd name="T37" fmla="*/ 181 h 44"/>
                <a:gd name="T38" fmla="*/ 48 w 41"/>
                <a:gd name="T39" fmla="*/ 205 h 44"/>
                <a:gd name="T40" fmla="*/ 10 w 41"/>
                <a:gd name="T41" fmla="*/ 219 h 44"/>
                <a:gd name="T42" fmla="*/ 10 w 41"/>
                <a:gd name="T43" fmla="*/ 268 h 44"/>
                <a:gd name="T44" fmla="*/ 10 w 41"/>
                <a:gd name="T45" fmla="*/ 289 h 44"/>
                <a:gd name="T46" fmla="*/ 24 w 41"/>
                <a:gd name="T47" fmla="*/ 303 h 44"/>
                <a:gd name="T48" fmla="*/ 35 w 41"/>
                <a:gd name="T49" fmla="*/ 313 h 44"/>
                <a:gd name="T50" fmla="*/ 24 w 41"/>
                <a:gd name="T51" fmla="*/ 337 h 44"/>
                <a:gd name="T52" fmla="*/ 35 w 41"/>
                <a:gd name="T53" fmla="*/ 362 h 44"/>
                <a:gd name="T54" fmla="*/ 48 w 41"/>
                <a:gd name="T55" fmla="*/ 386 h 44"/>
                <a:gd name="T56" fmla="*/ 73 w 41"/>
                <a:gd name="T57" fmla="*/ 400 h 44"/>
                <a:gd name="T58" fmla="*/ 107 w 41"/>
                <a:gd name="T59" fmla="*/ 410 h 44"/>
                <a:gd name="T60" fmla="*/ 121 w 41"/>
                <a:gd name="T61" fmla="*/ 424 h 44"/>
                <a:gd name="T62" fmla="*/ 97 w 41"/>
                <a:gd name="T63" fmla="*/ 473 h 44"/>
                <a:gd name="T64" fmla="*/ 97 w 41"/>
                <a:gd name="T65" fmla="*/ 522 h 44"/>
                <a:gd name="T66" fmla="*/ 132 w 41"/>
                <a:gd name="T67" fmla="*/ 522 h 44"/>
                <a:gd name="T68" fmla="*/ 156 w 41"/>
                <a:gd name="T69" fmla="*/ 497 h 44"/>
                <a:gd name="T70" fmla="*/ 190 w 41"/>
                <a:gd name="T71" fmla="*/ 508 h 44"/>
                <a:gd name="T72" fmla="*/ 204 w 41"/>
                <a:gd name="T73" fmla="*/ 532 h 44"/>
                <a:gd name="T74" fmla="*/ 253 w 41"/>
                <a:gd name="T75" fmla="*/ 532 h 44"/>
                <a:gd name="T76" fmla="*/ 277 w 41"/>
                <a:gd name="T77" fmla="*/ 522 h 44"/>
                <a:gd name="T78" fmla="*/ 326 w 41"/>
                <a:gd name="T79" fmla="*/ 522 h 44"/>
                <a:gd name="T80" fmla="*/ 395 w 41"/>
                <a:gd name="T81" fmla="*/ 497 h 44"/>
                <a:gd name="T82" fmla="*/ 419 w 41"/>
                <a:gd name="T83" fmla="*/ 459 h 44"/>
                <a:gd name="T84" fmla="*/ 433 w 41"/>
                <a:gd name="T85" fmla="*/ 449 h 44"/>
                <a:gd name="T86" fmla="*/ 409 w 41"/>
                <a:gd name="T87" fmla="*/ 400 h 44"/>
                <a:gd name="T88" fmla="*/ 360 w 41"/>
                <a:gd name="T89" fmla="*/ 362 h 44"/>
                <a:gd name="T90" fmla="*/ 336 w 41"/>
                <a:gd name="T91" fmla="*/ 327 h 44"/>
                <a:gd name="T92" fmla="*/ 371 w 41"/>
                <a:gd name="T93" fmla="*/ 313 h 44"/>
                <a:gd name="T94" fmla="*/ 433 w 41"/>
                <a:gd name="T95" fmla="*/ 289 h 44"/>
                <a:gd name="T96" fmla="*/ 468 w 41"/>
                <a:gd name="T97" fmla="*/ 268 h 44"/>
                <a:gd name="T98" fmla="*/ 492 w 41"/>
                <a:gd name="T99" fmla="*/ 268 h 44"/>
                <a:gd name="T100" fmla="*/ 481 w 41"/>
                <a:gd name="T101" fmla="*/ 243 h 44"/>
                <a:gd name="T102" fmla="*/ 481 w 41"/>
                <a:gd name="T103" fmla="*/ 205 h 44"/>
                <a:gd name="T104" fmla="*/ 468 w 41"/>
                <a:gd name="T105" fmla="*/ 170 h 44"/>
                <a:gd name="T106" fmla="*/ 457 w 41"/>
                <a:gd name="T107" fmla="*/ 108 h 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"/>
                <a:gd name="T163" fmla="*/ 0 h 44"/>
                <a:gd name="T164" fmla="*/ 41 w 41"/>
                <a:gd name="T165" fmla="*/ 44 h 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" h="44">
                  <a:moveTo>
                    <a:pt x="38" y="7"/>
                  </a:moveTo>
                  <a:cubicBezTo>
                    <a:pt x="37" y="7"/>
                    <a:pt x="36" y="7"/>
                    <a:pt x="36" y="6"/>
                  </a:cubicBezTo>
                  <a:cubicBezTo>
                    <a:pt x="36" y="6"/>
                    <a:pt x="38" y="6"/>
                    <a:pt x="37" y="6"/>
                  </a:cubicBezTo>
                  <a:cubicBezTo>
                    <a:pt x="36" y="5"/>
                    <a:pt x="35" y="5"/>
                    <a:pt x="34" y="5"/>
                  </a:cubicBezTo>
                  <a:cubicBezTo>
                    <a:pt x="33" y="4"/>
                    <a:pt x="33" y="4"/>
                    <a:pt x="32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7" y="4"/>
                    <a:pt x="26" y="5"/>
                    <a:pt x="25" y="5"/>
                  </a:cubicBezTo>
                  <a:cubicBezTo>
                    <a:pt x="24" y="5"/>
                    <a:pt x="22" y="6"/>
                    <a:pt x="22" y="5"/>
                  </a:cubicBezTo>
                  <a:cubicBezTo>
                    <a:pt x="22" y="4"/>
                    <a:pt x="24" y="4"/>
                    <a:pt x="24" y="3"/>
                  </a:cubicBezTo>
                  <a:cubicBezTo>
                    <a:pt x="24" y="2"/>
                    <a:pt x="23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7" y="2"/>
                    <a:pt x="19" y="2"/>
                    <a:pt x="19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6" y="1"/>
                    <a:pt x="16" y="1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4" y="2"/>
                    <a:pt x="14" y="2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4"/>
                    <a:pt x="13" y="4"/>
                    <a:pt x="14" y="5"/>
                  </a:cubicBezTo>
                  <a:cubicBezTo>
                    <a:pt x="14" y="5"/>
                    <a:pt x="12" y="4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7"/>
                    <a:pt x="13" y="8"/>
                    <a:pt x="13" y="8"/>
                  </a:cubicBezTo>
                  <a:cubicBezTo>
                    <a:pt x="12" y="8"/>
                    <a:pt x="11" y="7"/>
                    <a:pt x="11" y="7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9"/>
                    <a:pt x="10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5" y="15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2" y="18"/>
                    <a:pt x="1" y="17"/>
                    <a:pt x="1" y="18"/>
                  </a:cubicBezTo>
                  <a:cubicBezTo>
                    <a:pt x="0" y="19"/>
                    <a:pt x="2" y="19"/>
                    <a:pt x="2" y="20"/>
                  </a:cubicBezTo>
                  <a:cubicBezTo>
                    <a:pt x="2" y="21"/>
                    <a:pt x="2" y="21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7"/>
                    <a:pt x="2" y="27"/>
                    <a:pt x="1" y="27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2" y="29"/>
                    <a:pt x="2" y="29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0"/>
                    <a:pt x="3" y="31"/>
                    <a:pt x="3" y="31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4" y="32"/>
                    <a:pt x="4" y="32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8" y="33"/>
                    <a:pt x="8" y="34"/>
                    <a:pt x="9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10" y="36"/>
                    <a:pt x="10" y="37"/>
                    <a:pt x="9" y="37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40"/>
                    <a:pt x="8" y="40"/>
                    <a:pt x="8" y="41"/>
                  </a:cubicBezTo>
                  <a:cubicBezTo>
                    <a:pt x="8" y="42"/>
                    <a:pt x="8" y="42"/>
                    <a:pt x="8" y="43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2" y="42"/>
                    <a:pt x="12" y="43"/>
                    <a:pt x="13" y="42"/>
                  </a:cubicBezTo>
                  <a:cubicBezTo>
                    <a:pt x="13" y="42"/>
                    <a:pt x="12" y="41"/>
                    <a:pt x="13" y="41"/>
                  </a:cubicBezTo>
                  <a:cubicBezTo>
                    <a:pt x="13" y="41"/>
                    <a:pt x="14" y="42"/>
                    <a:pt x="14" y="42"/>
                  </a:cubicBezTo>
                  <a:cubicBezTo>
                    <a:pt x="15" y="42"/>
                    <a:pt x="15" y="42"/>
                    <a:pt x="16" y="42"/>
                  </a:cubicBezTo>
                  <a:cubicBezTo>
                    <a:pt x="16" y="42"/>
                    <a:pt x="17" y="43"/>
                    <a:pt x="17" y="43"/>
                  </a:cubicBezTo>
                  <a:cubicBezTo>
                    <a:pt x="17" y="43"/>
                    <a:pt x="17" y="44"/>
                    <a:pt x="17" y="44"/>
                  </a:cubicBezTo>
                  <a:cubicBezTo>
                    <a:pt x="18" y="44"/>
                    <a:pt x="18" y="43"/>
                    <a:pt x="18" y="43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1" y="44"/>
                    <a:pt x="21" y="43"/>
                    <a:pt x="21" y="43"/>
                  </a:cubicBezTo>
                  <a:cubicBezTo>
                    <a:pt x="22" y="43"/>
                    <a:pt x="22" y="43"/>
                    <a:pt x="23" y="43"/>
                  </a:cubicBezTo>
                  <a:cubicBezTo>
                    <a:pt x="24" y="43"/>
                    <a:pt x="24" y="44"/>
                    <a:pt x="25" y="44"/>
                  </a:cubicBezTo>
                  <a:cubicBezTo>
                    <a:pt x="25" y="44"/>
                    <a:pt x="26" y="43"/>
                    <a:pt x="27" y="43"/>
                  </a:cubicBezTo>
                  <a:cubicBezTo>
                    <a:pt x="27" y="42"/>
                    <a:pt x="28" y="42"/>
                    <a:pt x="30" y="42"/>
                  </a:cubicBezTo>
                  <a:cubicBezTo>
                    <a:pt x="30" y="42"/>
                    <a:pt x="32" y="42"/>
                    <a:pt x="33" y="41"/>
                  </a:cubicBezTo>
                  <a:cubicBezTo>
                    <a:pt x="33" y="40"/>
                    <a:pt x="31" y="40"/>
                    <a:pt x="32" y="39"/>
                  </a:cubicBezTo>
                  <a:cubicBezTo>
                    <a:pt x="32" y="38"/>
                    <a:pt x="34" y="39"/>
                    <a:pt x="35" y="38"/>
                  </a:cubicBezTo>
                  <a:cubicBezTo>
                    <a:pt x="35" y="38"/>
                    <a:pt x="34" y="37"/>
                    <a:pt x="35" y="37"/>
                  </a:cubicBezTo>
                  <a:cubicBezTo>
                    <a:pt x="35" y="37"/>
                    <a:pt x="36" y="37"/>
                    <a:pt x="36" y="37"/>
                  </a:cubicBezTo>
                  <a:cubicBezTo>
                    <a:pt x="36" y="37"/>
                    <a:pt x="36" y="36"/>
                    <a:pt x="36" y="36"/>
                  </a:cubicBezTo>
                  <a:cubicBezTo>
                    <a:pt x="36" y="35"/>
                    <a:pt x="35" y="34"/>
                    <a:pt x="34" y="33"/>
                  </a:cubicBezTo>
                  <a:cubicBezTo>
                    <a:pt x="33" y="33"/>
                    <a:pt x="32" y="33"/>
                    <a:pt x="31" y="32"/>
                  </a:cubicBezTo>
                  <a:cubicBezTo>
                    <a:pt x="31" y="31"/>
                    <a:pt x="30" y="31"/>
                    <a:pt x="30" y="30"/>
                  </a:cubicBezTo>
                  <a:cubicBezTo>
                    <a:pt x="30" y="29"/>
                    <a:pt x="30" y="29"/>
                    <a:pt x="30" y="28"/>
                  </a:cubicBezTo>
                  <a:cubicBezTo>
                    <a:pt x="30" y="28"/>
                    <a:pt x="28" y="27"/>
                    <a:pt x="28" y="27"/>
                  </a:cubicBezTo>
                  <a:cubicBezTo>
                    <a:pt x="28" y="26"/>
                    <a:pt x="29" y="27"/>
                    <a:pt x="29" y="26"/>
                  </a:cubicBezTo>
                  <a:cubicBezTo>
                    <a:pt x="30" y="26"/>
                    <a:pt x="30" y="26"/>
                    <a:pt x="31" y="26"/>
                  </a:cubicBezTo>
                  <a:cubicBezTo>
                    <a:pt x="31" y="26"/>
                    <a:pt x="33" y="25"/>
                    <a:pt x="33" y="25"/>
                  </a:cubicBezTo>
                  <a:cubicBezTo>
                    <a:pt x="34" y="25"/>
                    <a:pt x="35" y="25"/>
                    <a:pt x="36" y="24"/>
                  </a:cubicBezTo>
                  <a:cubicBezTo>
                    <a:pt x="37" y="24"/>
                    <a:pt x="38" y="24"/>
                    <a:pt x="38" y="23"/>
                  </a:cubicBezTo>
                  <a:cubicBezTo>
                    <a:pt x="39" y="23"/>
                    <a:pt x="38" y="22"/>
                    <a:pt x="39" y="22"/>
                  </a:cubicBezTo>
                  <a:cubicBezTo>
                    <a:pt x="39" y="22"/>
                    <a:pt x="39" y="24"/>
                    <a:pt x="40" y="24"/>
                  </a:cubicBezTo>
                  <a:cubicBezTo>
                    <a:pt x="41" y="24"/>
                    <a:pt x="41" y="23"/>
                    <a:pt x="41" y="22"/>
                  </a:cubicBezTo>
                  <a:cubicBezTo>
                    <a:pt x="41" y="22"/>
                    <a:pt x="41" y="22"/>
                    <a:pt x="41" y="21"/>
                  </a:cubicBezTo>
                  <a:cubicBezTo>
                    <a:pt x="41" y="21"/>
                    <a:pt x="40" y="20"/>
                    <a:pt x="40" y="20"/>
                  </a:cubicBezTo>
                  <a:cubicBezTo>
                    <a:pt x="39" y="19"/>
                    <a:pt x="39" y="19"/>
                    <a:pt x="39" y="18"/>
                  </a:cubicBezTo>
                  <a:cubicBezTo>
                    <a:pt x="39" y="18"/>
                    <a:pt x="40" y="17"/>
                    <a:pt x="40" y="17"/>
                  </a:cubicBezTo>
                  <a:cubicBezTo>
                    <a:pt x="40" y="16"/>
                    <a:pt x="39" y="16"/>
                    <a:pt x="39" y="15"/>
                  </a:cubicBezTo>
                  <a:cubicBezTo>
                    <a:pt x="39" y="15"/>
                    <a:pt x="39" y="14"/>
                    <a:pt x="39" y="14"/>
                  </a:cubicBezTo>
                  <a:cubicBezTo>
                    <a:pt x="39" y="13"/>
                    <a:pt x="38" y="13"/>
                    <a:pt x="37" y="12"/>
                  </a:cubicBezTo>
                  <a:cubicBezTo>
                    <a:pt x="37" y="11"/>
                    <a:pt x="38" y="10"/>
                    <a:pt x="38" y="9"/>
                  </a:cubicBezTo>
                  <a:cubicBezTo>
                    <a:pt x="38" y="8"/>
                    <a:pt x="38" y="8"/>
                    <a:pt x="38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6" name="Freeform 119"/>
            <p:cNvSpPr>
              <a:spLocks/>
            </p:cNvSpPr>
            <p:nvPr/>
          </p:nvSpPr>
          <p:spPr bwMode="auto">
            <a:xfrm>
              <a:off x="3964" y="1972"/>
              <a:ext cx="56" cy="27"/>
            </a:xfrm>
            <a:custGeom>
              <a:avLst/>
              <a:gdLst>
                <a:gd name="T0" fmla="*/ 0 w 16"/>
                <a:gd name="T1" fmla="*/ 24 h 8"/>
                <a:gd name="T2" fmla="*/ 24 w 16"/>
                <a:gd name="T3" fmla="*/ 10 h 8"/>
                <a:gd name="T4" fmla="*/ 35 w 16"/>
                <a:gd name="T5" fmla="*/ 0 h 8"/>
                <a:gd name="T6" fmla="*/ 59 w 16"/>
                <a:gd name="T7" fmla="*/ 10 h 8"/>
                <a:gd name="T8" fmla="*/ 73 w 16"/>
                <a:gd name="T9" fmla="*/ 10 h 8"/>
                <a:gd name="T10" fmla="*/ 84 w 16"/>
                <a:gd name="T11" fmla="*/ 10 h 8"/>
                <a:gd name="T12" fmla="*/ 98 w 16"/>
                <a:gd name="T13" fmla="*/ 0 h 8"/>
                <a:gd name="T14" fmla="*/ 98 w 16"/>
                <a:gd name="T15" fmla="*/ 0 h 8"/>
                <a:gd name="T16" fmla="*/ 122 w 16"/>
                <a:gd name="T17" fmla="*/ 0 h 8"/>
                <a:gd name="T18" fmla="*/ 133 w 16"/>
                <a:gd name="T19" fmla="*/ 0 h 8"/>
                <a:gd name="T20" fmla="*/ 147 w 16"/>
                <a:gd name="T21" fmla="*/ 10 h 8"/>
                <a:gd name="T22" fmla="*/ 157 w 16"/>
                <a:gd name="T23" fmla="*/ 10 h 8"/>
                <a:gd name="T24" fmla="*/ 171 w 16"/>
                <a:gd name="T25" fmla="*/ 10 h 8"/>
                <a:gd name="T26" fmla="*/ 157 w 16"/>
                <a:gd name="T27" fmla="*/ 34 h 8"/>
                <a:gd name="T28" fmla="*/ 182 w 16"/>
                <a:gd name="T29" fmla="*/ 34 h 8"/>
                <a:gd name="T30" fmla="*/ 196 w 16"/>
                <a:gd name="T31" fmla="*/ 34 h 8"/>
                <a:gd name="T32" fmla="*/ 182 w 16"/>
                <a:gd name="T33" fmla="*/ 47 h 8"/>
                <a:gd name="T34" fmla="*/ 196 w 16"/>
                <a:gd name="T35" fmla="*/ 47 h 8"/>
                <a:gd name="T36" fmla="*/ 196 w 16"/>
                <a:gd name="T37" fmla="*/ 57 h 8"/>
                <a:gd name="T38" fmla="*/ 182 w 16"/>
                <a:gd name="T39" fmla="*/ 57 h 8"/>
                <a:gd name="T40" fmla="*/ 171 w 16"/>
                <a:gd name="T41" fmla="*/ 67 h 8"/>
                <a:gd name="T42" fmla="*/ 171 w 16"/>
                <a:gd name="T43" fmla="*/ 67 h 8"/>
                <a:gd name="T44" fmla="*/ 171 w 16"/>
                <a:gd name="T45" fmla="*/ 81 h 8"/>
                <a:gd name="T46" fmla="*/ 171 w 16"/>
                <a:gd name="T47" fmla="*/ 91 h 8"/>
                <a:gd name="T48" fmla="*/ 157 w 16"/>
                <a:gd name="T49" fmla="*/ 91 h 8"/>
                <a:gd name="T50" fmla="*/ 147 w 16"/>
                <a:gd name="T51" fmla="*/ 91 h 8"/>
                <a:gd name="T52" fmla="*/ 122 w 16"/>
                <a:gd name="T53" fmla="*/ 81 h 8"/>
                <a:gd name="T54" fmla="*/ 122 w 16"/>
                <a:gd name="T55" fmla="*/ 67 h 8"/>
                <a:gd name="T56" fmla="*/ 108 w 16"/>
                <a:gd name="T57" fmla="*/ 67 h 8"/>
                <a:gd name="T58" fmla="*/ 98 w 16"/>
                <a:gd name="T59" fmla="*/ 67 h 8"/>
                <a:gd name="T60" fmla="*/ 84 w 16"/>
                <a:gd name="T61" fmla="*/ 57 h 8"/>
                <a:gd name="T62" fmla="*/ 84 w 16"/>
                <a:gd name="T63" fmla="*/ 57 h 8"/>
                <a:gd name="T64" fmla="*/ 59 w 16"/>
                <a:gd name="T65" fmla="*/ 57 h 8"/>
                <a:gd name="T66" fmla="*/ 59 w 16"/>
                <a:gd name="T67" fmla="*/ 47 h 8"/>
                <a:gd name="T68" fmla="*/ 35 w 16"/>
                <a:gd name="T69" fmla="*/ 47 h 8"/>
                <a:gd name="T70" fmla="*/ 35 w 16"/>
                <a:gd name="T71" fmla="*/ 34 h 8"/>
                <a:gd name="T72" fmla="*/ 24 w 16"/>
                <a:gd name="T73" fmla="*/ 34 h 8"/>
                <a:gd name="T74" fmla="*/ 14 w 16"/>
                <a:gd name="T75" fmla="*/ 34 h 8"/>
                <a:gd name="T76" fmla="*/ 0 w 16"/>
                <a:gd name="T77" fmla="*/ 24 h 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"/>
                <a:gd name="T118" fmla="*/ 0 h 8"/>
                <a:gd name="T119" fmla="*/ 16 w 16"/>
                <a:gd name="T120" fmla="*/ 8 h 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" h="8">
                  <a:moveTo>
                    <a:pt x="0" y="2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1" y="1"/>
                    <a:pt x="12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5" y="5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8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7" name="Freeform 120"/>
            <p:cNvSpPr>
              <a:spLocks/>
            </p:cNvSpPr>
            <p:nvPr/>
          </p:nvSpPr>
          <p:spPr bwMode="auto">
            <a:xfrm>
              <a:off x="3992" y="1930"/>
              <a:ext cx="45" cy="55"/>
            </a:xfrm>
            <a:custGeom>
              <a:avLst/>
              <a:gdLst>
                <a:gd name="T0" fmla="*/ 10 w 13"/>
                <a:gd name="T1" fmla="*/ 141 h 16"/>
                <a:gd name="T2" fmla="*/ 0 w 13"/>
                <a:gd name="T3" fmla="*/ 117 h 16"/>
                <a:gd name="T4" fmla="*/ 0 w 13"/>
                <a:gd name="T5" fmla="*/ 107 h 16"/>
                <a:gd name="T6" fmla="*/ 0 w 13"/>
                <a:gd name="T7" fmla="*/ 96 h 16"/>
                <a:gd name="T8" fmla="*/ 10 w 13"/>
                <a:gd name="T9" fmla="*/ 72 h 16"/>
                <a:gd name="T10" fmla="*/ 24 w 13"/>
                <a:gd name="T11" fmla="*/ 48 h 16"/>
                <a:gd name="T12" fmla="*/ 24 w 13"/>
                <a:gd name="T13" fmla="*/ 34 h 16"/>
                <a:gd name="T14" fmla="*/ 48 w 13"/>
                <a:gd name="T15" fmla="*/ 24 h 16"/>
                <a:gd name="T16" fmla="*/ 59 w 13"/>
                <a:gd name="T17" fmla="*/ 10 h 16"/>
                <a:gd name="T18" fmla="*/ 83 w 13"/>
                <a:gd name="T19" fmla="*/ 0 h 16"/>
                <a:gd name="T20" fmla="*/ 97 w 13"/>
                <a:gd name="T21" fmla="*/ 0 h 16"/>
                <a:gd name="T22" fmla="*/ 107 w 13"/>
                <a:gd name="T23" fmla="*/ 0 h 16"/>
                <a:gd name="T24" fmla="*/ 132 w 13"/>
                <a:gd name="T25" fmla="*/ 0 h 16"/>
                <a:gd name="T26" fmla="*/ 132 w 13"/>
                <a:gd name="T27" fmla="*/ 0 h 16"/>
                <a:gd name="T28" fmla="*/ 145 w 13"/>
                <a:gd name="T29" fmla="*/ 10 h 16"/>
                <a:gd name="T30" fmla="*/ 156 w 13"/>
                <a:gd name="T31" fmla="*/ 10 h 16"/>
                <a:gd name="T32" fmla="*/ 145 w 13"/>
                <a:gd name="T33" fmla="*/ 34 h 16"/>
                <a:gd name="T34" fmla="*/ 145 w 13"/>
                <a:gd name="T35" fmla="*/ 58 h 16"/>
                <a:gd name="T36" fmla="*/ 145 w 13"/>
                <a:gd name="T37" fmla="*/ 82 h 16"/>
                <a:gd name="T38" fmla="*/ 121 w 13"/>
                <a:gd name="T39" fmla="*/ 96 h 16"/>
                <a:gd name="T40" fmla="*/ 121 w 13"/>
                <a:gd name="T41" fmla="*/ 107 h 16"/>
                <a:gd name="T42" fmla="*/ 107 w 13"/>
                <a:gd name="T43" fmla="*/ 107 h 16"/>
                <a:gd name="T44" fmla="*/ 97 w 13"/>
                <a:gd name="T45" fmla="*/ 107 h 16"/>
                <a:gd name="T46" fmla="*/ 97 w 13"/>
                <a:gd name="T47" fmla="*/ 141 h 16"/>
                <a:gd name="T48" fmla="*/ 97 w 13"/>
                <a:gd name="T49" fmla="*/ 165 h 16"/>
                <a:gd name="T50" fmla="*/ 97 w 13"/>
                <a:gd name="T51" fmla="*/ 179 h 16"/>
                <a:gd name="T52" fmla="*/ 97 w 13"/>
                <a:gd name="T53" fmla="*/ 189 h 16"/>
                <a:gd name="T54" fmla="*/ 73 w 13"/>
                <a:gd name="T55" fmla="*/ 189 h 16"/>
                <a:gd name="T56" fmla="*/ 83 w 13"/>
                <a:gd name="T57" fmla="*/ 165 h 16"/>
                <a:gd name="T58" fmla="*/ 73 w 13"/>
                <a:gd name="T59" fmla="*/ 155 h 16"/>
                <a:gd name="T60" fmla="*/ 59 w 13"/>
                <a:gd name="T61" fmla="*/ 155 h 16"/>
                <a:gd name="T62" fmla="*/ 48 w 13"/>
                <a:gd name="T63" fmla="*/ 155 h 16"/>
                <a:gd name="T64" fmla="*/ 35 w 13"/>
                <a:gd name="T65" fmla="*/ 141 h 16"/>
                <a:gd name="T66" fmla="*/ 10 w 13"/>
                <a:gd name="T67" fmla="*/ 141 h 16"/>
                <a:gd name="T68" fmla="*/ 10 w 13"/>
                <a:gd name="T69" fmla="*/ 141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"/>
                <a:gd name="T106" fmla="*/ 0 h 16"/>
                <a:gd name="T107" fmla="*/ 13 w 13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" h="16">
                  <a:moveTo>
                    <a:pt x="1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2"/>
                    <a:pt x="3" y="3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2" y="0"/>
                    <a:pt x="12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2"/>
                    <a:pt x="13" y="2"/>
                    <a:pt x="12" y="3"/>
                  </a:cubicBezTo>
                  <a:cubicBezTo>
                    <a:pt x="12" y="4"/>
                    <a:pt x="12" y="4"/>
                    <a:pt x="12" y="5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1" y="7"/>
                    <a:pt x="10" y="8"/>
                  </a:cubicBezTo>
                  <a:cubicBezTo>
                    <a:pt x="10" y="8"/>
                    <a:pt x="11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9" y="10"/>
                    <a:pt x="8" y="9"/>
                    <a:pt x="8" y="9"/>
                  </a:cubicBezTo>
                  <a:cubicBezTo>
                    <a:pt x="7" y="10"/>
                    <a:pt x="8" y="11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7" y="15"/>
                    <a:pt x="8" y="15"/>
                    <a:pt x="8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6" y="15"/>
                    <a:pt x="7" y="14"/>
                    <a:pt x="7" y="14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5" y="13"/>
                    <a:pt x="5" y="14"/>
                    <a:pt x="5" y="13"/>
                  </a:cubicBezTo>
                  <a:cubicBezTo>
                    <a:pt x="4" y="13"/>
                    <a:pt x="5" y="13"/>
                    <a:pt x="4" y="13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8" name="Freeform 121"/>
            <p:cNvSpPr>
              <a:spLocks/>
            </p:cNvSpPr>
            <p:nvPr/>
          </p:nvSpPr>
          <p:spPr bwMode="auto">
            <a:xfrm>
              <a:off x="3767" y="1885"/>
              <a:ext cx="69" cy="87"/>
            </a:xfrm>
            <a:custGeom>
              <a:avLst/>
              <a:gdLst>
                <a:gd name="T0" fmla="*/ 228 w 20"/>
                <a:gd name="T1" fmla="*/ 132 h 25"/>
                <a:gd name="T2" fmla="*/ 238 w 20"/>
                <a:gd name="T3" fmla="*/ 195 h 25"/>
                <a:gd name="T4" fmla="*/ 228 w 20"/>
                <a:gd name="T5" fmla="*/ 244 h 25"/>
                <a:gd name="T6" fmla="*/ 179 w 20"/>
                <a:gd name="T7" fmla="*/ 244 h 25"/>
                <a:gd name="T8" fmla="*/ 131 w 20"/>
                <a:gd name="T9" fmla="*/ 278 h 25"/>
                <a:gd name="T10" fmla="*/ 59 w 20"/>
                <a:gd name="T11" fmla="*/ 292 h 25"/>
                <a:gd name="T12" fmla="*/ 59 w 20"/>
                <a:gd name="T13" fmla="*/ 278 h 25"/>
                <a:gd name="T14" fmla="*/ 48 w 20"/>
                <a:gd name="T15" fmla="*/ 278 h 25"/>
                <a:gd name="T16" fmla="*/ 24 w 20"/>
                <a:gd name="T17" fmla="*/ 254 h 25"/>
                <a:gd name="T18" fmla="*/ 10 w 20"/>
                <a:gd name="T19" fmla="*/ 254 h 25"/>
                <a:gd name="T20" fmla="*/ 48 w 20"/>
                <a:gd name="T21" fmla="*/ 230 h 25"/>
                <a:gd name="T22" fmla="*/ 72 w 20"/>
                <a:gd name="T23" fmla="*/ 219 h 25"/>
                <a:gd name="T24" fmla="*/ 83 w 20"/>
                <a:gd name="T25" fmla="*/ 205 h 25"/>
                <a:gd name="T26" fmla="*/ 48 w 20"/>
                <a:gd name="T27" fmla="*/ 205 h 25"/>
                <a:gd name="T28" fmla="*/ 72 w 20"/>
                <a:gd name="T29" fmla="*/ 181 h 25"/>
                <a:gd name="T30" fmla="*/ 83 w 20"/>
                <a:gd name="T31" fmla="*/ 157 h 25"/>
                <a:gd name="T32" fmla="*/ 59 w 20"/>
                <a:gd name="T33" fmla="*/ 146 h 25"/>
                <a:gd name="T34" fmla="*/ 48 w 20"/>
                <a:gd name="T35" fmla="*/ 171 h 25"/>
                <a:gd name="T36" fmla="*/ 35 w 20"/>
                <a:gd name="T37" fmla="*/ 132 h 25"/>
                <a:gd name="T38" fmla="*/ 59 w 20"/>
                <a:gd name="T39" fmla="*/ 122 h 25"/>
                <a:gd name="T40" fmla="*/ 48 w 20"/>
                <a:gd name="T41" fmla="*/ 108 h 25"/>
                <a:gd name="T42" fmla="*/ 48 w 20"/>
                <a:gd name="T43" fmla="*/ 84 h 25"/>
                <a:gd name="T44" fmla="*/ 83 w 20"/>
                <a:gd name="T45" fmla="*/ 97 h 25"/>
                <a:gd name="T46" fmla="*/ 107 w 20"/>
                <a:gd name="T47" fmla="*/ 97 h 25"/>
                <a:gd name="T48" fmla="*/ 131 w 20"/>
                <a:gd name="T49" fmla="*/ 73 h 25"/>
                <a:gd name="T50" fmla="*/ 107 w 20"/>
                <a:gd name="T51" fmla="*/ 49 h 25"/>
                <a:gd name="T52" fmla="*/ 131 w 20"/>
                <a:gd name="T53" fmla="*/ 24 h 25"/>
                <a:gd name="T54" fmla="*/ 179 w 20"/>
                <a:gd name="T55" fmla="*/ 0 h 25"/>
                <a:gd name="T56" fmla="*/ 179 w 20"/>
                <a:gd name="T57" fmla="*/ 35 h 25"/>
                <a:gd name="T58" fmla="*/ 141 w 20"/>
                <a:gd name="T59" fmla="*/ 49 h 25"/>
                <a:gd name="T60" fmla="*/ 131 w 20"/>
                <a:gd name="T61" fmla="*/ 73 h 25"/>
                <a:gd name="T62" fmla="*/ 179 w 20"/>
                <a:gd name="T63" fmla="*/ 97 h 25"/>
                <a:gd name="T64" fmla="*/ 179 w 20"/>
                <a:gd name="T65" fmla="*/ 84 h 25"/>
                <a:gd name="T66" fmla="*/ 214 w 20"/>
                <a:gd name="T67" fmla="*/ 97 h 25"/>
                <a:gd name="T68" fmla="*/ 238 w 20"/>
                <a:gd name="T69" fmla="*/ 122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25"/>
                <a:gd name="T107" fmla="*/ 20 w 20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25">
                  <a:moveTo>
                    <a:pt x="20" y="10"/>
                  </a:moveTo>
                  <a:cubicBezTo>
                    <a:pt x="20" y="10"/>
                    <a:pt x="19" y="11"/>
                    <a:pt x="19" y="11"/>
                  </a:cubicBezTo>
                  <a:cubicBezTo>
                    <a:pt x="20" y="12"/>
                    <a:pt x="20" y="12"/>
                    <a:pt x="20" y="13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0"/>
                    <a:pt x="17" y="20"/>
                    <a:pt x="17" y="20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9" y="23"/>
                    <a:pt x="9" y="24"/>
                    <a:pt x="8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5" y="24"/>
                    <a:pt x="4" y="25"/>
                    <a:pt x="4" y="25"/>
                  </a:cubicBezTo>
                  <a:cubicBezTo>
                    <a:pt x="3" y="24"/>
                    <a:pt x="5" y="24"/>
                    <a:pt x="5" y="23"/>
                  </a:cubicBezTo>
                  <a:cubicBezTo>
                    <a:pt x="4" y="23"/>
                    <a:pt x="3" y="24"/>
                    <a:pt x="3" y="24"/>
                  </a:cubicBezTo>
                  <a:cubicBezTo>
                    <a:pt x="2" y="23"/>
                    <a:pt x="4" y="23"/>
                    <a:pt x="4" y="23"/>
                  </a:cubicBezTo>
                  <a:cubicBezTo>
                    <a:pt x="3" y="22"/>
                    <a:pt x="2" y="23"/>
                    <a:pt x="1" y="23"/>
                  </a:cubicBezTo>
                  <a:cubicBezTo>
                    <a:pt x="1" y="22"/>
                    <a:pt x="1" y="22"/>
                    <a:pt x="2" y="21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3" y="20"/>
                    <a:pt x="1" y="21"/>
                    <a:pt x="1" y="21"/>
                  </a:cubicBezTo>
                  <a:cubicBezTo>
                    <a:pt x="0" y="20"/>
                    <a:pt x="2" y="20"/>
                    <a:pt x="3" y="19"/>
                  </a:cubicBezTo>
                  <a:cubicBezTo>
                    <a:pt x="3" y="19"/>
                    <a:pt x="3" y="20"/>
                    <a:pt x="4" y="19"/>
                  </a:cubicBezTo>
                  <a:cubicBezTo>
                    <a:pt x="4" y="19"/>
                    <a:pt x="4" y="18"/>
                    <a:pt x="4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7" y="17"/>
                    <a:pt x="8" y="18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5" y="17"/>
                    <a:pt x="4" y="18"/>
                    <a:pt x="4" y="17"/>
                  </a:cubicBezTo>
                  <a:cubicBezTo>
                    <a:pt x="4" y="17"/>
                    <a:pt x="5" y="16"/>
                    <a:pt x="5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7" y="13"/>
                    <a:pt x="7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3"/>
                    <a:pt x="7" y="13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4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10" y="8"/>
                    <a:pt x="10" y="7"/>
                    <a:pt x="10" y="7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5"/>
                    <a:pt x="9" y="6"/>
                    <a:pt x="9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4"/>
                    <a:pt x="10" y="4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2" y="1"/>
                    <a:pt x="13" y="2"/>
                    <a:pt x="14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6" y="1"/>
                    <a:pt x="16" y="1"/>
                  </a:cubicBezTo>
                  <a:cubicBezTo>
                    <a:pt x="16" y="2"/>
                    <a:pt x="15" y="2"/>
                    <a:pt x="15" y="3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7"/>
                    <a:pt x="12" y="7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8"/>
                    <a:pt x="18" y="8"/>
                  </a:cubicBezTo>
                  <a:cubicBezTo>
                    <a:pt x="18" y="8"/>
                    <a:pt x="19" y="9"/>
                    <a:pt x="19" y="9"/>
                  </a:cubicBezTo>
                  <a:cubicBezTo>
                    <a:pt x="19" y="9"/>
                    <a:pt x="19" y="10"/>
                    <a:pt x="20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9" name="Freeform 122"/>
            <p:cNvSpPr>
              <a:spLocks/>
            </p:cNvSpPr>
            <p:nvPr/>
          </p:nvSpPr>
          <p:spPr bwMode="auto">
            <a:xfrm>
              <a:off x="3795" y="1885"/>
              <a:ext cx="41" cy="31"/>
            </a:xfrm>
            <a:custGeom>
              <a:avLst/>
              <a:gdLst>
                <a:gd name="T0" fmla="*/ 116 w 12"/>
                <a:gd name="T1" fmla="*/ 107 h 9"/>
                <a:gd name="T2" fmla="*/ 116 w 12"/>
                <a:gd name="T3" fmla="*/ 83 h 9"/>
                <a:gd name="T4" fmla="*/ 140 w 12"/>
                <a:gd name="T5" fmla="*/ 72 h 9"/>
                <a:gd name="T6" fmla="*/ 140 w 12"/>
                <a:gd name="T7" fmla="*/ 59 h 9"/>
                <a:gd name="T8" fmla="*/ 140 w 12"/>
                <a:gd name="T9" fmla="*/ 34 h 9"/>
                <a:gd name="T10" fmla="*/ 130 w 12"/>
                <a:gd name="T11" fmla="*/ 10 h 9"/>
                <a:gd name="T12" fmla="*/ 106 w 12"/>
                <a:gd name="T13" fmla="*/ 0 h 9"/>
                <a:gd name="T14" fmla="*/ 82 w 12"/>
                <a:gd name="T15" fmla="*/ 10 h 9"/>
                <a:gd name="T16" fmla="*/ 72 w 12"/>
                <a:gd name="T17" fmla="*/ 0 h 9"/>
                <a:gd name="T18" fmla="*/ 58 w 12"/>
                <a:gd name="T19" fmla="*/ 24 h 9"/>
                <a:gd name="T20" fmla="*/ 34 w 12"/>
                <a:gd name="T21" fmla="*/ 34 h 9"/>
                <a:gd name="T22" fmla="*/ 24 w 12"/>
                <a:gd name="T23" fmla="*/ 34 h 9"/>
                <a:gd name="T24" fmla="*/ 24 w 12"/>
                <a:gd name="T25" fmla="*/ 48 h 9"/>
                <a:gd name="T26" fmla="*/ 0 w 12"/>
                <a:gd name="T27" fmla="*/ 59 h 9"/>
                <a:gd name="T28" fmla="*/ 24 w 12"/>
                <a:gd name="T29" fmla="*/ 83 h 9"/>
                <a:gd name="T30" fmla="*/ 58 w 12"/>
                <a:gd name="T31" fmla="*/ 83 h 9"/>
                <a:gd name="T32" fmla="*/ 58 w 12"/>
                <a:gd name="T33" fmla="*/ 72 h 9"/>
                <a:gd name="T34" fmla="*/ 58 w 12"/>
                <a:gd name="T35" fmla="*/ 59 h 9"/>
                <a:gd name="T36" fmla="*/ 72 w 12"/>
                <a:gd name="T37" fmla="*/ 59 h 9"/>
                <a:gd name="T38" fmla="*/ 82 w 12"/>
                <a:gd name="T39" fmla="*/ 83 h 9"/>
                <a:gd name="T40" fmla="*/ 106 w 12"/>
                <a:gd name="T41" fmla="*/ 96 h 9"/>
                <a:gd name="T42" fmla="*/ 116 w 12"/>
                <a:gd name="T43" fmla="*/ 107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9"/>
                <a:gd name="T68" fmla="*/ 12 w 12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9">
                  <a:moveTo>
                    <a:pt x="10" y="9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6" y="6"/>
                    <a:pt x="5" y="6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8" y="7"/>
                    <a:pt x="8" y="7"/>
                    <a:pt x="9" y="8"/>
                  </a:cubicBezTo>
                  <a:cubicBezTo>
                    <a:pt x="9" y="8"/>
                    <a:pt x="9" y="8"/>
                    <a:pt x="10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Freeform 123"/>
            <p:cNvSpPr>
              <a:spLocks/>
            </p:cNvSpPr>
            <p:nvPr/>
          </p:nvSpPr>
          <p:spPr bwMode="auto">
            <a:xfrm>
              <a:off x="4615" y="2705"/>
              <a:ext cx="169" cy="225"/>
            </a:xfrm>
            <a:custGeom>
              <a:avLst/>
              <a:gdLst>
                <a:gd name="T0" fmla="*/ 34 w 49"/>
                <a:gd name="T1" fmla="*/ 467 h 65"/>
                <a:gd name="T2" fmla="*/ 24 w 49"/>
                <a:gd name="T3" fmla="*/ 502 h 65"/>
                <a:gd name="T4" fmla="*/ 0 w 49"/>
                <a:gd name="T5" fmla="*/ 526 h 65"/>
                <a:gd name="T6" fmla="*/ 0 w 49"/>
                <a:gd name="T7" fmla="*/ 744 h 65"/>
                <a:gd name="T8" fmla="*/ 34 w 49"/>
                <a:gd name="T9" fmla="*/ 779 h 65"/>
                <a:gd name="T10" fmla="*/ 59 w 49"/>
                <a:gd name="T11" fmla="*/ 730 h 65"/>
                <a:gd name="T12" fmla="*/ 117 w 49"/>
                <a:gd name="T13" fmla="*/ 682 h 65"/>
                <a:gd name="T14" fmla="*/ 166 w 49"/>
                <a:gd name="T15" fmla="*/ 633 h 65"/>
                <a:gd name="T16" fmla="*/ 190 w 49"/>
                <a:gd name="T17" fmla="*/ 623 h 65"/>
                <a:gd name="T18" fmla="*/ 214 w 49"/>
                <a:gd name="T19" fmla="*/ 599 h 65"/>
                <a:gd name="T20" fmla="*/ 262 w 49"/>
                <a:gd name="T21" fmla="*/ 575 h 65"/>
                <a:gd name="T22" fmla="*/ 297 w 49"/>
                <a:gd name="T23" fmla="*/ 564 h 65"/>
                <a:gd name="T24" fmla="*/ 335 w 49"/>
                <a:gd name="T25" fmla="*/ 516 h 65"/>
                <a:gd name="T26" fmla="*/ 379 w 49"/>
                <a:gd name="T27" fmla="*/ 467 h 65"/>
                <a:gd name="T28" fmla="*/ 417 w 49"/>
                <a:gd name="T29" fmla="*/ 408 h 65"/>
                <a:gd name="T30" fmla="*/ 466 w 49"/>
                <a:gd name="T31" fmla="*/ 336 h 65"/>
                <a:gd name="T32" fmla="*/ 466 w 49"/>
                <a:gd name="T33" fmla="*/ 322 h 65"/>
                <a:gd name="T34" fmla="*/ 500 w 49"/>
                <a:gd name="T35" fmla="*/ 253 h 65"/>
                <a:gd name="T36" fmla="*/ 500 w 49"/>
                <a:gd name="T37" fmla="*/ 239 h 65"/>
                <a:gd name="T38" fmla="*/ 524 w 49"/>
                <a:gd name="T39" fmla="*/ 228 h 65"/>
                <a:gd name="T40" fmla="*/ 548 w 49"/>
                <a:gd name="T41" fmla="*/ 180 h 65"/>
                <a:gd name="T42" fmla="*/ 559 w 49"/>
                <a:gd name="T43" fmla="*/ 145 h 65"/>
                <a:gd name="T44" fmla="*/ 559 w 49"/>
                <a:gd name="T45" fmla="*/ 107 h 65"/>
                <a:gd name="T46" fmla="*/ 573 w 49"/>
                <a:gd name="T47" fmla="*/ 83 h 65"/>
                <a:gd name="T48" fmla="*/ 573 w 49"/>
                <a:gd name="T49" fmla="*/ 48 h 65"/>
                <a:gd name="T50" fmla="*/ 583 w 49"/>
                <a:gd name="T51" fmla="*/ 10 h 65"/>
                <a:gd name="T52" fmla="*/ 548 w 49"/>
                <a:gd name="T53" fmla="*/ 0 h 65"/>
                <a:gd name="T54" fmla="*/ 535 w 49"/>
                <a:gd name="T55" fmla="*/ 10 h 65"/>
                <a:gd name="T56" fmla="*/ 524 w 49"/>
                <a:gd name="T57" fmla="*/ 24 h 65"/>
                <a:gd name="T58" fmla="*/ 476 w 49"/>
                <a:gd name="T59" fmla="*/ 35 h 65"/>
                <a:gd name="T60" fmla="*/ 452 w 49"/>
                <a:gd name="T61" fmla="*/ 48 h 65"/>
                <a:gd name="T62" fmla="*/ 417 w 49"/>
                <a:gd name="T63" fmla="*/ 35 h 65"/>
                <a:gd name="T64" fmla="*/ 393 w 49"/>
                <a:gd name="T65" fmla="*/ 48 h 65"/>
                <a:gd name="T66" fmla="*/ 355 w 49"/>
                <a:gd name="T67" fmla="*/ 48 h 65"/>
                <a:gd name="T68" fmla="*/ 321 w 49"/>
                <a:gd name="T69" fmla="*/ 73 h 65"/>
                <a:gd name="T70" fmla="*/ 286 w 49"/>
                <a:gd name="T71" fmla="*/ 83 h 65"/>
                <a:gd name="T72" fmla="*/ 262 w 49"/>
                <a:gd name="T73" fmla="*/ 73 h 65"/>
                <a:gd name="T74" fmla="*/ 214 w 49"/>
                <a:gd name="T75" fmla="*/ 97 h 65"/>
                <a:gd name="T76" fmla="*/ 179 w 49"/>
                <a:gd name="T77" fmla="*/ 83 h 65"/>
                <a:gd name="T78" fmla="*/ 155 w 49"/>
                <a:gd name="T79" fmla="*/ 73 h 65"/>
                <a:gd name="T80" fmla="*/ 155 w 49"/>
                <a:gd name="T81" fmla="*/ 48 h 65"/>
                <a:gd name="T82" fmla="*/ 131 w 49"/>
                <a:gd name="T83" fmla="*/ 48 h 65"/>
                <a:gd name="T84" fmla="*/ 117 w 49"/>
                <a:gd name="T85" fmla="*/ 48 h 65"/>
                <a:gd name="T86" fmla="*/ 107 w 49"/>
                <a:gd name="T87" fmla="*/ 59 h 65"/>
                <a:gd name="T88" fmla="*/ 83 w 49"/>
                <a:gd name="T89" fmla="*/ 97 h 65"/>
                <a:gd name="T90" fmla="*/ 117 w 49"/>
                <a:gd name="T91" fmla="*/ 132 h 65"/>
                <a:gd name="T92" fmla="*/ 117 w 49"/>
                <a:gd name="T93" fmla="*/ 145 h 65"/>
                <a:gd name="T94" fmla="*/ 155 w 49"/>
                <a:gd name="T95" fmla="*/ 166 h 65"/>
                <a:gd name="T96" fmla="*/ 335 w 49"/>
                <a:gd name="T97" fmla="*/ 239 h 65"/>
                <a:gd name="T98" fmla="*/ 393 w 49"/>
                <a:gd name="T99" fmla="*/ 228 h 65"/>
                <a:gd name="T100" fmla="*/ 228 w 49"/>
                <a:gd name="T101" fmla="*/ 408 h 65"/>
                <a:gd name="T102" fmla="*/ 155 w 49"/>
                <a:gd name="T103" fmla="*/ 408 h 65"/>
                <a:gd name="T104" fmla="*/ 97 w 49"/>
                <a:gd name="T105" fmla="*/ 433 h 65"/>
                <a:gd name="T106" fmla="*/ 34 w 49"/>
                <a:gd name="T107" fmla="*/ 467 h 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"/>
                <a:gd name="T163" fmla="*/ 0 h 65"/>
                <a:gd name="T164" fmla="*/ 49 w 49"/>
                <a:gd name="T165" fmla="*/ 65 h 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" h="65">
                  <a:moveTo>
                    <a:pt x="3" y="39"/>
                  </a:moveTo>
                  <a:cubicBezTo>
                    <a:pt x="3" y="40"/>
                    <a:pt x="3" y="41"/>
                    <a:pt x="2" y="4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6" y="60"/>
                    <a:pt x="8" y="58"/>
                    <a:pt x="10" y="57"/>
                  </a:cubicBezTo>
                  <a:cubicBezTo>
                    <a:pt x="11" y="55"/>
                    <a:pt x="13" y="54"/>
                    <a:pt x="14" y="53"/>
                  </a:cubicBezTo>
                  <a:cubicBezTo>
                    <a:pt x="15" y="52"/>
                    <a:pt x="15" y="52"/>
                    <a:pt x="16" y="52"/>
                  </a:cubicBezTo>
                  <a:cubicBezTo>
                    <a:pt x="17" y="51"/>
                    <a:pt x="17" y="50"/>
                    <a:pt x="18" y="50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3" y="47"/>
                    <a:pt x="24" y="47"/>
                    <a:pt x="25" y="47"/>
                  </a:cubicBezTo>
                  <a:cubicBezTo>
                    <a:pt x="26" y="46"/>
                    <a:pt x="27" y="44"/>
                    <a:pt x="28" y="43"/>
                  </a:cubicBezTo>
                  <a:cubicBezTo>
                    <a:pt x="29" y="42"/>
                    <a:pt x="30" y="40"/>
                    <a:pt x="32" y="39"/>
                  </a:cubicBezTo>
                  <a:cubicBezTo>
                    <a:pt x="33" y="37"/>
                    <a:pt x="34" y="36"/>
                    <a:pt x="35" y="34"/>
                  </a:cubicBezTo>
                  <a:cubicBezTo>
                    <a:pt x="36" y="32"/>
                    <a:pt x="38" y="30"/>
                    <a:pt x="39" y="28"/>
                  </a:cubicBezTo>
                  <a:cubicBezTo>
                    <a:pt x="39" y="28"/>
                    <a:pt x="39" y="27"/>
                    <a:pt x="39" y="27"/>
                  </a:cubicBezTo>
                  <a:cubicBezTo>
                    <a:pt x="40" y="25"/>
                    <a:pt x="41" y="23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20"/>
                    <a:pt x="44" y="19"/>
                    <a:pt x="44" y="19"/>
                  </a:cubicBezTo>
                  <a:cubicBezTo>
                    <a:pt x="45" y="18"/>
                    <a:pt x="45" y="16"/>
                    <a:pt x="46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1"/>
                    <a:pt x="47" y="10"/>
                    <a:pt x="47" y="9"/>
                  </a:cubicBezTo>
                  <a:cubicBezTo>
                    <a:pt x="47" y="8"/>
                    <a:pt x="48" y="7"/>
                    <a:pt x="48" y="7"/>
                  </a:cubicBezTo>
                  <a:cubicBezTo>
                    <a:pt x="48" y="6"/>
                    <a:pt x="48" y="5"/>
                    <a:pt x="48" y="4"/>
                  </a:cubicBezTo>
                  <a:cubicBezTo>
                    <a:pt x="48" y="3"/>
                    <a:pt x="49" y="2"/>
                    <a:pt x="49" y="1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6" y="0"/>
                    <a:pt x="45" y="1"/>
                    <a:pt x="45" y="1"/>
                  </a:cubicBezTo>
                  <a:cubicBezTo>
                    <a:pt x="44" y="1"/>
                    <a:pt x="44" y="2"/>
                    <a:pt x="44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9" y="3"/>
                    <a:pt x="39" y="4"/>
                    <a:pt x="38" y="4"/>
                  </a:cubicBezTo>
                  <a:cubicBezTo>
                    <a:pt x="37" y="4"/>
                    <a:pt x="36" y="3"/>
                    <a:pt x="35" y="3"/>
                  </a:cubicBezTo>
                  <a:cubicBezTo>
                    <a:pt x="35" y="3"/>
                    <a:pt x="34" y="4"/>
                    <a:pt x="33" y="4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5"/>
                    <a:pt x="28" y="5"/>
                    <a:pt x="27" y="6"/>
                  </a:cubicBezTo>
                  <a:cubicBezTo>
                    <a:pt x="26" y="6"/>
                    <a:pt x="25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1" y="7"/>
                    <a:pt x="20" y="8"/>
                    <a:pt x="18" y="8"/>
                  </a:cubicBezTo>
                  <a:cubicBezTo>
                    <a:pt x="17" y="8"/>
                    <a:pt x="16" y="8"/>
                    <a:pt x="15" y="7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2" y="5"/>
                    <a:pt x="13" y="5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6" y="7"/>
                    <a:pt x="7" y="8"/>
                  </a:cubicBezTo>
                  <a:cubicBezTo>
                    <a:pt x="7" y="9"/>
                    <a:pt x="9" y="10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4" y="18"/>
                    <a:pt x="33" y="19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5"/>
                    <a:pt x="15" y="34"/>
                    <a:pt x="13" y="34"/>
                  </a:cubicBezTo>
                  <a:cubicBezTo>
                    <a:pt x="12" y="35"/>
                    <a:pt x="10" y="36"/>
                    <a:pt x="8" y="36"/>
                  </a:cubicBezTo>
                  <a:cubicBezTo>
                    <a:pt x="7" y="37"/>
                    <a:pt x="5" y="38"/>
                    <a:pt x="3" y="3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1" name="Freeform 124"/>
            <p:cNvSpPr>
              <a:spLocks/>
            </p:cNvSpPr>
            <p:nvPr/>
          </p:nvSpPr>
          <p:spPr bwMode="auto">
            <a:xfrm>
              <a:off x="4376" y="3411"/>
              <a:ext cx="41" cy="28"/>
            </a:xfrm>
            <a:custGeom>
              <a:avLst/>
              <a:gdLst>
                <a:gd name="T0" fmla="*/ 82 w 12"/>
                <a:gd name="T1" fmla="*/ 0 h 8"/>
                <a:gd name="T2" fmla="*/ 130 w 12"/>
                <a:gd name="T3" fmla="*/ 35 h 8"/>
                <a:gd name="T4" fmla="*/ 130 w 12"/>
                <a:gd name="T5" fmla="*/ 49 h 8"/>
                <a:gd name="T6" fmla="*/ 106 w 12"/>
                <a:gd name="T7" fmla="*/ 73 h 8"/>
                <a:gd name="T8" fmla="*/ 92 w 12"/>
                <a:gd name="T9" fmla="*/ 73 h 8"/>
                <a:gd name="T10" fmla="*/ 72 w 12"/>
                <a:gd name="T11" fmla="*/ 73 h 8"/>
                <a:gd name="T12" fmla="*/ 48 w 12"/>
                <a:gd name="T13" fmla="*/ 98 h 8"/>
                <a:gd name="T14" fmla="*/ 34 w 12"/>
                <a:gd name="T15" fmla="*/ 98 h 8"/>
                <a:gd name="T16" fmla="*/ 10 w 12"/>
                <a:gd name="T17" fmla="*/ 84 h 8"/>
                <a:gd name="T18" fmla="*/ 0 w 12"/>
                <a:gd name="T19" fmla="*/ 73 h 8"/>
                <a:gd name="T20" fmla="*/ 0 w 12"/>
                <a:gd name="T21" fmla="*/ 49 h 8"/>
                <a:gd name="T22" fmla="*/ 24 w 12"/>
                <a:gd name="T23" fmla="*/ 35 h 8"/>
                <a:gd name="T24" fmla="*/ 48 w 12"/>
                <a:gd name="T25" fmla="*/ 24 h 8"/>
                <a:gd name="T26" fmla="*/ 72 w 12"/>
                <a:gd name="T27" fmla="*/ 14 h 8"/>
                <a:gd name="T28" fmla="*/ 82 w 1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8"/>
                <a:gd name="T47" fmla="*/ 12 w 1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8">
                  <a:moveTo>
                    <a:pt x="7" y="0"/>
                  </a:moveTo>
                  <a:cubicBezTo>
                    <a:pt x="9" y="1"/>
                    <a:pt x="10" y="2"/>
                    <a:pt x="11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2" y="4"/>
                    <a:pt x="2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Oval 125"/>
            <p:cNvSpPr>
              <a:spLocks noChangeArrowheads="1"/>
            </p:cNvSpPr>
            <p:nvPr/>
          </p:nvSpPr>
          <p:spPr bwMode="auto">
            <a:xfrm>
              <a:off x="4106" y="2311"/>
              <a:ext cx="1" cy="13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773" name="Freeform 126"/>
            <p:cNvSpPr>
              <a:spLocks/>
            </p:cNvSpPr>
            <p:nvPr/>
          </p:nvSpPr>
          <p:spPr bwMode="auto">
            <a:xfrm>
              <a:off x="4812" y="2691"/>
              <a:ext cx="27" cy="14"/>
            </a:xfrm>
            <a:custGeom>
              <a:avLst/>
              <a:gdLst>
                <a:gd name="T0" fmla="*/ 24 w 8"/>
                <a:gd name="T1" fmla="*/ 14 h 4"/>
                <a:gd name="T2" fmla="*/ 47 w 8"/>
                <a:gd name="T3" fmla="*/ 24 h 4"/>
                <a:gd name="T4" fmla="*/ 67 w 8"/>
                <a:gd name="T5" fmla="*/ 0 h 4"/>
                <a:gd name="T6" fmla="*/ 91 w 8"/>
                <a:gd name="T7" fmla="*/ 24 h 4"/>
                <a:gd name="T8" fmla="*/ 57 w 8"/>
                <a:gd name="T9" fmla="*/ 49 h 4"/>
                <a:gd name="T10" fmla="*/ 10 w 8"/>
                <a:gd name="T11" fmla="*/ 24 h 4"/>
                <a:gd name="T12" fmla="*/ 24 w 8"/>
                <a:gd name="T13" fmla="*/ 1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2" y="1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5" y="2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2" y="4"/>
                    <a:pt x="1" y="2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Freeform 127"/>
            <p:cNvSpPr>
              <a:spLocks/>
            </p:cNvSpPr>
            <p:nvPr/>
          </p:nvSpPr>
          <p:spPr bwMode="auto">
            <a:xfrm>
              <a:off x="4587" y="3003"/>
              <a:ext cx="0" cy="14"/>
            </a:xfrm>
            <a:custGeom>
              <a:avLst/>
              <a:gdLst>
                <a:gd name="T0" fmla="*/ 0 h 4"/>
                <a:gd name="T1" fmla="*/ 35 h 4"/>
                <a:gd name="T2" fmla="*/ 24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5" name="Freeform 128"/>
            <p:cNvSpPr>
              <a:spLocks/>
            </p:cNvSpPr>
            <p:nvPr/>
          </p:nvSpPr>
          <p:spPr bwMode="auto">
            <a:xfrm>
              <a:off x="4065" y="2847"/>
              <a:ext cx="14" cy="14"/>
            </a:xfrm>
            <a:custGeom>
              <a:avLst/>
              <a:gdLst>
                <a:gd name="T0" fmla="*/ 35 w 4"/>
                <a:gd name="T1" fmla="*/ 14 h 4"/>
                <a:gd name="T2" fmla="*/ 24 w 4"/>
                <a:gd name="T3" fmla="*/ 49 h 4"/>
                <a:gd name="T4" fmla="*/ 0 w 4"/>
                <a:gd name="T5" fmla="*/ 35 h 4"/>
                <a:gd name="T6" fmla="*/ 24 w 4"/>
                <a:gd name="T7" fmla="*/ 14 h 4"/>
                <a:gd name="T8" fmla="*/ 35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1"/>
                    <a:pt x="4" y="3"/>
                    <a:pt x="2" y="4"/>
                  </a:cubicBezTo>
                  <a:cubicBezTo>
                    <a:pt x="2" y="4"/>
                    <a:pt x="0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Oval 129"/>
            <p:cNvSpPr>
              <a:spLocks noChangeArrowheads="1"/>
            </p:cNvSpPr>
            <p:nvPr/>
          </p:nvSpPr>
          <p:spPr bwMode="auto">
            <a:xfrm>
              <a:off x="4037" y="2902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777" name="Freeform 130"/>
            <p:cNvSpPr>
              <a:spLocks/>
            </p:cNvSpPr>
            <p:nvPr/>
          </p:nvSpPr>
          <p:spPr bwMode="auto">
            <a:xfrm>
              <a:off x="3529" y="265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8" name="Oval 131"/>
            <p:cNvSpPr>
              <a:spLocks noChangeArrowheads="1"/>
            </p:cNvSpPr>
            <p:nvPr/>
          </p:nvSpPr>
          <p:spPr bwMode="auto">
            <a:xfrm>
              <a:off x="3542" y="2636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779" name="Freeform 132"/>
            <p:cNvSpPr>
              <a:spLocks/>
            </p:cNvSpPr>
            <p:nvPr/>
          </p:nvSpPr>
          <p:spPr bwMode="auto">
            <a:xfrm>
              <a:off x="3542" y="2622"/>
              <a:ext cx="14" cy="0"/>
            </a:xfrm>
            <a:custGeom>
              <a:avLst/>
              <a:gdLst>
                <a:gd name="T0" fmla="*/ 14 w 4"/>
                <a:gd name="T1" fmla="*/ 49 w 4"/>
                <a:gd name="T2" fmla="*/ 24 w 4"/>
                <a:gd name="T3" fmla="*/ 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2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0" name="Freeform 133"/>
            <p:cNvSpPr>
              <a:spLocks/>
            </p:cNvSpPr>
            <p:nvPr/>
          </p:nvSpPr>
          <p:spPr bwMode="auto">
            <a:xfrm>
              <a:off x="5590" y="2792"/>
              <a:ext cx="0" cy="13"/>
            </a:xfrm>
            <a:custGeom>
              <a:avLst/>
              <a:gdLst>
                <a:gd name="T0" fmla="*/ 32 h 4"/>
                <a:gd name="T1" fmla="*/ 42 h 4"/>
                <a:gd name="T2" fmla="*/ 23 h 4"/>
                <a:gd name="T3" fmla="*/ 0 h 4"/>
                <a:gd name="T4" fmla="*/ 32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1" name="Freeform 134"/>
            <p:cNvSpPr>
              <a:spLocks/>
            </p:cNvSpPr>
            <p:nvPr/>
          </p:nvSpPr>
          <p:spPr bwMode="auto">
            <a:xfrm>
              <a:off x="5559" y="2677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24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2" name="Freeform 135"/>
            <p:cNvSpPr>
              <a:spLocks/>
            </p:cNvSpPr>
            <p:nvPr/>
          </p:nvSpPr>
          <p:spPr bwMode="auto">
            <a:xfrm>
              <a:off x="5559" y="2705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3" name="Freeform 136"/>
            <p:cNvSpPr>
              <a:spLocks/>
            </p:cNvSpPr>
            <p:nvPr/>
          </p:nvSpPr>
          <p:spPr bwMode="auto">
            <a:xfrm>
              <a:off x="5559" y="2719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Freeform 137"/>
            <p:cNvSpPr>
              <a:spLocks/>
            </p:cNvSpPr>
            <p:nvPr/>
          </p:nvSpPr>
          <p:spPr bwMode="auto">
            <a:xfrm>
              <a:off x="5559" y="2733"/>
              <a:ext cx="14" cy="14"/>
            </a:xfrm>
            <a:custGeom>
              <a:avLst/>
              <a:gdLst>
                <a:gd name="T0" fmla="*/ 35 w 4"/>
                <a:gd name="T1" fmla="*/ 35 h 4"/>
                <a:gd name="T2" fmla="*/ 0 w 4"/>
                <a:gd name="T3" fmla="*/ 49 h 4"/>
                <a:gd name="T4" fmla="*/ 0 w 4"/>
                <a:gd name="T5" fmla="*/ 24 h 4"/>
                <a:gd name="T6" fmla="*/ 35 w 4"/>
                <a:gd name="T7" fmla="*/ 0 h 4"/>
                <a:gd name="T8" fmla="*/ 35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3"/>
                  </a:moveTo>
                  <a:cubicBezTo>
                    <a:pt x="2" y="4"/>
                    <a:pt x="2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2" y="2"/>
                    <a:pt x="3" y="0"/>
                    <a:pt x="3" y="0"/>
                  </a:cubicBezTo>
                  <a:cubicBezTo>
                    <a:pt x="4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Freeform 138"/>
            <p:cNvSpPr>
              <a:spLocks/>
            </p:cNvSpPr>
            <p:nvPr/>
          </p:nvSpPr>
          <p:spPr bwMode="auto">
            <a:xfrm>
              <a:off x="5476" y="2677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6" name="Freeform 139"/>
            <p:cNvSpPr>
              <a:spLocks/>
            </p:cNvSpPr>
            <p:nvPr/>
          </p:nvSpPr>
          <p:spPr bwMode="auto">
            <a:xfrm>
              <a:off x="5476" y="2691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24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7" name="Freeform 140"/>
            <p:cNvSpPr>
              <a:spLocks/>
            </p:cNvSpPr>
            <p:nvPr/>
          </p:nvSpPr>
          <p:spPr bwMode="auto">
            <a:xfrm>
              <a:off x="5476" y="2705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24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8" name="Freeform 141"/>
            <p:cNvSpPr>
              <a:spLocks/>
            </p:cNvSpPr>
            <p:nvPr/>
          </p:nvSpPr>
          <p:spPr bwMode="auto">
            <a:xfrm>
              <a:off x="4812" y="270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Oval 142"/>
            <p:cNvSpPr>
              <a:spLocks noChangeArrowheads="1"/>
            </p:cNvSpPr>
            <p:nvPr/>
          </p:nvSpPr>
          <p:spPr bwMode="auto">
            <a:xfrm>
              <a:off x="5559" y="2778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790" name="Freeform 143"/>
            <p:cNvSpPr>
              <a:spLocks/>
            </p:cNvSpPr>
            <p:nvPr/>
          </p:nvSpPr>
          <p:spPr bwMode="auto">
            <a:xfrm>
              <a:off x="5559" y="2691"/>
              <a:ext cx="0" cy="14"/>
            </a:xfrm>
            <a:custGeom>
              <a:avLst/>
              <a:gdLst>
                <a:gd name="T0" fmla="*/ 49 h 4"/>
                <a:gd name="T1" fmla="*/ 24 h 4"/>
                <a:gd name="T2" fmla="*/ 0 h 4"/>
                <a:gd name="T3" fmla="*/ 24 h 4"/>
                <a:gd name="T4" fmla="*/ 49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1" name="Freeform 144"/>
            <p:cNvSpPr>
              <a:spLocks/>
            </p:cNvSpPr>
            <p:nvPr/>
          </p:nvSpPr>
          <p:spPr bwMode="auto">
            <a:xfrm>
              <a:off x="5559" y="2719"/>
              <a:ext cx="14" cy="0"/>
            </a:xfrm>
            <a:custGeom>
              <a:avLst/>
              <a:gdLst>
                <a:gd name="T0" fmla="*/ 24 w 4"/>
                <a:gd name="T1" fmla="*/ 24 w 4"/>
                <a:gd name="T2" fmla="*/ 0 w 4"/>
                <a:gd name="T3" fmla="*/ 24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2" name="Freeform 145"/>
            <p:cNvSpPr>
              <a:spLocks/>
            </p:cNvSpPr>
            <p:nvPr/>
          </p:nvSpPr>
          <p:spPr bwMode="auto">
            <a:xfrm>
              <a:off x="5476" y="2764"/>
              <a:ext cx="14" cy="14"/>
            </a:xfrm>
            <a:custGeom>
              <a:avLst/>
              <a:gdLst>
                <a:gd name="T0" fmla="*/ 49 w 4"/>
                <a:gd name="T1" fmla="*/ 24 h 4"/>
                <a:gd name="T2" fmla="*/ 24 w 4"/>
                <a:gd name="T3" fmla="*/ 49 h 4"/>
                <a:gd name="T4" fmla="*/ 0 w 4"/>
                <a:gd name="T5" fmla="*/ 24 h 4"/>
                <a:gd name="T6" fmla="*/ 24 w 4"/>
                <a:gd name="T7" fmla="*/ 0 h 4"/>
                <a:gd name="T8" fmla="*/ 49 w 4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2"/>
                    <a:pt x="4" y="4"/>
                    <a:pt x="2" y="4"/>
                  </a:cubicBezTo>
                  <a:cubicBezTo>
                    <a:pt x="2" y="4"/>
                    <a:pt x="2" y="4"/>
                    <a:pt x="0" y="2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3" name="Freeform 146"/>
            <p:cNvSpPr>
              <a:spLocks/>
            </p:cNvSpPr>
            <p:nvPr/>
          </p:nvSpPr>
          <p:spPr bwMode="auto">
            <a:xfrm>
              <a:off x="5490" y="2778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14 h 4"/>
                <a:gd name="T3" fmla="*/ 14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Freeform 147"/>
            <p:cNvSpPr>
              <a:spLocks/>
            </p:cNvSpPr>
            <p:nvPr/>
          </p:nvSpPr>
          <p:spPr bwMode="auto">
            <a:xfrm>
              <a:off x="5490" y="2764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Freeform 148"/>
            <p:cNvSpPr>
              <a:spLocks/>
            </p:cNvSpPr>
            <p:nvPr/>
          </p:nvSpPr>
          <p:spPr bwMode="auto">
            <a:xfrm>
              <a:off x="5476" y="2719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6" name="Freeform 149"/>
            <p:cNvSpPr>
              <a:spLocks/>
            </p:cNvSpPr>
            <p:nvPr/>
          </p:nvSpPr>
          <p:spPr bwMode="auto">
            <a:xfrm>
              <a:off x="4642" y="3117"/>
              <a:ext cx="128" cy="239"/>
            </a:xfrm>
            <a:custGeom>
              <a:avLst/>
              <a:gdLst>
                <a:gd name="T0" fmla="*/ 394 w 37"/>
                <a:gd name="T1" fmla="*/ 48 h 69"/>
                <a:gd name="T2" fmla="*/ 432 w 37"/>
                <a:gd name="T3" fmla="*/ 166 h 69"/>
                <a:gd name="T4" fmla="*/ 432 w 37"/>
                <a:gd name="T5" fmla="*/ 239 h 69"/>
                <a:gd name="T6" fmla="*/ 384 w 37"/>
                <a:gd name="T7" fmla="*/ 229 h 69"/>
                <a:gd name="T8" fmla="*/ 370 w 37"/>
                <a:gd name="T9" fmla="*/ 336 h 69"/>
                <a:gd name="T10" fmla="*/ 346 w 37"/>
                <a:gd name="T11" fmla="*/ 433 h 69"/>
                <a:gd name="T12" fmla="*/ 298 w 37"/>
                <a:gd name="T13" fmla="*/ 551 h 69"/>
                <a:gd name="T14" fmla="*/ 253 w 37"/>
                <a:gd name="T15" fmla="*/ 707 h 69"/>
                <a:gd name="T16" fmla="*/ 190 w 37"/>
                <a:gd name="T17" fmla="*/ 804 h 69"/>
                <a:gd name="T18" fmla="*/ 145 w 37"/>
                <a:gd name="T19" fmla="*/ 828 h 69"/>
                <a:gd name="T20" fmla="*/ 24 w 37"/>
                <a:gd name="T21" fmla="*/ 755 h 69"/>
                <a:gd name="T22" fmla="*/ 24 w 37"/>
                <a:gd name="T23" fmla="*/ 696 h 69"/>
                <a:gd name="T24" fmla="*/ 0 w 37"/>
                <a:gd name="T25" fmla="*/ 613 h 69"/>
                <a:gd name="T26" fmla="*/ 35 w 37"/>
                <a:gd name="T27" fmla="*/ 551 h 69"/>
                <a:gd name="T28" fmla="*/ 73 w 37"/>
                <a:gd name="T29" fmla="*/ 492 h 69"/>
                <a:gd name="T30" fmla="*/ 59 w 37"/>
                <a:gd name="T31" fmla="*/ 419 h 69"/>
                <a:gd name="T32" fmla="*/ 48 w 37"/>
                <a:gd name="T33" fmla="*/ 360 h 69"/>
                <a:gd name="T34" fmla="*/ 48 w 37"/>
                <a:gd name="T35" fmla="*/ 326 h 69"/>
                <a:gd name="T36" fmla="*/ 83 w 37"/>
                <a:gd name="T37" fmla="*/ 253 h 69"/>
                <a:gd name="T38" fmla="*/ 145 w 37"/>
                <a:gd name="T39" fmla="*/ 239 h 69"/>
                <a:gd name="T40" fmla="*/ 190 w 37"/>
                <a:gd name="T41" fmla="*/ 229 h 69"/>
                <a:gd name="T42" fmla="*/ 204 w 37"/>
                <a:gd name="T43" fmla="*/ 215 h 69"/>
                <a:gd name="T44" fmla="*/ 239 w 37"/>
                <a:gd name="T45" fmla="*/ 204 h 69"/>
                <a:gd name="T46" fmla="*/ 263 w 37"/>
                <a:gd name="T47" fmla="*/ 191 h 69"/>
                <a:gd name="T48" fmla="*/ 287 w 37"/>
                <a:gd name="T49" fmla="*/ 180 h 69"/>
                <a:gd name="T50" fmla="*/ 277 w 37"/>
                <a:gd name="T51" fmla="*/ 145 h 69"/>
                <a:gd name="T52" fmla="*/ 298 w 37"/>
                <a:gd name="T53" fmla="*/ 132 h 69"/>
                <a:gd name="T54" fmla="*/ 287 w 37"/>
                <a:gd name="T55" fmla="*/ 83 h 69"/>
                <a:gd name="T56" fmla="*/ 311 w 37"/>
                <a:gd name="T57" fmla="*/ 97 h 69"/>
                <a:gd name="T58" fmla="*/ 346 w 37"/>
                <a:gd name="T59" fmla="*/ 59 h 69"/>
                <a:gd name="T60" fmla="*/ 336 w 37"/>
                <a:gd name="T61" fmla="*/ 24 h 69"/>
                <a:gd name="T62" fmla="*/ 370 w 37"/>
                <a:gd name="T63" fmla="*/ 0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"/>
                <a:gd name="T97" fmla="*/ 0 h 69"/>
                <a:gd name="T98" fmla="*/ 37 w 37"/>
                <a:gd name="T99" fmla="*/ 69 h 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" h="69">
                  <a:moveTo>
                    <a:pt x="31" y="0"/>
                  </a:moveTo>
                  <a:cubicBezTo>
                    <a:pt x="33" y="1"/>
                    <a:pt x="33" y="3"/>
                    <a:pt x="33" y="4"/>
                  </a:cubicBezTo>
                  <a:cubicBezTo>
                    <a:pt x="33" y="5"/>
                    <a:pt x="34" y="7"/>
                    <a:pt x="35" y="8"/>
                  </a:cubicBezTo>
                  <a:cubicBezTo>
                    <a:pt x="35" y="10"/>
                    <a:pt x="36" y="12"/>
                    <a:pt x="36" y="14"/>
                  </a:cubicBezTo>
                  <a:cubicBezTo>
                    <a:pt x="36" y="15"/>
                    <a:pt x="36" y="16"/>
                    <a:pt x="36" y="17"/>
                  </a:cubicBezTo>
                  <a:cubicBezTo>
                    <a:pt x="36" y="18"/>
                    <a:pt x="37" y="20"/>
                    <a:pt x="36" y="20"/>
                  </a:cubicBezTo>
                  <a:cubicBezTo>
                    <a:pt x="34" y="20"/>
                    <a:pt x="34" y="17"/>
                    <a:pt x="32" y="16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3" y="22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1" y="28"/>
                    <a:pt x="31" y="29"/>
                    <a:pt x="31" y="30"/>
                  </a:cubicBezTo>
                  <a:cubicBezTo>
                    <a:pt x="31" y="32"/>
                    <a:pt x="31" y="34"/>
                    <a:pt x="29" y="36"/>
                  </a:cubicBezTo>
                  <a:cubicBezTo>
                    <a:pt x="29" y="37"/>
                    <a:pt x="27" y="38"/>
                    <a:pt x="26" y="39"/>
                  </a:cubicBezTo>
                  <a:cubicBezTo>
                    <a:pt x="25" y="41"/>
                    <a:pt x="26" y="44"/>
                    <a:pt x="25" y="46"/>
                  </a:cubicBezTo>
                  <a:cubicBezTo>
                    <a:pt x="24" y="49"/>
                    <a:pt x="23" y="52"/>
                    <a:pt x="23" y="54"/>
                  </a:cubicBezTo>
                  <a:cubicBezTo>
                    <a:pt x="22" y="56"/>
                    <a:pt x="21" y="57"/>
                    <a:pt x="21" y="59"/>
                  </a:cubicBezTo>
                  <a:cubicBezTo>
                    <a:pt x="20" y="61"/>
                    <a:pt x="20" y="63"/>
                    <a:pt x="19" y="65"/>
                  </a:cubicBezTo>
                  <a:cubicBezTo>
                    <a:pt x="19" y="66"/>
                    <a:pt x="17" y="66"/>
                    <a:pt x="16" y="67"/>
                  </a:cubicBezTo>
                  <a:cubicBezTo>
                    <a:pt x="15" y="67"/>
                    <a:pt x="14" y="67"/>
                    <a:pt x="12" y="67"/>
                  </a:cubicBezTo>
                  <a:cubicBezTo>
                    <a:pt x="12" y="67"/>
                    <a:pt x="12" y="69"/>
                    <a:pt x="12" y="69"/>
                  </a:cubicBezTo>
                  <a:cubicBezTo>
                    <a:pt x="9" y="69"/>
                    <a:pt x="6" y="68"/>
                    <a:pt x="4" y="67"/>
                  </a:cubicBezTo>
                  <a:cubicBezTo>
                    <a:pt x="3" y="66"/>
                    <a:pt x="2" y="64"/>
                    <a:pt x="2" y="63"/>
                  </a:cubicBezTo>
                  <a:cubicBezTo>
                    <a:pt x="1" y="62"/>
                    <a:pt x="2" y="61"/>
                    <a:pt x="2" y="59"/>
                  </a:cubicBezTo>
                  <a:cubicBezTo>
                    <a:pt x="2" y="59"/>
                    <a:pt x="2" y="58"/>
                    <a:pt x="2" y="58"/>
                  </a:cubicBezTo>
                  <a:cubicBezTo>
                    <a:pt x="2" y="57"/>
                    <a:pt x="1" y="56"/>
                    <a:pt x="0" y="55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" y="47"/>
                    <a:pt x="3" y="47"/>
                    <a:pt x="3" y="46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43"/>
                    <a:pt x="5" y="42"/>
                    <a:pt x="6" y="41"/>
                  </a:cubicBezTo>
                  <a:cubicBezTo>
                    <a:pt x="6" y="40"/>
                    <a:pt x="7" y="39"/>
                    <a:pt x="7" y="39"/>
                  </a:cubicBezTo>
                  <a:cubicBezTo>
                    <a:pt x="7" y="37"/>
                    <a:pt x="5" y="36"/>
                    <a:pt x="5" y="35"/>
                  </a:cubicBezTo>
                  <a:cubicBezTo>
                    <a:pt x="5" y="35"/>
                    <a:pt x="5" y="34"/>
                    <a:pt x="5" y="33"/>
                  </a:cubicBezTo>
                  <a:cubicBezTo>
                    <a:pt x="5" y="32"/>
                    <a:pt x="4" y="31"/>
                    <a:pt x="4" y="30"/>
                  </a:cubicBezTo>
                  <a:cubicBezTo>
                    <a:pt x="4" y="30"/>
                    <a:pt x="5" y="29"/>
                    <a:pt x="5" y="29"/>
                  </a:cubicBezTo>
                  <a:cubicBezTo>
                    <a:pt x="5" y="28"/>
                    <a:pt x="4" y="28"/>
                    <a:pt x="4" y="27"/>
                  </a:cubicBezTo>
                  <a:cubicBezTo>
                    <a:pt x="5" y="26"/>
                    <a:pt x="6" y="25"/>
                    <a:pt x="7" y="23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8" y="20"/>
                    <a:pt x="9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20"/>
                    <a:pt x="17" y="21"/>
                    <a:pt x="18" y="21"/>
                  </a:cubicBezTo>
                  <a:cubicBezTo>
                    <a:pt x="19" y="20"/>
                    <a:pt x="16" y="19"/>
                    <a:pt x="17" y="18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1" y="16"/>
                    <a:pt x="20" y="14"/>
                    <a:pt x="21" y="14"/>
                  </a:cubicBezTo>
                  <a:cubicBezTo>
                    <a:pt x="22" y="14"/>
                    <a:pt x="21" y="16"/>
                    <a:pt x="22" y="16"/>
                  </a:cubicBezTo>
                  <a:cubicBezTo>
                    <a:pt x="23" y="16"/>
                    <a:pt x="23" y="14"/>
                    <a:pt x="23" y="14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5" y="14"/>
                    <a:pt x="25" y="13"/>
                    <a:pt x="24" y="13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4" y="11"/>
                    <a:pt x="25" y="11"/>
                    <a:pt x="25" y="11"/>
                  </a:cubicBezTo>
                  <a:cubicBezTo>
                    <a:pt x="25" y="10"/>
                    <a:pt x="24" y="10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5" y="7"/>
                    <a:pt x="25" y="9"/>
                    <a:pt x="26" y="9"/>
                  </a:cubicBezTo>
                  <a:cubicBezTo>
                    <a:pt x="26" y="9"/>
                    <a:pt x="26" y="8"/>
                    <a:pt x="26" y="8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8" y="6"/>
                    <a:pt x="28" y="6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8" y="3"/>
                    <a:pt x="28" y="3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cubicBezTo>
                    <a:pt x="30" y="2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7" name="Oval 150"/>
            <p:cNvSpPr>
              <a:spLocks noChangeArrowheads="1"/>
            </p:cNvSpPr>
            <p:nvPr/>
          </p:nvSpPr>
          <p:spPr bwMode="auto">
            <a:xfrm>
              <a:off x="4656" y="3100"/>
              <a:ext cx="1" cy="17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798" name="Freeform 151"/>
            <p:cNvSpPr>
              <a:spLocks/>
            </p:cNvSpPr>
            <p:nvPr/>
          </p:nvSpPr>
          <p:spPr bwMode="auto">
            <a:xfrm>
              <a:off x="4729" y="3131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4 h 4"/>
                <a:gd name="T4" fmla="*/ 35 w 4"/>
                <a:gd name="T5" fmla="*/ 35 h 4"/>
                <a:gd name="T6" fmla="*/ 35 w 4"/>
                <a:gd name="T7" fmla="*/ 14 h 4"/>
                <a:gd name="T8" fmla="*/ 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9" name="Freeform 152"/>
            <p:cNvSpPr>
              <a:spLocks/>
            </p:cNvSpPr>
            <p:nvPr/>
          </p:nvSpPr>
          <p:spPr bwMode="auto">
            <a:xfrm>
              <a:off x="4881" y="3255"/>
              <a:ext cx="0" cy="14"/>
            </a:xfrm>
            <a:custGeom>
              <a:avLst/>
              <a:gdLst>
                <a:gd name="T0" fmla="*/ 14 h 4"/>
                <a:gd name="T1" fmla="*/ 35 h 4"/>
                <a:gd name="T2" fmla="*/ 49 h 4"/>
                <a:gd name="T3" fmla="*/ 24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0" name="Freeform 153"/>
            <p:cNvSpPr>
              <a:spLocks/>
            </p:cNvSpPr>
            <p:nvPr/>
          </p:nvSpPr>
          <p:spPr bwMode="auto">
            <a:xfrm>
              <a:off x="4839" y="3269"/>
              <a:ext cx="14" cy="17"/>
            </a:xfrm>
            <a:custGeom>
              <a:avLst/>
              <a:gdLst>
                <a:gd name="T0" fmla="*/ 14 w 4"/>
                <a:gd name="T1" fmla="*/ 0 h 5"/>
                <a:gd name="T2" fmla="*/ 49 w 4"/>
                <a:gd name="T3" fmla="*/ 34 h 5"/>
                <a:gd name="T4" fmla="*/ 49 w 4"/>
                <a:gd name="T5" fmla="*/ 58 h 5"/>
                <a:gd name="T6" fmla="*/ 14 w 4"/>
                <a:gd name="T7" fmla="*/ 48 h 5"/>
                <a:gd name="T8" fmla="*/ 14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1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1" name="Freeform 154"/>
            <p:cNvSpPr>
              <a:spLocks/>
            </p:cNvSpPr>
            <p:nvPr/>
          </p:nvSpPr>
          <p:spPr bwMode="auto">
            <a:xfrm>
              <a:off x="3836" y="2269"/>
              <a:ext cx="0" cy="14"/>
            </a:xfrm>
            <a:custGeom>
              <a:avLst/>
              <a:gdLst>
                <a:gd name="T0" fmla="*/ 24 h 4"/>
                <a:gd name="T1" fmla="*/ 14 h 4"/>
                <a:gd name="T2" fmla="*/ 0 h 4"/>
                <a:gd name="T3" fmla="*/ 24 h 4"/>
                <a:gd name="T4" fmla="*/ 49 h 4"/>
                <a:gd name="T5" fmla="*/ 2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2" name="Freeform 155"/>
            <p:cNvSpPr>
              <a:spLocks/>
            </p:cNvSpPr>
            <p:nvPr/>
          </p:nvSpPr>
          <p:spPr bwMode="auto">
            <a:xfrm>
              <a:off x="4317" y="2183"/>
              <a:ext cx="14" cy="0"/>
            </a:xfrm>
            <a:custGeom>
              <a:avLst/>
              <a:gdLst>
                <a:gd name="T0" fmla="*/ 24 w 4"/>
                <a:gd name="T1" fmla="*/ 35 w 4"/>
                <a:gd name="T2" fmla="*/ 14 w 4"/>
                <a:gd name="T3" fmla="*/ 24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3" name="Freeform 156"/>
            <p:cNvSpPr>
              <a:spLocks/>
            </p:cNvSpPr>
            <p:nvPr/>
          </p:nvSpPr>
          <p:spPr bwMode="auto">
            <a:xfrm>
              <a:off x="4331" y="2183"/>
              <a:ext cx="14" cy="13"/>
            </a:xfrm>
            <a:custGeom>
              <a:avLst/>
              <a:gdLst>
                <a:gd name="T0" fmla="*/ 24 w 4"/>
                <a:gd name="T1" fmla="*/ 0 h 4"/>
                <a:gd name="T2" fmla="*/ 49 w 4"/>
                <a:gd name="T3" fmla="*/ 32 h 4"/>
                <a:gd name="T4" fmla="*/ 14 w 4"/>
                <a:gd name="T5" fmla="*/ 32 h 4"/>
                <a:gd name="T6" fmla="*/ 24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3" y="4"/>
                    <a:pt x="1" y="4"/>
                    <a:pt x="1" y="3"/>
                  </a:cubicBezTo>
                  <a:cubicBezTo>
                    <a:pt x="0" y="3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4" name="Freeform 157"/>
            <p:cNvSpPr>
              <a:spLocks/>
            </p:cNvSpPr>
            <p:nvPr/>
          </p:nvSpPr>
          <p:spPr bwMode="auto">
            <a:xfrm>
              <a:off x="4317" y="2255"/>
              <a:ext cx="14" cy="14"/>
            </a:xfrm>
            <a:custGeom>
              <a:avLst/>
              <a:gdLst>
                <a:gd name="T0" fmla="*/ 24 w 4"/>
                <a:gd name="T1" fmla="*/ 24 h 4"/>
                <a:gd name="T2" fmla="*/ 49 w 4"/>
                <a:gd name="T3" fmla="*/ 14 h 4"/>
                <a:gd name="T4" fmla="*/ 24 w 4"/>
                <a:gd name="T5" fmla="*/ 49 h 4"/>
                <a:gd name="T6" fmla="*/ 24 w 4"/>
                <a:gd name="T7" fmla="*/ 2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2"/>
                  </a:moveTo>
                  <a:cubicBezTo>
                    <a:pt x="3" y="1"/>
                    <a:pt x="4" y="0"/>
                    <a:pt x="4" y="1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0" y="4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5" name="Freeform 158"/>
            <p:cNvSpPr>
              <a:spLocks/>
            </p:cNvSpPr>
            <p:nvPr/>
          </p:nvSpPr>
          <p:spPr bwMode="auto">
            <a:xfrm>
              <a:off x="4345" y="2238"/>
              <a:ext cx="14" cy="0"/>
            </a:xfrm>
            <a:custGeom>
              <a:avLst/>
              <a:gdLst>
                <a:gd name="T0" fmla="*/ 14 w 4"/>
                <a:gd name="T1" fmla="*/ 49 w 4"/>
                <a:gd name="T2" fmla="*/ 14 w 4"/>
                <a:gd name="T3" fmla="*/ 14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1" y="0"/>
                  </a:moveTo>
                  <a:cubicBezTo>
                    <a:pt x="2" y="0"/>
                    <a:pt x="4" y="0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6" name="Freeform 159"/>
            <p:cNvSpPr>
              <a:spLocks/>
            </p:cNvSpPr>
            <p:nvPr/>
          </p:nvSpPr>
          <p:spPr bwMode="auto">
            <a:xfrm>
              <a:off x="3978" y="1958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24 w 4"/>
                <a:gd name="T3" fmla="*/ 14 h 4"/>
                <a:gd name="T4" fmla="*/ 49 w 4"/>
                <a:gd name="T5" fmla="*/ 35 h 4"/>
                <a:gd name="T6" fmla="*/ 24 w 4"/>
                <a:gd name="T7" fmla="*/ 35 h 4"/>
                <a:gd name="T8" fmla="*/ 0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4" y="3"/>
                    <a:pt x="4" y="3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2" y="3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7" name="Freeform 160"/>
            <p:cNvSpPr>
              <a:spLocks/>
            </p:cNvSpPr>
            <p:nvPr/>
          </p:nvSpPr>
          <p:spPr bwMode="auto">
            <a:xfrm>
              <a:off x="3992" y="1930"/>
              <a:ext cx="14" cy="14"/>
            </a:xfrm>
            <a:custGeom>
              <a:avLst/>
              <a:gdLst>
                <a:gd name="T0" fmla="*/ 14 w 4"/>
                <a:gd name="T1" fmla="*/ 35 h 4"/>
                <a:gd name="T2" fmla="*/ 24 w 4"/>
                <a:gd name="T3" fmla="*/ 14 h 4"/>
                <a:gd name="T4" fmla="*/ 49 w 4"/>
                <a:gd name="T5" fmla="*/ 0 h 4"/>
                <a:gd name="T6" fmla="*/ 35 w 4"/>
                <a:gd name="T7" fmla="*/ 24 h 4"/>
                <a:gd name="T8" fmla="*/ 14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3"/>
                  </a:moveTo>
                  <a:cubicBezTo>
                    <a:pt x="0" y="2"/>
                    <a:pt x="2" y="2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2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8" name="Freeform 161"/>
            <p:cNvSpPr>
              <a:spLocks/>
            </p:cNvSpPr>
            <p:nvPr/>
          </p:nvSpPr>
          <p:spPr bwMode="auto">
            <a:xfrm>
              <a:off x="3978" y="1958"/>
              <a:ext cx="14" cy="14"/>
            </a:xfrm>
            <a:custGeom>
              <a:avLst/>
              <a:gdLst>
                <a:gd name="T0" fmla="*/ 24 w 4"/>
                <a:gd name="T1" fmla="*/ 14 h 4"/>
                <a:gd name="T2" fmla="*/ 49 w 4"/>
                <a:gd name="T3" fmla="*/ 35 h 4"/>
                <a:gd name="T4" fmla="*/ 24 w 4"/>
                <a:gd name="T5" fmla="*/ 35 h 4"/>
                <a:gd name="T6" fmla="*/ 0 w 4"/>
                <a:gd name="T7" fmla="*/ 14 h 4"/>
                <a:gd name="T8" fmla="*/ 24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1"/>
                  </a:moveTo>
                  <a:cubicBezTo>
                    <a:pt x="3" y="1"/>
                    <a:pt x="4" y="1"/>
                    <a:pt x="4" y="3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0" y="1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9" name="Freeform 162"/>
            <p:cNvSpPr>
              <a:spLocks/>
            </p:cNvSpPr>
            <p:nvPr/>
          </p:nvSpPr>
          <p:spPr bwMode="auto">
            <a:xfrm>
              <a:off x="3881" y="1999"/>
              <a:ext cx="14" cy="14"/>
            </a:xfrm>
            <a:custGeom>
              <a:avLst/>
              <a:gdLst>
                <a:gd name="T0" fmla="*/ 24 w 4"/>
                <a:gd name="T1" fmla="*/ 0 h 4"/>
                <a:gd name="T2" fmla="*/ 0 w 4"/>
                <a:gd name="T3" fmla="*/ 35 h 4"/>
                <a:gd name="T4" fmla="*/ 24 w 4"/>
                <a:gd name="T5" fmla="*/ 49 h 4"/>
                <a:gd name="T6" fmla="*/ 49 w 4"/>
                <a:gd name="T7" fmla="*/ 49 h 4"/>
                <a:gd name="T8" fmla="*/ 24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2" y="4"/>
                    <a:pt x="2" y="4"/>
                    <a:pt x="4" y="4"/>
                  </a:cubicBezTo>
                  <a:cubicBezTo>
                    <a:pt x="4" y="3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0" name="Freeform 163"/>
            <p:cNvSpPr>
              <a:spLocks/>
            </p:cNvSpPr>
            <p:nvPr/>
          </p:nvSpPr>
          <p:spPr bwMode="auto">
            <a:xfrm>
              <a:off x="4065" y="2141"/>
              <a:ext cx="14" cy="28"/>
            </a:xfrm>
            <a:custGeom>
              <a:avLst/>
              <a:gdLst>
                <a:gd name="T0" fmla="*/ 35 w 4"/>
                <a:gd name="T1" fmla="*/ 98 h 8"/>
                <a:gd name="T2" fmla="*/ 14 w 4"/>
                <a:gd name="T3" fmla="*/ 84 h 8"/>
                <a:gd name="T4" fmla="*/ 14 w 4"/>
                <a:gd name="T5" fmla="*/ 84 h 8"/>
                <a:gd name="T6" fmla="*/ 14 w 4"/>
                <a:gd name="T7" fmla="*/ 73 h 8"/>
                <a:gd name="T8" fmla="*/ 0 w 4"/>
                <a:gd name="T9" fmla="*/ 59 h 8"/>
                <a:gd name="T10" fmla="*/ 14 w 4"/>
                <a:gd name="T11" fmla="*/ 59 h 8"/>
                <a:gd name="T12" fmla="*/ 0 w 4"/>
                <a:gd name="T13" fmla="*/ 49 h 8"/>
                <a:gd name="T14" fmla="*/ 0 w 4"/>
                <a:gd name="T15" fmla="*/ 49 h 8"/>
                <a:gd name="T16" fmla="*/ 0 w 4"/>
                <a:gd name="T17" fmla="*/ 24 h 8"/>
                <a:gd name="T18" fmla="*/ 24 w 4"/>
                <a:gd name="T19" fmla="*/ 24 h 8"/>
                <a:gd name="T20" fmla="*/ 35 w 4"/>
                <a:gd name="T21" fmla="*/ 24 h 8"/>
                <a:gd name="T22" fmla="*/ 35 w 4"/>
                <a:gd name="T23" fmla="*/ 0 h 8"/>
                <a:gd name="T24" fmla="*/ 49 w 4"/>
                <a:gd name="T25" fmla="*/ 14 h 8"/>
                <a:gd name="T26" fmla="*/ 49 w 4"/>
                <a:gd name="T27" fmla="*/ 24 h 8"/>
                <a:gd name="T28" fmla="*/ 49 w 4"/>
                <a:gd name="T29" fmla="*/ 59 h 8"/>
                <a:gd name="T30" fmla="*/ 35 w 4"/>
                <a:gd name="T31" fmla="*/ 73 h 8"/>
                <a:gd name="T32" fmla="*/ 35 w 4"/>
                <a:gd name="T33" fmla="*/ 84 h 8"/>
                <a:gd name="T34" fmla="*/ 35 w 4"/>
                <a:gd name="T35" fmla="*/ 98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8"/>
                <a:gd name="T56" fmla="*/ 4 w 4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8">
                  <a:moveTo>
                    <a:pt x="3" y="8"/>
                  </a:move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1" name="Freeform 164"/>
            <p:cNvSpPr>
              <a:spLocks/>
            </p:cNvSpPr>
            <p:nvPr/>
          </p:nvSpPr>
          <p:spPr bwMode="auto">
            <a:xfrm>
              <a:off x="4051" y="1830"/>
              <a:ext cx="41" cy="27"/>
            </a:xfrm>
            <a:custGeom>
              <a:avLst/>
              <a:gdLst>
                <a:gd name="T0" fmla="*/ 130 w 12"/>
                <a:gd name="T1" fmla="*/ 10 h 8"/>
                <a:gd name="T2" fmla="*/ 130 w 12"/>
                <a:gd name="T3" fmla="*/ 10 h 8"/>
                <a:gd name="T4" fmla="*/ 92 w 12"/>
                <a:gd name="T5" fmla="*/ 24 h 8"/>
                <a:gd name="T6" fmla="*/ 72 w 12"/>
                <a:gd name="T7" fmla="*/ 47 h 8"/>
                <a:gd name="T8" fmla="*/ 24 w 12"/>
                <a:gd name="T9" fmla="*/ 57 h 8"/>
                <a:gd name="T10" fmla="*/ 0 w 12"/>
                <a:gd name="T11" fmla="*/ 91 h 8"/>
                <a:gd name="T12" fmla="*/ 10 w 12"/>
                <a:gd name="T13" fmla="*/ 81 h 8"/>
                <a:gd name="T14" fmla="*/ 24 w 12"/>
                <a:gd name="T15" fmla="*/ 67 h 8"/>
                <a:gd name="T16" fmla="*/ 48 w 12"/>
                <a:gd name="T17" fmla="*/ 67 h 8"/>
                <a:gd name="T18" fmla="*/ 92 w 12"/>
                <a:gd name="T19" fmla="*/ 57 h 8"/>
                <a:gd name="T20" fmla="*/ 106 w 12"/>
                <a:gd name="T21" fmla="*/ 57 h 8"/>
                <a:gd name="T22" fmla="*/ 130 w 12"/>
                <a:gd name="T23" fmla="*/ 67 h 8"/>
                <a:gd name="T24" fmla="*/ 140 w 12"/>
                <a:gd name="T25" fmla="*/ 47 h 8"/>
                <a:gd name="T26" fmla="*/ 130 w 12"/>
                <a:gd name="T27" fmla="*/ 24 h 8"/>
                <a:gd name="T28" fmla="*/ 130 w 12"/>
                <a:gd name="T29" fmla="*/ 1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8"/>
                <a:gd name="T47" fmla="*/ 12 w 1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8">
                  <a:moveTo>
                    <a:pt x="11" y="1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0" y="1"/>
                    <a:pt x="9" y="1"/>
                    <a:pt x="8" y="2"/>
                  </a:cubicBezTo>
                  <a:cubicBezTo>
                    <a:pt x="7" y="2"/>
                    <a:pt x="7" y="4"/>
                    <a:pt x="6" y="4"/>
                  </a:cubicBezTo>
                  <a:cubicBezTo>
                    <a:pt x="5" y="5"/>
                    <a:pt x="3" y="4"/>
                    <a:pt x="2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5"/>
                    <a:pt x="6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2" y="3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2" name="Freeform 165"/>
            <p:cNvSpPr>
              <a:spLocks/>
            </p:cNvSpPr>
            <p:nvPr/>
          </p:nvSpPr>
          <p:spPr bwMode="auto">
            <a:xfrm>
              <a:off x="4051" y="1844"/>
              <a:ext cx="41" cy="58"/>
            </a:xfrm>
            <a:custGeom>
              <a:avLst/>
              <a:gdLst>
                <a:gd name="T0" fmla="*/ 58 w 12"/>
                <a:gd name="T1" fmla="*/ 198 h 17"/>
                <a:gd name="T2" fmla="*/ 82 w 12"/>
                <a:gd name="T3" fmla="*/ 188 h 17"/>
                <a:gd name="T4" fmla="*/ 72 w 12"/>
                <a:gd name="T5" fmla="*/ 174 h 17"/>
                <a:gd name="T6" fmla="*/ 72 w 12"/>
                <a:gd name="T7" fmla="*/ 164 h 17"/>
                <a:gd name="T8" fmla="*/ 72 w 12"/>
                <a:gd name="T9" fmla="*/ 140 h 17"/>
                <a:gd name="T10" fmla="*/ 82 w 12"/>
                <a:gd name="T11" fmla="*/ 140 h 17"/>
                <a:gd name="T12" fmla="*/ 82 w 12"/>
                <a:gd name="T13" fmla="*/ 130 h 17"/>
                <a:gd name="T14" fmla="*/ 92 w 12"/>
                <a:gd name="T15" fmla="*/ 106 h 17"/>
                <a:gd name="T16" fmla="*/ 106 w 12"/>
                <a:gd name="T17" fmla="*/ 82 h 17"/>
                <a:gd name="T18" fmla="*/ 130 w 12"/>
                <a:gd name="T19" fmla="*/ 82 h 17"/>
                <a:gd name="T20" fmla="*/ 140 w 12"/>
                <a:gd name="T21" fmla="*/ 58 h 17"/>
                <a:gd name="T22" fmla="*/ 116 w 12"/>
                <a:gd name="T23" fmla="*/ 48 h 17"/>
                <a:gd name="T24" fmla="*/ 106 w 12"/>
                <a:gd name="T25" fmla="*/ 34 h 17"/>
                <a:gd name="T26" fmla="*/ 106 w 12"/>
                <a:gd name="T27" fmla="*/ 10 h 17"/>
                <a:gd name="T28" fmla="*/ 82 w 12"/>
                <a:gd name="T29" fmla="*/ 0 h 17"/>
                <a:gd name="T30" fmla="*/ 58 w 12"/>
                <a:gd name="T31" fmla="*/ 10 h 17"/>
                <a:gd name="T32" fmla="*/ 58 w 12"/>
                <a:gd name="T33" fmla="*/ 10 h 17"/>
                <a:gd name="T34" fmla="*/ 58 w 12"/>
                <a:gd name="T35" fmla="*/ 48 h 17"/>
                <a:gd name="T36" fmla="*/ 48 w 12"/>
                <a:gd name="T37" fmla="*/ 48 h 17"/>
                <a:gd name="T38" fmla="*/ 48 w 12"/>
                <a:gd name="T39" fmla="*/ 24 h 17"/>
                <a:gd name="T40" fmla="*/ 34 w 12"/>
                <a:gd name="T41" fmla="*/ 34 h 17"/>
                <a:gd name="T42" fmla="*/ 34 w 12"/>
                <a:gd name="T43" fmla="*/ 34 h 17"/>
                <a:gd name="T44" fmla="*/ 34 w 12"/>
                <a:gd name="T45" fmla="*/ 34 h 17"/>
                <a:gd name="T46" fmla="*/ 34 w 12"/>
                <a:gd name="T47" fmla="*/ 58 h 17"/>
                <a:gd name="T48" fmla="*/ 24 w 12"/>
                <a:gd name="T49" fmla="*/ 48 h 17"/>
                <a:gd name="T50" fmla="*/ 0 w 12"/>
                <a:gd name="T51" fmla="*/ 34 h 17"/>
                <a:gd name="T52" fmla="*/ 0 w 12"/>
                <a:gd name="T53" fmla="*/ 58 h 17"/>
                <a:gd name="T54" fmla="*/ 0 w 12"/>
                <a:gd name="T55" fmla="*/ 68 h 17"/>
                <a:gd name="T56" fmla="*/ 0 w 12"/>
                <a:gd name="T57" fmla="*/ 82 h 17"/>
                <a:gd name="T58" fmla="*/ 0 w 12"/>
                <a:gd name="T59" fmla="*/ 106 h 17"/>
                <a:gd name="T60" fmla="*/ 0 w 12"/>
                <a:gd name="T61" fmla="*/ 130 h 17"/>
                <a:gd name="T62" fmla="*/ 10 w 12"/>
                <a:gd name="T63" fmla="*/ 130 h 17"/>
                <a:gd name="T64" fmla="*/ 24 w 12"/>
                <a:gd name="T65" fmla="*/ 140 h 17"/>
                <a:gd name="T66" fmla="*/ 34 w 12"/>
                <a:gd name="T67" fmla="*/ 164 h 17"/>
                <a:gd name="T68" fmla="*/ 34 w 12"/>
                <a:gd name="T69" fmla="*/ 188 h 17"/>
                <a:gd name="T70" fmla="*/ 48 w 12"/>
                <a:gd name="T71" fmla="*/ 188 h 17"/>
                <a:gd name="T72" fmla="*/ 58 w 12"/>
                <a:gd name="T73" fmla="*/ 198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17"/>
                <a:gd name="T113" fmla="*/ 12 w 12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17">
                  <a:moveTo>
                    <a:pt x="5" y="17"/>
                  </a:moveTo>
                  <a:cubicBezTo>
                    <a:pt x="6" y="17"/>
                    <a:pt x="6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1"/>
                    <a:pt x="7" y="12"/>
                    <a:pt x="7" y="12"/>
                  </a:cubicBezTo>
                  <a:cubicBezTo>
                    <a:pt x="7" y="11"/>
                    <a:pt x="6" y="11"/>
                    <a:pt x="7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6"/>
                    <a:pt x="10" y="7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2" y="4"/>
                    <a:pt x="10" y="5"/>
                    <a:pt x="10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6"/>
                    <a:pt x="5" y="17"/>
                    <a:pt x="5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3" name="Freeform 166"/>
            <p:cNvSpPr>
              <a:spLocks/>
            </p:cNvSpPr>
            <p:nvPr/>
          </p:nvSpPr>
          <p:spPr bwMode="auto">
            <a:xfrm>
              <a:off x="3854" y="1902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24 w 4"/>
                <a:gd name="T3" fmla="*/ 0 h 4"/>
                <a:gd name="T4" fmla="*/ 0 w 4"/>
                <a:gd name="T5" fmla="*/ 35 h 4"/>
                <a:gd name="T6" fmla="*/ 24 w 4"/>
                <a:gd name="T7" fmla="*/ 35 h 4"/>
                <a:gd name="T8" fmla="*/ 35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3"/>
                    <a:pt x="2" y="3"/>
                  </a:cubicBezTo>
                  <a:cubicBezTo>
                    <a:pt x="3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4" name="Freeform 167"/>
            <p:cNvSpPr>
              <a:spLocks/>
            </p:cNvSpPr>
            <p:nvPr/>
          </p:nvSpPr>
          <p:spPr bwMode="auto">
            <a:xfrm>
              <a:off x="3836" y="1871"/>
              <a:ext cx="18" cy="14"/>
            </a:xfrm>
            <a:custGeom>
              <a:avLst/>
              <a:gdLst>
                <a:gd name="T0" fmla="*/ 40 w 5"/>
                <a:gd name="T1" fmla="*/ 49 h 4"/>
                <a:gd name="T2" fmla="*/ 65 w 5"/>
                <a:gd name="T3" fmla="*/ 24 h 4"/>
                <a:gd name="T4" fmla="*/ 25 w 5"/>
                <a:gd name="T5" fmla="*/ 0 h 4"/>
                <a:gd name="T6" fmla="*/ 0 w 5"/>
                <a:gd name="T7" fmla="*/ 24 h 4"/>
                <a:gd name="T8" fmla="*/ 40 w 5"/>
                <a:gd name="T9" fmla="*/ 4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4"/>
                  </a:moveTo>
                  <a:cubicBezTo>
                    <a:pt x="5" y="4"/>
                    <a:pt x="5" y="3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5" name="Freeform 168"/>
            <p:cNvSpPr>
              <a:spLocks/>
            </p:cNvSpPr>
            <p:nvPr/>
          </p:nvSpPr>
          <p:spPr bwMode="auto">
            <a:xfrm>
              <a:off x="3854" y="1930"/>
              <a:ext cx="14" cy="0"/>
            </a:xfrm>
            <a:custGeom>
              <a:avLst/>
              <a:gdLst>
                <a:gd name="T0" fmla="*/ 49 w 4"/>
                <a:gd name="T1" fmla="*/ 24 w 4"/>
                <a:gd name="T2" fmla="*/ 0 w 4"/>
                <a:gd name="T3" fmla="*/ 1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6" name="Freeform 169"/>
            <p:cNvSpPr>
              <a:spLocks/>
            </p:cNvSpPr>
            <p:nvPr/>
          </p:nvSpPr>
          <p:spPr bwMode="auto">
            <a:xfrm>
              <a:off x="4079" y="1885"/>
              <a:ext cx="0" cy="17"/>
            </a:xfrm>
            <a:custGeom>
              <a:avLst/>
              <a:gdLst>
                <a:gd name="T0" fmla="*/ 58 h 5"/>
                <a:gd name="T1" fmla="*/ 24 h 5"/>
                <a:gd name="T2" fmla="*/ 24 h 5"/>
                <a:gd name="T3" fmla="*/ 34 h 5"/>
                <a:gd name="T4" fmla="*/ 58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5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7" name="Freeform 170"/>
            <p:cNvSpPr>
              <a:spLocks/>
            </p:cNvSpPr>
            <p:nvPr/>
          </p:nvSpPr>
          <p:spPr bwMode="auto">
            <a:xfrm>
              <a:off x="4065" y="1885"/>
              <a:ext cx="0" cy="17"/>
            </a:xfrm>
            <a:custGeom>
              <a:avLst/>
              <a:gdLst>
                <a:gd name="T0" fmla="*/ 58 h 5"/>
                <a:gd name="T1" fmla="*/ 24 h 5"/>
                <a:gd name="T2" fmla="*/ 0 h 5"/>
                <a:gd name="T3" fmla="*/ 24 h 5"/>
                <a:gd name="T4" fmla="*/ 58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5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8" name="Freeform 171"/>
            <p:cNvSpPr>
              <a:spLocks/>
            </p:cNvSpPr>
            <p:nvPr/>
          </p:nvSpPr>
          <p:spPr bwMode="auto">
            <a:xfrm>
              <a:off x="4092" y="187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9" name="Freeform 172"/>
            <p:cNvSpPr>
              <a:spLocks/>
            </p:cNvSpPr>
            <p:nvPr/>
          </p:nvSpPr>
          <p:spPr bwMode="auto">
            <a:xfrm>
              <a:off x="4162" y="1885"/>
              <a:ext cx="0" cy="17"/>
            </a:xfrm>
            <a:custGeom>
              <a:avLst/>
              <a:gdLst>
                <a:gd name="T0" fmla="*/ 10 h 5"/>
                <a:gd name="T1" fmla="*/ 48 h 5"/>
                <a:gd name="T2" fmla="*/ 58 h 5"/>
                <a:gd name="T3" fmla="*/ 24 h 5"/>
                <a:gd name="T4" fmla="*/ 1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1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0" name="Freeform 173"/>
            <p:cNvSpPr>
              <a:spLocks/>
            </p:cNvSpPr>
            <p:nvPr/>
          </p:nvSpPr>
          <p:spPr bwMode="auto">
            <a:xfrm>
              <a:off x="4079" y="1885"/>
              <a:ext cx="13" cy="17"/>
            </a:xfrm>
            <a:custGeom>
              <a:avLst/>
              <a:gdLst>
                <a:gd name="T0" fmla="*/ 23 w 4"/>
                <a:gd name="T1" fmla="*/ 0 h 5"/>
                <a:gd name="T2" fmla="*/ 32 w 4"/>
                <a:gd name="T3" fmla="*/ 10 h 5"/>
                <a:gd name="T4" fmla="*/ 42 w 4"/>
                <a:gd name="T5" fmla="*/ 34 h 5"/>
                <a:gd name="T6" fmla="*/ 32 w 4"/>
                <a:gd name="T7" fmla="*/ 58 h 5"/>
                <a:gd name="T8" fmla="*/ 10 w 4"/>
                <a:gd name="T9" fmla="*/ 34 h 5"/>
                <a:gd name="T10" fmla="*/ 0 w 4"/>
                <a:gd name="T11" fmla="*/ 24 h 5"/>
                <a:gd name="T12" fmla="*/ 10 w 4"/>
                <a:gd name="T13" fmla="*/ 10 h 5"/>
                <a:gd name="T14" fmla="*/ 23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5"/>
                <a:gd name="T26" fmla="*/ 4 w 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5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2" y="5"/>
                    <a:pt x="2" y="4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Freeform 174"/>
            <p:cNvSpPr>
              <a:spLocks/>
            </p:cNvSpPr>
            <p:nvPr/>
          </p:nvSpPr>
          <p:spPr bwMode="auto">
            <a:xfrm>
              <a:off x="4092" y="1871"/>
              <a:ext cx="28" cy="31"/>
            </a:xfrm>
            <a:custGeom>
              <a:avLst/>
              <a:gdLst>
                <a:gd name="T0" fmla="*/ 59 w 8"/>
                <a:gd name="T1" fmla="*/ 10 h 9"/>
                <a:gd name="T2" fmla="*/ 84 w 8"/>
                <a:gd name="T3" fmla="*/ 0 h 9"/>
                <a:gd name="T4" fmla="*/ 98 w 8"/>
                <a:gd name="T5" fmla="*/ 10 h 9"/>
                <a:gd name="T6" fmla="*/ 84 w 8"/>
                <a:gd name="T7" fmla="*/ 48 h 9"/>
                <a:gd name="T8" fmla="*/ 73 w 8"/>
                <a:gd name="T9" fmla="*/ 59 h 9"/>
                <a:gd name="T10" fmla="*/ 84 w 8"/>
                <a:gd name="T11" fmla="*/ 72 h 9"/>
                <a:gd name="T12" fmla="*/ 73 w 8"/>
                <a:gd name="T13" fmla="*/ 72 h 9"/>
                <a:gd name="T14" fmla="*/ 73 w 8"/>
                <a:gd name="T15" fmla="*/ 96 h 9"/>
                <a:gd name="T16" fmla="*/ 49 w 8"/>
                <a:gd name="T17" fmla="*/ 83 h 9"/>
                <a:gd name="T18" fmla="*/ 35 w 8"/>
                <a:gd name="T19" fmla="*/ 83 h 9"/>
                <a:gd name="T20" fmla="*/ 14 w 8"/>
                <a:gd name="T21" fmla="*/ 72 h 9"/>
                <a:gd name="T22" fmla="*/ 14 w 8"/>
                <a:gd name="T23" fmla="*/ 48 h 9"/>
                <a:gd name="T24" fmla="*/ 0 w 8"/>
                <a:gd name="T25" fmla="*/ 34 h 9"/>
                <a:gd name="T26" fmla="*/ 24 w 8"/>
                <a:gd name="T27" fmla="*/ 34 h 9"/>
                <a:gd name="T28" fmla="*/ 35 w 8"/>
                <a:gd name="T29" fmla="*/ 24 h 9"/>
                <a:gd name="T30" fmla="*/ 49 w 8"/>
                <a:gd name="T31" fmla="*/ 24 h 9"/>
                <a:gd name="T32" fmla="*/ 49 w 8"/>
                <a:gd name="T33" fmla="*/ 34 h 9"/>
                <a:gd name="T34" fmla="*/ 73 w 8"/>
                <a:gd name="T35" fmla="*/ 48 h 9"/>
                <a:gd name="T36" fmla="*/ 73 w 8"/>
                <a:gd name="T37" fmla="*/ 24 h 9"/>
                <a:gd name="T38" fmla="*/ 59 w 8"/>
                <a:gd name="T39" fmla="*/ 10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9"/>
                <a:gd name="T62" fmla="*/ 8 w 8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9">
                  <a:moveTo>
                    <a:pt x="5" y="1"/>
                  </a:move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8" y="3"/>
                    <a:pt x="7" y="4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8" y="6"/>
                    <a:pt x="7" y="6"/>
                  </a:cubicBezTo>
                  <a:cubicBezTo>
                    <a:pt x="7" y="7"/>
                    <a:pt x="6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9"/>
                    <a:pt x="5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3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Freeform 175"/>
            <p:cNvSpPr>
              <a:spLocks/>
            </p:cNvSpPr>
            <p:nvPr/>
          </p:nvSpPr>
          <p:spPr bwMode="auto">
            <a:xfrm>
              <a:off x="4106" y="1902"/>
              <a:ext cx="14" cy="0"/>
            </a:xfrm>
            <a:custGeom>
              <a:avLst/>
              <a:gdLst>
                <a:gd name="T0" fmla="*/ 49 w 4"/>
                <a:gd name="T1" fmla="*/ 14 w 4"/>
                <a:gd name="T2" fmla="*/ 24 w 4"/>
                <a:gd name="T3" fmla="*/ 2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Freeform 176"/>
            <p:cNvSpPr>
              <a:spLocks/>
            </p:cNvSpPr>
            <p:nvPr/>
          </p:nvSpPr>
          <p:spPr bwMode="auto">
            <a:xfrm>
              <a:off x="4092" y="1902"/>
              <a:ext cx="14" cy="0"/>
            </a:xfrm>
            <a:custGeom>
              <a:avLst/>
              <a:gdLst>
                <a:gd name="T0" fmla="*/ 14 w 4"/>
                <a:gd name="T1" fmla="*/ 35 w 4"/>
                <a:gd name="T2" fmla="*/ 49 w 4"/>
                <a:gd name="T3" fmla="*/ 14 w 4"/>
                <a:gd name="T4" fmla="*/ 0 w 4"/>
                <a:gd name="T5" fmla="*/ 0 w 4"/>
                <a:gd name="T6" fmla="*/ 14 w 4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4"/>
                <a:gd name="T15" fmla="*/ 4 w 4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4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4" name="Freeform 177"/>
            <p:cNvSpPr>
              <a:spLocks/>
            </p:cNvSpPr>
            <p:nvPr/>
          </p:nvSpPr>
          <p:spPr bwMode="auto">
            <a:xfrm>
              <a:off x="4092" y="1885"/>
              <a:ext cx="0" cy="17"/>
            </a:xfrm>
            <a:custGeom>
              <a:avLst/>
              <a:gdLst>
                <a:gd name="T0" fmla="*/ 0 h 5"/>
                <a:gd name="T1" fmla="*/ 58 h 5"/>
                <a:gd name="T2" fmla="*/ 24 h 5"/>
                <a:gd name="T3" fmla="*/ 0 h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5"/>
                <a:gd name="T9" fmla="*/ 5 h 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Freeform 178"/>
            <p:cNvSpPr>
              <a:spLocks/>
            </p:cNvSpPr>
            <p:nvPr/>
          </p:nvSpPr>
          <p:spPr bwMode="auto">
            <a:xfrm>
              <a:off x="4134" y="1902"/>
              <a:ext cx="0" cy="14"/>
            </a:xfrm>
            <a:custGeom>
              <a:avLst/>
              <a:gdLst>
                <a:gd name="T0" fmla="*/ 0 h 4"/>
                <a:gd name="T1" fmla="*/ 14 h 4"/>
                <a:gd name="T2" fmla="*/ 35 h 4"/>
                <a:gd name="T3" fmla="*/ 24 h 4"/>
                <a:gd name="T4" fmla="*/ 14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6" name="Freeform 179"/>
            <p:cNvSpPr>
              <a:spLocks/>
            </p:cNvSpPr>
            <p:nvPr/>
          </p:nvSpPr>
          <p:spPr bwMode="auto">
            <a:xfrm>
              <a:off x="3836" y="1816"/>
              <a:ext cx="115" cy="183"/>
            </a:xfrm>
            <a:custGeom>
              <a:avLst/>
              <a:gdLst>
                <a:gd name="T0" fmla="*/ 390 w 33"/>
                <a:gd name="T1" fmla="*/ 535 h 53"/>
                <a:gd name="T2" fmla="*/ 293 w 33"/>
                <a:gd name="T3" fmla="*/ 559 h 53"/>
                <a:gd name="T4" fmla="*/ 206 w 33"/>
                <a:gd name="T5" fmla="*/ 573 h 53"/>
                <a:gd name="T6" fmla="*/ 132 w 33"/>
                <a:gd name="T7" fmla="*/ 584 h 53"/>
                <a:gd name="T8" fmla="*/ 49 w 33"/>
                <a:gd name="T9" fmla="*/ 608 h 53"/>
                <a:gd name="T10" fmla="*/ 0 w 33"/>
                <a:gd name="T11" fmla="*/ 622 h 53"/>
                <a:gd name="T12" fmla="*/ 73 w 33"/>
                <a:gd name="T13" fmla="*/ 549 h 53"/>
                <a:gd name="T14" fmla="*/ 146 w 33"/>
                <a:gd name="T15" fmla="*/ 535 h 53"/>
                <a:gd name="T16" fmla="*/ 132 w 33"/>
                <a:gd name="T17" fmla="*/ 525 h 53"/>
                <a:gd name="T18" fmla="*/ 84 w 33"/>
                <a:gd name="T19" fmla="*/ 501 h 53"/>
                <a:gd name="T20" fmla="*/ 73 w 33"/>
                <a:gd name="T21" fmla="*/ 476 h 53"/>
                <a:gd name="T22" fmla="*/ 73 w 33"/>
                <a:gd name="T23" fmla="*/ 428 h 53"/>
                <a:gd name="T24" fmla="*/ 132 w 33"/>
                <a:gd name="T25" fmla="*/ 394 h 53"/>
                <a:gd name="T26" fmla="*/ 157 w 33"/>
                <a:gd name="T27" fmla="*/ 359 h 53"/>
                <a:gd name="T28" fmla="*/ 146 w 33"/>
                <a:gd name="T29" fmla="*/ 335 h 53"/>
                <a:gd name="T30" fmla="*/ 146 w 33"/>
                <a:gd name="T31" fmla="*/ 273 h 53"/>
                <a:gd name="T32" fmla="*/ 73 w 33"/>
                <a:gd name="T33" fmla="*/ 287 h 53"/>
                <a:gd name="T34" fmla="*/ 73 w 33"/>
                <a:gd name="T35" fmla="*/ 238 h 53"/>
                <a:gd name="T36" fmla="*/ 59 w 33"/>
                <a:gd name="T37" fmla="*/ 204 h 53"/>
                <a:gd name="T38" fmla="*/ 35 w 33"/>
                <a:gd name="T39" fmla="*/ 214 h 53"/>
                <a:gd name="T40" fmla="*/ 35 w 33"/>
                <a:gd name="T41" fmla="*/ 166 h 53"/>
                <a:gd name="T42" fmla="*/ 0 w 33"/>
                <a:gd name="T43" fmla="*/ 142 h 53"/>
                <a:gd name="T44" fmla="*/ 24 w 33"/>
                <a:gd name="T45" fmla="*/ 121 h 53"/>
                <a:gd name="T46" fmla="*/ 24 w 33"/>
                <a:gd name="T47" fmla="*/ 107 h 53"/>
                <a:gd name="T48" fmla="*/ 24 w 33"/>
                <a:gd name="T49" fmla="*/ 73 h 53"/>
                <a:gd name="T50" fmla="*/ 35 w 33"/>
                <a:gd name="T51" fmla="*/ 48 h 53"/>
                <a:gd name="T52" fmla="*/ 59 w 33"/>
                <a:gd name="T53" fmla="*/ 24 h 53"/>
                <a:gd name="T54" fmla="*/ 84 w 33"/>
                <a:gd name="T55" fmla="*/ 10 h 53"/>
                <a:gd name="T56" fmla="*/ 157 w 33"/>
                <a:gd name="T57" fmla="*/ 10 h 53"/>
                <a:gd name="T58" fmla="*/ 98 w 33"/>
                <a:gd name="T59" fmla="*/ 59 h 53"/>
                <a:gd name="T60" fmla="*/ 98 w 33"/>
                <a:gd name="T61" fmla="*/ 97 h 53"/>
                <a:gd name="T62" fmla="*/ 181 w 33"/>
                <a:gd name="T63" fmla="*/ 73 h 53"/>
                <a:gd name="T64" fmla="*/ 220 w 33"/>
                <a:gd name="T65" fmla="*/ 107 h 53"/>
                <a:gd name="T66" fmla="*/ 157 w 33"/>
                <a:gd name="T67" fmla="*/ 166 h 53"/>
                <a:gd name="T68" fmla="*/ 146 w 33"/>
                <a:gd name="T69" fmla="*/ 204 h 53"/>
                <a:gd name="T70" fmla="*/ 206 w 33"/>
                <a:gd name="T71" fmla="*/ 214 h 53"/>
                <a:gd name="T72" fmla="*/ 254 w 33"/>
                <a:gd name="T73" fmla="*/ 297 h 53"/>
                <a:gd name="T74" fmla="*/ 317 w 33"/>
                <a:gd name="T75" fmla="*/ 369 h 53"/>
                <a:gd name="T76" fmla="*/ 342 w 33"/>
                <a:gd name="T77" fmla="*/ 404 h 53"/>
                <a:gd name="T78" fmla="*/ 342 w 33"/>
                <a:gd name="T79" fmla="*/ 428 h 53"/>
                <a:gd name="T80" fmla="*/ 401 w 33"/>
                <a:gd name="T81" fmla="*/ 452 h 53"/>
                <a:gd name="T82" fmla="*/ 376 w 33"/>
                <a:gd name="T83" fmla="*/ 501 h 53"/>
                <a:gd name="T84" fmla="*/ 342 w 33"/>
                <a:gd name="T85" fmla="*/ 525 h 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53"/>
                <a:gd name="T131" fmla="*/ 33 w 33"/>
                <a:gd name="T132" fmla="*/ 53 h 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53">
                  <a:moveTo>
                    <a:pt x="28" y="44"/>
                  </a:moveTo>
                  <a:cubicBezTo>
                    <a:pt x="28" y="44"/>
                    <a:pt x="29" y="45"/>
                    <a:pt x="29" y="45"/>
                  </a:cubicBezTo>
                  <a:cubicBezTo>
                    <a:pt x="31" y="45"/>
                    <a:pt x="32" y="44"/>
                    <a:pt x="32" y="45"/>
                  </a:cubicBezTo>
                  <a:cubicBezTo>
                    <a:pt x="32" y="45"/>
                    <a:pt x="31" y="46"/>
                    <a:pt x="30" y="46"/>
                  </a:cubicBezTo>
                  <a:cubicBezTo>
                    <a:pt x="29" y="47"/>
                    <a:pt x="28" y="48"/>
                    <a:pt x="27" y="48"/>
                  </a:cubicBezTo>
                  <a:cubicBezTo>
                    <a:pt x="26" y="48"/>
                    <a:pt x="25" y="47"/>
                    <a:pt x="24" y="47"/>
                  </a:cubicBezTo>
                  <a:cubicBezTo>
                    <a:pt x="24" y="47"/>
                    <a:pt x="23" y="48"/>
                    <a:pt x="22" y="48"/>
                  </a:cubicBezTo>
                  <a:cubicBezTo>
                    <a:pt x="21" y="48"/>
                    <a:pt x="21" y="47"/>
                    <a:pt x="20" y="47"/>
                  </a:cubicBezTo>
                  <a:cubicBezTo>
                    <a:pt x="19" y="47"/>
                    <a:pt x="18" y="48"/>
                    <a:pt x="17" y="48"/>
                  </a:cubicBezTo>
                  <a:cubicBezTo>
                    <a:pt x="16" y="48"/>
                    <a:pt x="16" y="49"/>
                    <a:pt x="15" y="49"/>
                  </a:cubicBezTo>
                  <a:cubicBezTo>
                    <a:pt x="14" y="49"/>
                    <a:pt x="14" y="48"/>
                    <a:pt x="13" y="48"/>
                  </a:cubicBezTo>
                  <a:cubicBezTo>
                    <a:pt x="12" y="48"/>
                    <a:pt x="11" y="48"/>
                    <a:pt x="11" y="49"/>
                  </a:cubicBezTo>
                  <a:cubicBezTo>
                    <a:pt x="10" y="49"/>
                    <a:pt x="11" y="51"/>
                    <a:pt x="10" y="51"/>
                  </a:cubicBezTo>
                  <a:cubicBezTo>
                    <a:pt x="9" y="51"/>
                    <a:pt x="8" y="51"/>
                    <a:pt x="7" y="51"/>
                  </a:cubicBezTo>
                  <a:cubicBezTo>
                    <a:pt x="6" y="51"/>
                    <a:pt x="5" y="51"/>
                    <a:pt x="4" y="51"/>
                  </a:cubicBezTo>
                  <a:cubicBezTo>
                    <a:pt x="4" y="52"/>
                    <a:pt x="4" y="53"/>
                    <a:pt x="3" y="53"/>
                  </a:cubicBezTo>
                  <a:cubicBezTo>
                    <a:pt x="3" y="53"/>
                    <a:pt x="2" y="52"/>
                    <a:pt x="2" y="52"/>
                  </a:cubicBezTo>
                  <a:cubicBezTo>
                    <a:pt x="1" y="52"/>
                    <a:pt x="0" y="53"/>
                    <a:pt x="0" y="52"/>
                  </a:cubicBezTo>
                  <a:cubicBezTo>
                    <a:pt x="1" y="52"/>
                    <a:pt x="2" y="51"/>
                    <a:pt x="3" y="51"/>
                  </a:cubicBezTo>
                  <a:cubicBezTo>
                    <a:pt x="4" y="50"/>
                    <a:pt x="5" y="49"/>
                    <a:pt x="6" y="48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7" y="46"/>
                    <a:pt x="7" y="46"/>
                    <a:pt x="7" y="45"/>
                  </a:cubicBezTo>
                  <a:cubicBezTo>
                    <a:pt x="9" y="45"/>
                    <a:pt x="10" y="45"/>
                    <a:pt x="11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3" y="44"/>
                    <a:pt x="15" y="44"/>
                    <a:pt x="15" y="43"/>
                  </a:cubicBezTo>
                  <a:cubicBezTo>
                    <a:pt x="15" y="42"/>
                    <a:pt x="15" y="43"/>
                    <a:pt x="15" y="43"/>
                  </a:cubicBezTo>
                  <a:cubicBezTo>
                    <a:pt x="13" y="43"/>
                    <a:pt x="12" y="44"/>
                    <a:pt x="11" y="44"/>
                  </a:cubicBezTo>
                  <a:cubicBezTo>
                    <a:pt x="10" y="44"/>
                    <a:pt x="10" y="43"/>
                    <a:pt x="9" y="43"/>
                  </a:cubicBezTo>
                  <a:cubicBezTo>
                    <a:pt x="8" y="43"/>
                    <a:pt x="8" y="44"/>
                    <a:pt x="8" y="43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6" y="42"/>
                    <a:pt x="5" y="43"/>
                    <a:pt x="4" y="43"/>
                  </a:cubicBezTo>
                  <a:cubicBezTo>
                    <a:pt x="4" y="41"/>
                    <a:pt x="2" y="42"/>
                    <a:pt x="3" y="41"/>
                  </a:cubicBezTo>
                  <a:cubicBezTo>
                    <a:pt x="3" y="40"/>
                    <a:pt x="5" y="40"/>
                    <a:pt x="6" y="40"/>
                  </a:cubicBezTo>
                  <a:cubicBezTo>
                    <a:pt x="7" y="39"/>
                    <a:pt x="8" y="38"/>
                    <a:pt x="8" y="38"/>
                  </a:cubicBezTo>
                  <a:cubicBezTo>
                    <a:pt x="9" y="37"/>
                    <a:pt x="9" y="36"/>
                    <a:pt x="8" y="35"/>
                  </a:cubicBezTo>
                  <a:cubicBezTo>
                    <a:pt x="8" y="35"/>
                    <a:pt x="6" y="36"/>
                    <a:pt x="6" y="36"/>
                  </a:cubicBezTo>
                  <a:cubicBezTo>
                    <a:pt x="6" y="35"/>
                    <a:pt x="7" y="34"/>
                    <a:pt x="8" y="34"/>
                  </a:cubicBezTo>
                  <a:cubicBezTo>
                    <a:pt x="8" y="33"/>
                    <a:pt x="9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1"/>
                    <a:pt x="13" y="31"/>
                    <a:pt x="13" y="30"/>
                  </a:cubicBezTo>
                  <a:cubicBezTo>
                    <a:pt x="13" y="30"/>
                    <a:pt x="12" y="30"/>
                    <a:pt x="13" y="29"/>
                  </a:cubicBezTo>
                  <a:cubicBezTo>
                    <a:pt x="13" y="29"/>
                    <a:pt x="14" y="28"/>
                    <a:pt x="14" y="28"/>
                  </a:cubicBezTo>
                  <a:cubicBezTo>
                    <a:pt x="14" y="27"/>
                    <a:pt x="13" y="28"/>
                    <a:pt x="12" y="28"/>
                  </a:cubicBezTo>
                  <a:cubicBezTo>
                    <a:pt x="12" y="27"/>
                    <a:pt x="11" y="26"/>
                    <a:pt x="11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1" y="24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0" y="23"/>
                    <a:pt x="9" y="24"/>
                    <a:pt x="8" y="24"/>
                  </a:cubicBezTo>
                  <a:cubicBezTo>
                    <a:pt x="8" y="24"/>
                    <a:pt x="7" y="24"/>
                    <a:pt x="6" y="24"/>
                  </a:cubicBezTo>
                  <a:cubicBezTo>
                    <a:pt x="6" y="24"/>
                    <a:pt x="5" y="24"/>
                    <a:pt x="5" y="23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5" y="21"/>
                    <a:pt x="5" y="21"/>
                    <a:pt x="6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4" y="18"/>
                    <a:pt x="5" y="18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3"/>
                    <a:pt x="4" y="12"/>
                    <a:pt x="3" y="12"/>
                  </a:cubicBezTo>
                  <a:cubicBezTo>
                    <a:pt x="3" y="12"/>
                    <a:pt x="2" y="13"/>
                    <a:pt x="2" y="13"/>
                  </a:cubicBezTo>
                  <a:cubicBezTo>
                    <a:pt x="2" y="13"/>
                    <a:pt x="1" y="13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10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2" y="6"/>
                    <a:pt x="1" y="5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3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6"/>
                    <a:pt x="8" y="6"/>
                    <a:pt x="7" y="7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6" y="6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6" y="11"/>
                    <a:pt x="16" y="12"/>
                    <a:pt x="15" y="13"/>
                  </a:cubicBezTo>
                  <a:cubicBezTo>
                    <a:pt x="15" y="13"/>
                    <a:pt x="14" y="13"/>
                    <a:pt x="13" y="14"/>
                  </a:cubicBezTo>
                  <a:cubicBezTo>
                    <a:pt x="13" y="14"/>
                    <a:pt x="15" y="15"/>
                    <a:pt x="14" y="15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2" y="16"/>
                    <a:pt x="11" y="16"/>
                    <a:pt x="12" y="17"/>
                  </a:cubicBezTo>
                  <a:cubicBezTo>
                    <a:pt x="12" y="17"/>
                    <a:pt x="13" y="17"/>
                    <a:pt x="13" y="16"/>
                  </a:cubicBezTo>
                  <a:cubicBezTo>
                    <a:pt x="13" y="16"/>
                    <a:pt x="14" y="16"/>
                    <a:pt x="15" y="16"/>
                  </a:cubicBezTo>
                  <a:cubicBezTo>
                    <a:pt x="15" y="16"/>
                    <a:pt x="16" y="17"/>
                    <a:pt x="17" y="18"/>
                  </a:cubicBezTo>
                  <a:cubicBezTo>
                    <a:pt x="18" y="18"/>
                    <a:pt x="19" y="19"/>
                    <a:pt x="19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0" y="23"/>
                    <a:pt x="20" y="24"/>
                    <a:pt x="21" y="25"/>
                  </a:cubicBezTo>
                  <a:cubicBezTo>
                    <a:pt x="21" y="26"/>
                    <a:pt x="23" y="26"/>
                    <a:pt x="23" y="27"/>
                  </a:cubicBezTo>
                  <a:cubicBezTo>
                    <a:pt x="24" y="28"/>
                    <a:pt x="25" y="29"/>
                    <a:pt x="25" y="30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6" y="32"/>
                    <a:pt x="25" y="31"/>
                    <a:pt x="25" y="31"/>
                  </a:cubicBezTo>
                  <a:cubicBezTo>
                    <a:pt x="24" y="31"/>
                    <a:pt x="25" y="31"/>
                    <a:pt x="25" y="32"/>
                  </a:cubicBezTo>
                  <a:cubicBezTo>
                    <a:pt x="26" y="32"/>
                    <a:pt x="27" y="33"/>
                    <a:pt x="28" y="34"/>
                  </a:cubicBezTo>
                  <a:cubicBezTo>
                    <a:pt x="28" y="34"/>
                    <a:pt x="27" y="35"/>
                    <a:pt x="26" y="35"/>
                  </a:cubicBezTo>
                  <a:cubicBezTo>
                    <a:pt x="26" y="35"/>
                    <a:pt x="26" y="36"/>
                    <a:pt x="27" y="36"/>
                  </a:cubicBezTo>
                  <a:cubicBezTo>
                    <a:pt x="27" y="36"/>
                    <a:pt x="27" y="36"/>
                    <a:pt x="28" y="36"/>
                  </a:cubicBezTo>
                  <a:cubicBezTo>
                    <a:pt x="28" y="36"/>
                    <a:pt x="28" y="35"/>
                    <a:pt x="29" y="35"/>
                  </a:cubicBezTo>
                  <a:cubicBezTo>
                    <a:pt x="30" y="35"/>
                    <a:pt x="32" y="35"/>
                    <a:pt x="33" y="36"/>
                  </a:cubicBezTo>
                  <a:cubicBezTo>
                    <a:pt x="33" y="36"/>
                    <a:pt x="33" y="37"/>
                    <a:pt x="33" y="38"/>
                  </a:cubicBezTo>
                  <a:cubicBezTo>
                    <a:pt x="33" y="39"/>
                    <a:pt x="33" y="40"/>
                    <a:pt x="32" y="40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0" y="41"/>
                    <a:pt x="31" y="42"/>
                    <a:pt x="31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8" y="42"/>
                    <a:pt x="30" y="43"/>
                    <a:pt x="29" y="43"/>
                  </a:cubicBezTo>
                  <a:cubicBezTo>
                    <a:pt x="29" y="43"/>
                    <a:pt x="29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7" name="Freeform 180"/>
            <p:cNvSpPr>
              <a:spLocks/>
            </p:cNvSpPr>
            <p:nvPr/>
          </p:nvSpPr>
          <p:spPr bwMode="auto">
            <a:xfrm>
              <a:off x="3836" y="1871"/>
              <a:ext cx="0" cy="14"/>
            </a:xfrm>
            <a:custGeom>
              <a:avLst/>
              <a:gdLst>
                <a:gd name="T0" fmla="*/ 49 h 4"/>
                <a:gd name="T1" fmla="*/ 0 h 4"/>
                <a:gd name="T2" fmla="*/ 0 h 4"/>
                <a:gd name="T3" fmla="*/ 49 h 4"/>
                <a:gd name="T4" fmla="*/ 49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8" name="Freeform 181"/>
            <p:cNvSpPr>
              <a:spLocks/>
            </p:cNvSpPr>
            <p:nvPr/>
          </p:nvSpPr>
          <p:spPr bwMode="auto">
            <a:xfrm>
              <a:off x="3823" y="1816"/>
              <a:ext cx="13" cy="14"/>
            </a:xfrm>
            <a:custGeom>
              <a:avLst/>
              <a:gdLst>
                <a:gd name="T0" fmla="*/ 42 w 4"/>
                <a:gd name="T1" fmla="*/ 0 h 4"/>
                <a:gd name="T2" fmla="*/ 32 w 4"/>
                <a:gd name="T3" fmla="*/ 35 h 4"/>
                <a:gd name="T4" fmla="*/ 10 w 4"/>
                <a:gd name="T5" fmla="*/ 49 h 4"/>
                <a:gd name="T6" fmla="*/ 10 w 4"/>
                <a:gd name="T7" fmla="*/ 35 h 4"/>
                <a:gd name="T8" fmla="*/ 10 w 4"/>
                <a:gd name="T9" fmla="*/ 24 h 4"/>
                <a:gd name="T10" fmla="*/ 23 w 4"/>
                <a:gd name="T11" fmla="*/ 24 h 4"/>
                <a:gd name="T12" fmla="*/ 32 w 4"/>
                <a:gd name="T13" fmla="*/ 14 h 4"/>
                <a:gd name="T14" fmla="*/ 42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3"/>
                    <a:pt x="1" y="3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9" name="Freeform 182"/>
            <p:cNvSpPr>
              <a:spLocks/>
            </p:cNvSpPr>
            <p:nvPr/>
          </p:nvSpPr>
          <p:spPr bwMode="auto">
            <a:xfrm>
              <a:off x="3823" y="1830"/>
              <a:ext cx="13" cy="14"/>
            </a:xfrm>
            <a:custGeom>
              <a:avLst/>
              <a:gdLst>
                <a:gd name="T0" fmla="*/ 32 w 4"/>
                <a:gd name="T1" fmla="*/ 0 h 4"/>
                <a:gd name="T2" fmla="*/ 32 w 4"/>
                <a:gd name="T3" fmla="*/ 35 h 4"/>
                <a:gd name="T4" fmla="*/ 42 w 4"/>
                <a:gd name="T5" fmla="*/ 35 h 4"/>
                <a:gd name="T6" fmla="*/ 32 w 4"/>
                <a:gd name="T7" fmla="*/ 49 h 4"/>
                <a:gd name="T8" fmla="*/ 23 w 4"/>
                <a:gd name="T9" fmla="*/ 35 h 4"/>
                <a:gd name="T10" fmla="*/ 10 w 4"/>
                <a:gd name="T11" fmla="*/ 14 h 4"/>
                <a:gd name="T12" fmla="*/ 23 w 4"/>
                <a:gd name="T13" fmla="*/ 14 h 4"/>
                <a:gd name="T14" fmla="*/ 32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3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2" y="2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0" name="Freeform 183"/>
            <p:cNvSpPr>
              <a:spLocks/>
            </p:cNvSpPr>
            <p:nvPr/>
          </p:nvSpPr>
          <p:spPr bwMode="auto">
            <a:xfrm>
              <a:off x="3823" y="1871"/>
              <a:ext cx="13" cy="0"/>
            </a:xfrm>
            <a:custGeom>
              <a:avLst/>
              <a:gdLst>
                <a:gd name="T0" fmla="*/ 0 w 4"/>
                <a:gd name="T1" fmla="*/ 32 w 4"/>
                <a:gd name="T2" fmla="*/ 42 w 4"/>
                <a:gd name="T3" fmla="*/ 32 w 4"/>
                <a:gd name="T4" fmla="*/ 23 w 4"/>
                <a:gd name="T5" fmla="*/ 0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1" name="Freeform 184"/>
            <p:cNvSpPr>
              <a:spLocks/>
            </p:cNvSpPr>
            <p:nvPr/>
          </p:nvSpPr>
          <p:spPr bwMode="auto">
            <a:xfrm>
              <a:off x="3881" y="1802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0 w 4"/>
                <a:gd name="T3" fmla="*/ 35 h 4"/>
                <a:gd name="T4" fmla="*/ 35 w 4"/>
                <a:gd name="T5" fmla="*/ 49 h 4"/>
                <a:gd name="T6" fmla="*/ 24 w 4"/>
                <a:gd name="T7" fmla="*/ 14 h 4"/>
                <a:gd name="T8" fmla="*/ 35 w 4"/>
                <a:gd name="T9" fmla="*/ 14 h 4"/>
                <a:gd name="T10" fmla="*/ 35 w 4"/>
                <a:gd name="T11" fmla="*/ 0 h 4"/>
                <a:gd name="T12" fmla="*/ 14 w 4"/>
                <a:gd name="T13" fmla="*/ 0 h 4"/>
                <a:gd name="T14" fmla="*/ 24 w 4"/>
                <a:gd name="T15" fmla="*/ 14 h 4"/>
                <a:gd name="T16" fmla="*/ 0 w 4"/>
                <a:gd name="T17" fmla="*/ 1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3"/>
                    <a:pt x="2" y="2"/>
                    <a:pt x="2" y="1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2" name="Freeform 185"/>
            <p:cNvSpPr>
              <a:spLocks/>
            </p:cNvSpPr>
            <p:nvPr/>
          </p:nvSpPr>
          <p:spPr bwMode="auto">
            <a:xfrm>
              <a:off x="3823" y="1844"/>
              <a:ext cx="13" cy="13"/>
            </a:xfrm>
            <a:custGeom>
              <a:avLst/>
              <a:gdLst>
                <a:gd name="T0" fmla="*/ 23 w 4"/>
                <a:gd name="T1" fmla="*/ 0 h 4"/>
                <a:gd name="T2" fmla="*/ 42 w 4"/>
                <a:gd name="T3" fmla="*/ 32 h 4"/>
                <a:gd name="T4" fmla="*/ 23 w 4"/>
                <a:gd name="T5" fmla="*/ 42 h 4"/>
                <a:gd name="T6" fmla="*/ 0 w 4"/>
                <a:gd name="T7" fmla="*/ 23 h 4"/>
                <a:gd name="T8" fmla="*/ 23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3" name="Freeform 186"/>
            <p:cNvSpPr>
              <a:spLocks/>
            </p:cNvSpPr>
            <p:nvPr/>
          </p:nvSpPr>
          <p:spPr bwMode="auto">
            <a:xfrm>
              <a:off x="3809" y="1830"/>
              <a:ext cx="14" cy="0"/>
            </a:xfrm>
            <a:custGeom>
              <a:avLst/>
              <a:gdLst>
                <a:gd name="T0" fmla="*/ 24 w 4"/>
                <a:gd name="T1" fmla="*/ 49 w 4"/>
                <a:gd name="T2" fmla="*/ 24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4" name="Freeform 187"/>
            <p:cNvSpPr>
              <a:spLocks/>
            </p:cNvSpPr>
            <p:nvPr/>
          </p:nvSpPr>
          <p:spPr bwMode="auto">
            <a:xfrm>
              <a:off x="3809" y="1844"/>
              <a:ext cx="14" cy="0"/>
            </a:xfrm>
            <a:custGeom>
              <a:avLst/>
              <a:gdLst>
                <a:gd name="T0" fmla="*/ 24 w 4"/>
                <a:gd name="T1" fmla="*/ 49 w 4"/>
                <a:gd name="T2" fmla="*/ 35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5" name="Oval 188"/>
            <p:cNvSpPr>
              <a:spLocks noChangeArrowheads="1"/>
            </p:cNvSpPr>
            <p:nvPr/>
          </p:nvSpPr>
          <p:spPr bwMode="auto">
            <a:xfrm>
              <a:off x="3809" y="1844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836" name="Freeform 189"/>
            <p:cNvSpPr>
              <a:spLocks/>
            </p:cNvSpPr>
            <p:nvPr/>
          </p:nvSpPr>
          <p:spPr bwMode="auto">
            <a:xfrm>
              <a:off x="3809" y="184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" name="Freeform 190"/>
            <p:cNvSpPr>
              <a:spLocks/>
            </p:cNvSpPr>
            <p:nvPr/>
          </p:nvSpPr>
          <p:spPr bwMode="auto">
            <a:xfrm>
              <a:off x="3823" y="1857"/>
              <a:ext cx="13" cy="14"/>
            </a:xfrm>
            <a:custGeom>
              <a:avLst/>
              <a:gdLst>
                <a:gd name="T0" fmla="*/ 23 w 4"/>
                <a:gd name="T1" fmla="*/ 0 h 4"/>
                <a:gd name="T2" fmla="*/ 42 w 4"/>
                <a:gd name="T3" fmla="*/ 24 h 4"/>
                <a:gd name="T4" fmla="*/ 42 w 4"/>
                <a:gd name="T5" fmla="*/ 49 h 4"/>
                <a:gd name="T6" fmla="*/ 10 w 4"/>
                <a:gd name="T7" fmla="*/ 49 h 4"/>
                <a:gd name="T8" fmla="*/ 23 w 4"/>
                <a:gd name="T9" fmla="*/ 24 h 4"/>
                <a:gd name="T10" fmla="*/ 23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2" y="0"/>
                  </a:moveTo>
                  <a:cubicBezTo>
                    <a:pt x="3" y="1"/>
                    <a:pt x="4" y="1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2" y="3"/>
                    <a:pt x="2" y="2"/>
                  </a:cubicBezTo>
                  <a:cubicBezTo>
                    <a:pt x="2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" name="Freeform 191"/>
            <p:cNvSpPr>
              <a:spLocks/>
            </p:cNvSpPr>
            <p:nvPr/>
          </p:nvSpPr>
          <p:spPr bwMode="auto">
            <a:xfrm>
              <a:off x="3895" y="1774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24 w 4"/>
                <a:gd name="T3" fmla="*/ 0 h 4"/>
                <a:gd name="T4" fmla="*/ 49 w 4"/>
                <a:gd name="T5" fmla="*/ 14 h 4"/>
                <a:gd name="T6" fmla="*/ 24 w 4"/>
                <a:gd name="T7" fmla="*/ 49 h 4"/>
                <a:gd name="T8" fmla="*/ 24 w 4"/>
                <a:gd name="T9" fmla="*/ 24 h 4"/>
                <a:gd name="T10" fmla="*/ 14 w 4"/>
                <a:gd name="T11" fmla="*/ 14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2"/>
                    <a:pt x="3" y="4"/>
                    <a:pt x="2" y="4"/>
                  </a:cubicBezTo>
                  <a:cubicBezTo>
                    <a:pt x="2" y="4"/>
                    <a:pt x="2" y="2"/>
                    <a:pt x="2" y="2"/>
                  </a:cubicBezTo>
                  <a:cubicBezTo>
                    <a:pt x="2" y="1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" name="Freeform 192"/>
            <p:cNvSpPr>
              <a:spLocks/>
            </p:cNvSpPr>
            <p:nvPr/>
          </p:nvSpPr>
          <p:spPr bwMode="auto">
            <a:xfrm>
              <a:off x="3909" y="1760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24 h 4"/>
                <a:gd name="T4" fmla="*/ 14 w 4"/>
                <a:gd name="T5" fmla="*/ 49 h 4"/>
                <a:gd name="T6" fmla="*/ 0 w 4"/>
                <a:gd name="T7" fmla="*/ 14 h 4"/>
                <a:gd name="T8" fmla="*/ 35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0" name="Freeform 193"/>
            <p:cNvSpPr>
              <a:spLocks/>
            </p:cNvSpPr>
            <p:nvPr/>
          </p:nvSpPr>
          <p:spPr bwMode="auto">
            <a:xfrm>
              <a:off x="3909" y="1760"/>
              <a:ext cx="0" cy="14"/>
            </a:xfrm>
            <a:custGeom>
              <a:avLst/>
              <a:gdLst>
                <a:gd name="T0" fmla="*/ 0 h 4"/>
                <a:gd name="T1" fmla="*/ 24 h 4"/>
                <a:gd name="T2" fmla="*/ 49 h 4"/>
                <a:gd name="T3" fmla="*/ 14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1" name="Freeform 194"/>
            <p:cNvSpPr>
              <a:spLocks/>
            </p:cNvSpPr>
            <p:nvPr/>
          </p:nvSpPr>
          <p:spPr bwMode="auto">
            <a:xfrm>
              <a:off x="4006" y="1733"/>
              <a:ext cx="14" cy="0"/>
            </a:xfrm>
            <a:custGeom>
              <a:avLst/>
              <a:gdLst>
                <a:gd name="T0" fmla="*/ 49 w 4"/>
                <a:gd name="T1" fmla="*/ 35 w 4"/>
                <a:gd name="T2" fmla="*/ 14 w 4"/>
                <a:gd name="T3" fmla="*/ 35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2" name="Oval 195"/>
            <p:cNvSpPr>
              <a:spLocks noChangeArrowheads="1"/>
            </p:cNvSpPr>
            <p:nvPr/>
          </p:nvSpPr>
          <p:spPr bwMode="auto">
            <a:xfrm>
              <a:off x="4037" y="1716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843" name="Oval 196"/>
            <p:cNvSpPr>
              <a:spLocks noChangeArrowheads="1"/>
            </p:cNvSpPr>
            <p:nvPr/>
          </p:nvSpPr>
          <p:spPr bwMode="auto">
            <a:xfrm>
              <a:off x="4106" y="1646"/>
              <a:ext cx="1" cy="14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844" name="Freeform 197"/>
            <p:cNvSpPr>
              <a:spLocks/>
            </p:cNvSpPr>
            <p:nvPr/>
          </p:nvSpPr>
          <p:spPr bwMode="auto">
            <a:xfrm>
              <a:off x="4148" y="1591"/>
              <a:ext cx="14" cy="0"/>
            </a:xfrm>
            <a:custGeom>
              <a:avLst/>
              <a:gdLst>
                <a:gd name="T0" fmla="*/ 49 w 4"/>
                <a:gd name="T1" fmla="*/ 24 w 4"/>
                <a:gd name="T2" fmla="*/ 0 w 4"/>
                <a:gd name="T3" fmla="*/ 35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5" name="Freeform 198"/>
            <p:cNvSpPr>
              <a:spLocks/>
            </p:cNvSpPr>
            <p:nvPr/>
          </p:nvSpPr>
          <p:spPr bwMode="auto">
            <a:xfrm>
              <a:off x="4207" y="1532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6" name="Freeform 199"/>
            <p:cNvSpPr>
              <a:spLocks/>
            </p:cNvSpPr>
            <p:nvPr/>
          </p:nvSpPr>
          <p:spPr bwMode="auto">
            <a:xfrm>
              <a:off x="4276" y="1518"/>
              <a:ext cx="14" cy="0"/>
            </a:xfrm>
            <a:custGeom>
              <a:avLst/>
              <a:gdLst>
                <a:gd name="T0" fmla="*/ 49 w 4"/>
                <a:gd name="T1" fmla="*/ 24 w 4"/>
                <a:gd name="T2" fmla="*/ 0 w 4"/>
                <a:gd name="T3" fmla="*/ 35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7" name="Freeform 200"/>
            <p:cNvSpPr>
              <a:spLocks/>
            </p:cNvSpPr>
            <p:nvPr/>
          </p:nvSpPr>
          <p:spPr bwMode="auto">
            <a:xfrm>
              <a:off x="4290" y="1518"/>
              <a:ext cx="13" cy="0"/>
            </a:xfrm>
            <a:custGeom>
              <a:avLst/>
              <a:gdLst>
                <a:gd name="T0" fmla="*/ 42 w 4"/>
                <a:gd name="T1" fmla="*/ 23 w 4"/>
                <a:gd name="T2" fmla="*/ 10 w 4"/>
                <a:gd name="T3" fmla="*/ 32 w 4"/>
                <a:gd name="T4" fmla="*/ 42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8" name="Freeform 201"/>
            <p:cNvSpPr>
              <a:spLocks/>
            </p:cNvSpPr>
            <p:nvPr/>
          </p:nvSpPr>
          <p:spPr bwMode="auto">
            <a:xfrm>
              <a:off x="4106" y="1660"/>
              <a:ext cx="14" cy="0"/>
            </a:xfrm>
            <a:custGeom>
              <a:avLst/>
              <a:gdLst>
                <a:gd name="T0" fmla="*/ 49 w 4"/>
                <a:gd name="T1" fmla="*/ 35 w 4"/>
                <a:gd name="T2" fmla="*/ 14 w 4"/>
                <a:gd name="T3" fmla="*/ 1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9" name="Freeform 202"/>
            <p:cNvSpPr>
              <a:spLocks/>
            </p:cNvSpPr>
            <p:nvPr/>
          </p:nvSpPr>
          <p:spPr bwMode="auto">
            <a:xfrm>
              <a:off x="3823" y="1733"/>
              <a:ext cx="13" cy="0"/>
            </a:xfrm>
            <a:custGeom>
              <a:avLst/>
              <a:gdLst>
                <a:gd name="T0" fmla="*/ 10 w 4"/>
                <a:gd name="T1" fmla="*/ 32 w 4"/>
                <a:gd name="T2" fmla="*/ 32 w 4"/>
                <a:gd name="T3" fmla="*/ 1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0" name="Freeform 203"/>
            <p:cNvSpPr>
              <a:spLocks/>
            </p:cNvSpPr>
            <p:nvPr/>
          </p:nvSpPr>
          <p:spPr bwMode="auto">
            <a:xfrm>
              <a:off x="3809" y="1733"/>
              <a:ext cx="14" cy="0"/>
            </a:xfrm>
            <a:custGeom>
              <a:avLst/>
              <a:gdLst>
                <a:gd name="T0" fmla="*/ 14 w 4"/>
                <a:gd name="T1" fmla="*/ 35 w 4"/>
                <a:gd name="T2" fmla="*/ 35 w 4"/>
                <a:gd name="T3" fmla="*/ 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1" name="Freeform 204"/>
            <p:cNvSpPr>
              <a:spLocks/>
            </p:cNvSpPr>
            <p:nvPr/>
          </p:nvSpPr>
          <p:spPr bwMode="auto">
            <a:xfrm>
              <a:off x="3823" y="1733"/>
              <a:ext cx="0" cy="14"/>
            </a:xfrm>
            <a:custGeom>
              <a:avLst/>
              <a:gdLst>
                <a:gd name="T0" fmla="*/ 0 h 4"/>
                <a:gd name="T1" fmla="*/ 24 h 4"/>
                <a:gd name="T2" fmla="*/ 49 h 4"/>
                <a:gd name="T3" fmla="*/ 24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4" name="Group 406"/>
          <p:cNvGrpSpPr>
            <a:grpSpLocks/>
          </p:cNvGrpSpPr>
          <p:nvPr/>
        </p:nvGrpSpPr>
        <p:grpSpPr bwMode="auto">
          <a:xfrm>
            <a:off x="6430963" y="2119313"/>
            <a:ext cx="4546600" cy="3630612"/>
            <a:chOff x="4051" y="1335"/>
            <a:chExt cx="2864" cy="2287"/>
          </a:xfrm>
        </p:grpSpPr>
        <p:sp>
          <p:nvSpPr>
            <p:cNvPr id="15284" name="Freeform 206"/>
            <p:cNvSpPr>
              <a:spLocks/>
            </p:cNvSpPr>
            <p:nvPr/>
          </p:nvSpPr>
          <p:spPr bwMode="auto">
            <a:xfrm>
              <a:off x="4051" y="1688"/>
              <a:ext cx="14" cy="14"/>
            </a:xfrm>
            <a:custGeom>
              <a:avLst/>
              <a:gdLst>
                <a:gd name="T0" fmla="*/ 0 w 4"/>
                <a:gd name="T1" fmla="*/ 35 h 4"/>
                <a:gd name="T2" fmla="*/ 24 w 4"/>
                <a:gd name="T3" fmla="*/ 0 h 4"/>
                <a:gd name="T4" fmla="*/ 49 w 4"/>
                <a:gd name="T5" fmla="*/ 24 h 4"/>
                <a:gd name="T6" fmla="*/ 24 w 4"/>
                <a:gd name="T7" fmla="*/ 35 h 4"/>
                <a:gd name="T8" fmla="*/ 0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3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4" y="0"/>
                    <a:pt x="4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5" name="Freeform 207"/>
            <p:cNvSpPr>
              <a:spLocks/>
            </p:cNvSpPr>
            <p:nvPr/>
          </p:nvSpPr>
          <p:spPr bwMode="auto">
            <a:xfrm>
              <a:off x="4106" y="1632"/>
              <a:ext cx="14" cy="14"/>
            </a:xfrm>
            <a:custGeom>
              <a:avLst/>
              <a:gdLst>
                <a:gd name="T0" fmla="*/ 14 w 4"/>
                <a:gd name="T1" fmla="*/ 35 h 4"/>
                <a:gd name="T2" fmla="*/ 24 w 4"/>
                <a:gd name="T3" fmla="*/ 14 h 4"/>
                <a:gd name="T4" fmla="*/ 49 w 4"/>
                <a:gd name="T5" fmla="*/ 14 h 4"/>
                <a:gd name="T6" fmla="*/ 35 w 4"/>
                <a:gd name="T7" fmla="*/ 35 h 4"/>
                <a:gd name="T8" fmla="*/ 14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3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2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6" name="Freeform 208"/>
            <p:cNvSpPr>
              <a:spLocks/>
            </p:cNvSpPr>
            <p:nvPr/>
          </p:nvSpPr>
          <p:spPr bwMode="auto">
            <a:xfrm>
              <a:off x="4207" y="1532"/>
              <a:ext cx="13" cy="14"/>
            </a:xfrm>
            <a:custGeom>
              <a:avLst/>
              <a:gdLst>
                <a:gd name="T0" fmla="*/ 0 w 4"/>
                <a:gd name="T1" fmla="*/ 14 h 4"/>
                <a:gd name="T2" fmla="*/ 23 w 4"/>
                <a:gd name="T3" fmla="*/ 24 h 4"/>
                <a:gd name="T4" fmla="*/ 32 w 4"/>
                <a:gd name="T5" fmla="*/ 49 h 4"/>
                <a:gd name="T6" fmla="*/ 10 w 4"/>
                <a:gd name="T7" fmla="*/ 35 h 4"/>
                <a:gd name="T8" fmla="*/ 0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2" y="4"/>
                    <a:pt x="2" y="4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7" name="Freeform 209"/>
            <p:cNvSpPr>
              <a:spLocks/>
            </p:cNvSpPr>
            <p:nvPr/>
          </p:nvSpPr>
          <p:spPr bwMode="auto">
            <a:xfrm>
              <a:off x="4051" y="1702"/>
              <a:ext cx="14" cy="0"/>
            </a:xfrm>
            <a:custGeom>
              <a:avLst/>
              <a:gdLst>
                <a:gd name="T0" fmla="*/ 0 w 4"/>
                <a:gd name="T1" fmla="*/ 24 w 4"/>
                <a:gd name="T2" fmla="*/ 49 w 4"/>
                <a:gd name="T3" fmla="*/ 24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8" name="Freeform 210"/>
            <p:cNvSpPr>
              <a:spLocks/>
            </p:cNvSpPr>
            <p:nvPr/>
          </p:nvSpPr>
          <p:spPr bwMode="auto">
            <a:xfrm>
              <a:off x="4175" y="1844"/>
              <a:ext cx="14" cy="27"/>
            </a:xfrm>
            <a:custGeom>
              <a:avLst/>
              <a:gdLst>
                <a:gd name="T0" fmla="*/ 49 w 4"/>
                <a:gd name="T1" fmla="*/ 10 h 8"/>
                <a:gd name="T2" fmla="*/ 35 w 4"/>
                <a:gd name="T3" fmla="*/ 67 h 8"/>
                <a:gd name="T4" fmla="*/ 14 w 4"/>
                <a:gd name="T5" fmla="*/ 91 h 8"/>
                <a:gd name="T6" fmla="*/ 14 w 4"/>
                <a:gd name="T7" fmla="*/ 81 h 8"/>
                <a:gd name="T8" fmla="*/ 35 w 4"/>
                <a:gd name="T9" fmla="*/ 24 h 8"/>
                <a:gd name="T10" fmla="*/ 49 w 4"/>
                <a:gd name="T11" fmla="*/ 10 h 8"/>
                <a:gd name="T12" fmla="*/ 49 w 4"/>
                <a:gd name="T13" fmla="*/ 1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8"/>
                <a:gd name="T23" fmla="*/ 4 w 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8">
                  <a:moveTo>
                    <a:pt x="4" y="1"/>
                  </a:moveTo>
                  <a:cubicBezTo>
                    <a:pt x="4" y="2"/>
                    <a:pt x="4" y="4"/>
                    <a:pt x="3" y="6"/>
                  </a:cubicBezTo>
                  <a:cubicBezTo>
                    <a:pt x="2" y="6"/>
                    <a:pt x="2" y="7"/>
                    <a:pt x="1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5"/>
                    <a:pt x="2" y="4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9" name="Freeform 211"/>
            <p:cNvSpPr>
              <a:spLocks/>
            </p:cNvSpPr>
            <p:nvPr/>
          </p:nvSpPr>
          <p:spPr bwMode="auto">
            <a:xfrm>
              <a:off x="4207" y="1830"/>
              <a:ext cx="13" cy="27"/>
            </a:xfrm>
            <a:custGeom>
              <a:avLst/>
              <a:gdLst>
                <a:gd name="T0" fmla="*/ 42 w 4"/>
                <a:gd name="T1" fmla="*/ 10 h 8"/>
                <a:gd name="T2" fmla="*/ 23 w 4"/>
                <a:gd name="T3" fmla="*/ 24 h 8"/>
                <a:gd name="T4" fmla="*/ 23 w 4"/>
                <a:gd name="T5" fmla="*/ 67 h 8"/>
                <a:gd name="T6" fmla="*/ 10 w 4"/>
                <a:gd name="T7" fmla="*/ 91 h 8"/>
                <a:gd name="T8" fmla="*/ 10 w 4"/>
                <a:gd name="T9" fmla="*/ 67 h 8"/>
                <a:gd name="T10" fmla="*/ 0 w 4"/>
                <a:gd name="T11" fmla="*/ 34 h 8"/>
                <a:gd name="T12" fmla="*/ 32 w 4"/>
                <a:gd name="T13" fmla="*/ 0 h 8"/>
                <a:gd name="T14" fmla="*/ 42 w 4"/>
                <a:gd name="T15" fmla="*/ 1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4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0" name="Freeform 212"/>
            <p:cNvSpPr>
              <a:spLocks/>
            </p:cNvSpPr>
            <p:nvPr/>
          </p:nvSpPr>
          <p:spPr bwMode="auto">
            <a:xfrm>
              <a:off x="4220" y="1774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14 w 4"/>
                <a:gd name="T3" fmla="*/ 24 h 4"/>
                <a:gd name="T4" fmla="*/ 35 w 4"/>
                <a:gd name="T5" fmla="*/ 0 h 4"/>
                <a:gd name="T6" fmla="*/ 49 w 4"/>
                <a:gd name="T7" fmla="*/ 35 h 4"/>
                <a:gd name="T8" fmla="*/ 24 w 4"/>
                <a:gd name="T9" fmla="*/ 35 h 4"/>
                <a:gd name="T10" fmla="*/ 14 w 4"/>
                <a:gd name="T11" fmla="*/ 35 h 4"/>
                <a:gd name="T12" fmla="*/ 0 w 4"/>
                <a:gd name="T13" fmla="*/ 35 h 4"/>
                <a:gd name="T14" fmla="*/ 0 w 4"/>
                <a:gd name="T15" fmla="*/ 1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3" y="0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1" name="Freeform 213"/>
            <p:cNvSpPr>
              <a:spLocks/>
            </p:cNvSpPr>
            <p:nvPr/>
          </p:nvSpPr>
          <p:spPr bwMode="auto">
            <a:xfrm>
              <a:off x="4262" y="1774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35 w 4"/>
                <a:gd name="T3" fmla="*/ 0 h 4"/>
                <a:gd name="T4" fmla="*/ 35 w 4"/>
                <a:gd name="T5" fmla="*/ 35 h 4"/>
                <a:gd name="T6" fmla="*/ 0 w 4"/>
                <a:gd name="T7" fmla="*/ 35 h 4"/>
                <a:gd name="T8" fmla="*/ 14 w 4"/>
                <a:gd name="T9" fmla="*/ 24 h 4"/>
                <a:gd name="T10" fmla="*/ 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2" name="Freeform 214"/>
            <p:cNvSpPr>
              <a:spLocks/>
            </p:cNvSpPr>
            <p:nvPr/>
          </p:nvSpPr>
          <p:spPr bwMode="auto">
            <a:xfrm>
              <a:off x="4106" y="1591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35 w 4"/>
                <a:gd name="T3" fmla="*/ 24 h 4"/>
                <a:gd name="T4" fmla="*/ 14 w 4"/>
                <a:gd name="T5" fmla="*/ 35 h 4"/>
                <a:gd name="T6" fmla="*/ 14 w 4"/>
                <a:gd name="T7" fmla="*/ 14 h 4"/>
                <a:gd name="T8" fmla="*/ 35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4" y="1"/>
                    <a:pt x="4" y="2"/>
                    <a:pt x="3" y="2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3" name="Freeform 215"/>
            <p:cNvSpPr>
              <a:spLocks/>
            </p:cNvSpPr>
            <p:nvPr/>
          </p:nvSpPr>
          <p:spPr bwMode="auto">
            <a:xfrm>
              <a:off x="4120" y="1591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14 w 4"/>
                <a:gd name="T3" fmla="*/ 1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4" name="Freeform 216"/>
            <p:cNvSpPr>
              <a:spLocks/>
            </p:cNvSpPr>
            <p:nvPr/>
          </p:nvSpPr>
          <p:spPr bwMode="auto">
            <a:xfrm>
              <a:off x="4134" y="1577"/>
              <a:ext cx="14" cy="14"/>
            </a:xfrm>
            <a:custGeom>
              <a:avLst/>
              <a:gdLst>
                <a:gd name="T0" fmla="*/ 49 w 4"/>
                <a:gd name="T1" fmla="*/ 0 h 4"/>
                <a:gd name="T2" fmla="*/ 24 w 4"/>
                <a:gd name="T3" fmla="*/ 14 h 4"/>
                <a:gd name="T4" fmla="*/ 14 w 4"/>
                <a:gd name="T5" fmla="*/ 35 h 4"/>
                <a:gd name="T6" fmla="*/ 49 w 4"/>
                <a:gd name="T7" fmla="*/ 24 h 4"/>
                <a:gd name="T8" fmla="*/ 49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4"/>
                    <a:pt x="3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5" name="Freeform 217"/>
            <p:cNvSpPr>
              <a:spLocks/>
            </p:cNvSpPr>
            <p:nvPr/>
          </p:nvSpPr>
          <p:spPr bwMode="auto">
            <a:xfrm>
              <a:off x="4189" y="1546"/>
              <a:ext cx="18" cy="17"/>
            </a:xfrm>
            <a:custGeom>
              <a:avLst/>
              <a:gdLst>
                <a:gd name="T0" fmla="*/ 50 w 5"/>
                <a:gd name="T1" fmla="*/ 0 h 5"/>
                <a:gd name="T2" fmla="*/ 25 w 5"/>
                <a:gd name="T3" fmla="*/ 10 h 5"/>
                <a:gd name="T4" fmla="*/ 14 w 5"/>
                <a:gd name="T5" fmla="*/ 48 h 5"/>
                <a:gd name="T6" fmla="*/ 50 w 5"/>
                <a:gd name="T7" fmla="*/ 34 h 5"/>
                <a:gd name="T8" fmla="*/ 5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2" y="2"/>
                    <a:pt x="0" y="3"/>
                    <a:pt x="1" y="4"/>
                  </a:cubicBezTo>
                  <a:cubicBezTo>
                    <a:pt x="2" y="5"/>
                    <a:pt x="3" y="3"/>
                    <a:pt x="4" y="3"/>
                  </a:cubicBezTo>
                  <a:cubicBezTo>
                    <a:pt x="4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6" name="Freeform 218"/>
            <p:cNvSpPr>
              <a:spLocks/>
            </p:cNvSpPr>
            <p:nvPr/>
          </p:nvSpPr>
          <p:spPr bwMode="auto">
            <a:xfrm>
              <a:off x="4148" y="1563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14 h 4"/>
                <a:gd name="T4" fmla="*/ 14 w 4"/>
                <a:gd name="T5" fmla="*/ 24 h 4"/>
                <a:gd name="T6" fmla="*/ 0 w 4"/>
                <a:gd name="T7" fmla="*/ 35 h 4"/>
                <a:gd name="T8" fmla="*/ 14 w 4"/>
                <a:gd name="T9" fmla="*/ 14 h 4"/>
                <a:gd name="T10" fmla="*/ 35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3" y="2"/>
                    <a:pt x="1" y="2"/>
                    <a:pt x="1" y="2"/>
                  </a:cubicBezTo>
                  <a:cubicBezTo>
                    <a:pt x="0" y="2"/>
                    <a:pt x="0" y="4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7" name="Freeform 219"/>
            <p:cNvSpPr>
              <a:spLocks/>
            </p:cNvSpPr>
            <p:nvPr/>
          </p:nvSpPr>
          <p:spPr bwMode="auto">
            <a:xfrm>
              <a:off x="4134" y="1563"/>
              <a:ext cx="14" cy="14"/>
            </a:xfrm>
            <a:custGeom>
              <a:avLst/>
              <a:gdLst>
                <a:gd name="T0" fmla="*/ 49 w 4"/>
                <a:gd name="T1" fmla="*/ 0 h 4"/>
                <a:gd name="T2" fmla="*/ 49 w 4"/>
                <a:gd name="T3" fmla="*/ 35 h 4"/>
                <a:gd name="T4" fmla="*/ 24 w 4"/>
                <a:gd name="T5" fmla="*/ 49 h 4"/>
                <a:gd name="T6" fmla="*/ 24 w 4"/>
                <a:gd name="T7" fmla="*/ 35 h 4"/>
                <a:gd name="T8" fmla="*/ 14 w 4"/>
                <a:gd name="T9" fmla="*/ 35 h 4"/>
                <a:gd name="T10" fmla="*/ 14 w 4"/>
                <a:gd name="T11" fmla="*/ 24 h 4"/>
                <a:gd name="T12" fmla="*/ 35 w 4"/>
                <a:gd name="T13" fmla="*/ 24 h 4"/>
                <a:gd name="T14" fmla="*/ 49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8" name="Freeform 220"/>
            <p:cNvSpPr>
              <a:spLocks/>
            </p:cNvSpPr>
            <p:nvPr/>
          </p:nvSpPr>
          <p:spPr bwMode="auto">
            <a:xfrm>
              <a:off x="4175" y="1546"/>
              <a:ext cx="14" cy="31"/>
            </a:xfrm>
            <a:custGeom>
              <a:avLst/>
              <a:gdLst>
                <a:gd name="T0" fmla="*/ 49 w 4"/>
                <a:gd name="T1" fmla="*/ 10 h 9"/>
                <a:gd name="T2" fmla="*/ 49 w 4"/>
                <a:gd name="T3" fmla="*/ 72 h 9"/>
                <a:gd name="T4" fmla="*/ 35 w 4"/>
                <a:gd name="T5" fmla="*/ 83 h 9"/>
                <a:gd name="T6" fmla="*/ 24 w 4"/>
                <a:gd name="T7" fmla="*/ 72 h 9"/>
                <a:gd name="T8" fmla="*/ 14 w 4"/>
                <a:gd name="T9" fmla="*/ 107 h 9"/>
                <a:gd name="T10" fmla="*/ 14 w 4"/>
                <a:gd name="T11" fmla="*/ 72 h 9"/>
                <a:gd name="T12" fmla="*/ 14 w 4"/>
                <a:gd name="T13" fmla="*/ 24 h 9"/>
                <a:gd name="T14" fmla="*/ 35 w 4"/>
                <a:gd name="T15" fmla="*/ 10 h 9"/>
                <a:gd name="T16" fmla="*/ 49 w 4"/>
                <a:gd name="T17" fmla="*/ 1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9"/>
                <a:gd name="T29" fmla="*/ 4 w 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9">
                  <a:moveTo>
                    <a:pt x="4" y="1"/>
                  </a:move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7"/>
                    <a:pt x="2" y="9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9" name="Freeform 221"/>
            <p:cNvSpPr>
              <a:spLocks/>
            </p:cNvSpPr>
            <p:nvPr/>
          </p:nvSpPr>
          <p:spPr bwMode="auto">
            <a:xfrm>
              <a:off x="4248" y="1518"/>
              <a:ext cx="28" cy="14"/>
            </a:xfrm>
            <a:custGeom>
              <a:avLst/>
              <a:gdLst>
                <a:gd name="T0" fmla="*/ 84 w 8"/>
                <a:gd name="T1" fmla="*/ 14 h 4"/>
                <a:gd name="T2" fmla="*/ 59 w 8"/>
                <a:gd name="T3" fmla="*/ 35 h 4"/>
                <a:gd name="T4" fmla="*/ 0 w 8"/>
                <a:gd name="T5" fmla="*/ 35 h 4"/>
                <a:gd name="T6" fmla="*/ 35 w 8"/>
                <a:gd name="T7" fmla="*/ 24 h 4"/>
                <a:gd name="T8" fmla="*/ 73 w 8"/>
                <a:gd name="T9" fmla="*/ 14 h 4"/>
                <a:gd name="T10" fmla="*/ 84 w 8"/>
                <a:gd name="T11" fmla="*/ 1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7" y="1"/>
                  </a:moveTo>
                  <a:cubicBezTo>
                    <a:pt x="7" y="2"/>
                    <a:pt x="6" y="3"/>
                    <a:pt x="5" y="3"/>
                  </a:cubicBezTo>
                  <a:cubicBezTo>
                    <a:pt x="3" y="4"/>
                    <a:pt x="1" y="4"/>
                    <a:pt x="0" y="3"/>
                  </a:cubicBezTo>
                  <a:cubicBezTo>
                    <a:pt x="0" y="3"/>
                    <a:pt x="2" y="2"/>
                    <a:pt x="3" y="2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6" y="1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0" name="Freeform 222"/>
            <p:cNvSpPr>
              <a:spLocks/>
            </p:cNvSpPr>
            <p:nvPr/>
          </p:nvSpPr>
          <p:spPr bwMode="auto">
            <a:xfrm>
              <a:off x="4262" y="1532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14 w 4"/>
                <a:gd name="T3" fmla="*/ 35 w 4"/>
                <a:gd name="T4" fmla="*/ 35 w 4"/>
                <a:gd name="T5" fmla="*/ 14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1" name="Freeform 223"/>
            <p:cNvSpPr>
              <a:spLocks/>
            </p:cNvSpPr>
            <p:nvPr/>
          </p:nvSpPr>
          <p:spPr bwMode="auto">
            <a:xfrm>
              <a:off x="4162" y="2100"/>
              <a:ext cx="0" cy="13"/>
            </a:xfrm>
            <a:custGeom>
              <a:avLst/>
              <a:gdLst>
                <a:gd name="T0" fmla="*/ 0 h 4"/>
                <a:gd name="T1" fmla="*/ 42 h 4"/>
                <a:gd name="T2" fmla="*/ 23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2" name="Freeform 224"/>
            <p:cNvSpPr>
              <a:spLocks/>
            </p:cNvSpPr>
            <p:nvPr/>
          </p:nvSpPr>
          <p:spPr bwMode="auto">
            <a:xfrm>
              <a:off x="4162" y="2113"/>
              <a:ext cx="13" cy="14"/>
            </a:xfrm>
            <a:custGeom>
              <a:avLst/>
              <a:gdLst>
                <a:gd name="T0" fmla="*/ 10 w 4"/>
                <a:gd name="T1" fmla="*/ 0 h 4"/>
                <a:gd name="T2" fmla="*/ 42 w 4"/>
                <a:gd name="T3" fmla="*/ 49 h 4"/>
                <a:gd name="T4" fmla="*/ 23 w 4"/>
                <a:gd name="T5" fmla="*/ 24 h 4"/>
                <a:gd name="T6" fmla="*/ 1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1" y="0"/>
                  </a:moveTo>
                  <a:cubicBezTo>
                    <a:pt x="2" y="1"/>
                    <a:pt x="4" y="2"/>
                    <a:pt x="4" y="4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2" y="2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3" name="Freeform 225"/>
            <p:cNvSpPr>
              <a:spLocks/>
            </p:cNvSpPr>
            <p:nvPr/>
          </p:nvSpPr>
          <p:spPr bwMode="auto">
            <a:xfrm>
              <a:off x="4162" y="2100"/>
              <a:ext cx="0" cy="13"/>
            </a:xfrm>
            <a:custGeom>
              <a:avLst/>
              <a:gdLst>
                <a:gd name="T0" fmla="*/ 0 h 4"/>
                <a:gd name="T1" fmla="*/ 42 h 4"/>
                <a:gd name="T2" fmla="*/ 23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4" name="Freeform 226"/>
            <p:cNvSpPr>
              <a:spLocks/>
            </p:cNvSpPr>
            <p:nvPr/>
          </p:nvSpPr>
          <p:spPr bwMode="auto">
            <a:xfrm>
              <a:off x="4189" y="2141"/>
              <a:ext cx="18" cy="0"/>
            </a:xfrm>
            <a:custGeom>
              <a:avLst/>
              <a:gdLst>
                <a:gd name="T0" fmla="*/ 0 w 5"/>
                <a:gd name="T1" fmla="*/ 65 w 5"/>
                <a:gd name="T2" fmla="*/ 40 w 5"/>
                <a:gd name="T3" fmla="*/ 0 w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5"/>
                <a:gd name="T9" fmla="*/ 5 w 5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5" name="Freeform 227"/>
            <p:cNvSpPr>
              <a:spLocks/>
            </p:cNvSpPr>
            <p:nvPr/>
          </p:nvSpPr>
          <p:spPr bwMode="auto">
            <a:xfrm>
              <a:off x="4189" y="2141"/>
              <a:ext cx="18" cy="0"/>
            </a:xfrm>
            <a:custGeom>
              <a:avLst/>
              <a:gdLst>
                <a:gd name="T0" fmla="*/ 14 w 5"/>
                <a:gd name="T1" fmla="*/ 65 w 5"/>
                <a:gd name="T2" fmla="*/ 40 w 5"/>
                <a:gd name="T3" fmla="*/ 14 w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5"/>
                <a:gd name="T9" fmla="*/ 5 w 5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6" name="Freeform 228"/>
            <p:cNvSpPr>
              <a:spLocks/>
            </p:cNvSpPr>
            <p:nvPr/>
          </p:nvSpPr>
          <p:spPr bwMode="auto">
            <a:xfrm>
              <a:off x="4248" y="1885"/>
              <a:ext cx="14" cy="0"/>
            </a:xfrm>
            <a:custGeom>
              <a:avLst/>
              <a:gdLst>
                <a:gd name="T0" fmla="*/ 35 w 4"/>
                <a:gd name="T1" fmla="*/ 14 w 4"/>
                <a:gd name="T2" fmla="*/ 14 w 4"/>
                <a:gd name="T3" fmla="*/ 35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7" name="Freeform 229"/>
            <p:cNvSpPr>
              <a:spLocks/>
            </p:cNvSpPr>
            <p:nvPr/>
          </p:nvSpPr>
          <p:spPr bwMode="auto">
            <a:xfrm>
              <a:off x="4248" y="2196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24 w 4"/>
                <a:gd name="T3" fmla="*/ 35 h 4"/>
                <a:gd name="T4" fmla="*/ 35 w 4"/>
                <a:gd name="T5" fmla="*/ 49 h 4"/>
                <a:gd name="T6" fmla="*/ 14 w 4"/>
                <a:gd name="T7" fmla="*/ 35 h 4"/>
                <a:gd name="T8" fmla="*/ 0 w 4"/>
                <a:gd name="T9" fmla="*/ 0 h 4"/>
                <a:gd name="T10" fmla="*/ 14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cubicBezTo>
                    <a:pt x="2" y="1"/>
                    <a:pt x="1" y="2"/>
                    <a:pt x="2" y="3"/>
                  </a:cubicBezTo>
                  <a:cubicBezTo>
                    <a:pt x="2" y="3"/>
                    <a:pt x="4" y="4"/>
                    <a:pt x="3" y="4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8" name="Freeform 230"/>
            <p:cNvSpPr>
              <a:spLocks/>
            </p:cNvSpPr>
            <p:nvPr/>
          </p:nvSpPr>
          <p:spPr bwMode="auto">
            <a:xfrm>
              <a:off x="4331" y="2255"/>
              <a:ext cx="14" cy="0"/>
            </a:xfrm>
            <a:custGeom>
              <a:avLst/>
              <a:gdLst>
                <a:gd name="T0" fmla="*/ 24 w 4"/>
                <a:gd name="T1" fmla="*/ 49 w 4"/>
                <a:gd name="T2" fmla="*/ 24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9" name="Freeform 231"/>
            <p:cNvSpPr>
              <a:spLocks/>
            </p:cNvSpPr>
            <p:nvPr/>
          </p:nvSpPr>
          <p:spPr bwMode="auto">
            <a:xfrm>
              <a:off x="4331" y="2269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35 w 4"/>
                <a:gd name="T3" fmla="*/ 0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0" name="Freeform 232"/>
            <p:cNvSpPr>
              <a:spLocks/>
            </p:cNvSpPr>
            <p:nvPr/>
          </p:nvSpPr>
          <p:spPr bwMode="auto">
            <a:xfrm>
              <a:off x="4331" y="225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1" name="Oval 233"/>
            <p:cNvSpPr>
              <a:spLocks noChangeArrowheads="1"/>
            </p:cNvSpPr>
            <p:nvPr/>
          </p:nvSpPr>
          <p:spPr bwMode="auto">
            <a:xfrm>
              <a:off x="4317" y="2255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312" name="Freeform 234"/>
            <p:cNvSpPr>
              <a:spLocks/>
            </p:cNvSpPr>
            <p:nvPr/>
          </p:nvSpPr>
          <p:spPr bwMode="auto">
            <a:xfrm>
              <a:off x="4317" y="2238"/>
              <a:ext cx="14" cy="17"/>
            </a:xfrm>
            <a:custGeom>
              <a:avLst/>
              <a:gdLst>
                <a:gd name="T0" fmla="*/ 35 w 4"/>
                <a:gd name="T1" fmla="*/ 0 h 5"/>
                <a:gd name="T2" fmla="*/ 49 w 4"/>
                <a:gd name="T3" fmla="*/ 34 h 5"/>
                <a:gd name="T4" fmla="*/ 24 w 4"/>
                <a:gd name="T5" fmla="*/ 58 h 5"/>
                <a:gd name="T6" fmla="*/ 24 w 4"/>
                <a:gd name="T7" fmla="*/ 0 h 5"/>
                <a:gd name="T8" fmla="*/ 35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0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3"/>
                    <a:pt x="0" y="3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3" name="Freeform 235"/>
            <p:cNvSpPr>
              <a:spLocks/>
            </p:cNvSpPr>
            <p:nvPr/>
          </p:nvSpPr>
          <p:spPr bwMode="auto">
            <a:xfrm>
              <a:off x="4331" y="2255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49 h 4"/>
                <a:gd name="T4" fmla="*/ 24 w 4"/>
                <a:gd name="T5" fmla="*/ 49 h 4"/>
                <a:gd name="T6" fmla="*/ 0 w 4"/>
                <a:gd name="T7" fmla="*/ 24 h 4"/>
                <a:gd name="T8" fmla="*/ 35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2"/>
                    <a:pt x="4" y="2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4" name="Freeform 236"/>
            <p:cNvSpPr>
              <a:spLocks/>
            </p:cNvSpPr>
            <p:nvPr/>
          </p:nvSpPr>
          <p:spPr bwMode="auto">
            <a:xfrm>
              <a:off x="4345" y="2238"/>
              <a:ext cx="0" cy="17"/>
            </a:xfrm>
            <a:custGeom>
              <a:avLst/>
              <a:gdLst>
                <a:gd name="T0" fmla="*/ 0 h 5"/>
                <a:gd name="T1" fmla="*/ 58 h 5"/>
                <a:gd name="T2" fmla="*/ 58 h 5"/>
                <a:gd name="T3" fmla="*/ 0 h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5"/>
                <a:gd name="T9" fmla="*/ 5 h 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5" name="Freeform 237"/>
            <p:cNvSpPr>
              <a:spLocks/>
            </p:cNvSpPr>
            <p:nvPr/>
          </p:nvSpPr>
          <p:spPr bwMode="auto">
            <a:xfrm>
              <a:off x="4359" y="2255"/>
              <a:ext cx="17" cy="14"/>
            </a:xfrm>
            <a:custGeom>
              <a:avLst/>
              <a:gdLst>
                <a:gd name="T0" fmla="*/ 24 w 5"/>
                <a:gd name="T1" fmla="*/ 0 h 4"/>
                <a:gd name="T2" fmla="*/ 58 w 5"/>
                <a:gd name="T3" fmla="*/ 0 h 4"/>
                <a:gd name="T4" fmla="*/ 34 w 5"/>
                <a:gd name="T5" fmla="*/ 24 h 4"/>
                <a:gd name="T6" fmla="*/ 0 w 5"/>
                <a:gd name="T7" fmla="*/ 49 h 4"/>
                <a:gd name="T8" fmla="*/ 24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2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0" y="4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6" name="Freeform 238"/>
            <p:cNvSpPr>
              <a:spLocks/>
            </p:cNvSpPr>
            <p:nvPr/>
          </p:nvSpPr>
          <p:spPr bwMode="auto">
            <a:xfrm>
              <a:off x="4345" y="2210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49 w 4"/>
                <a:gd name="T3" fmla="*/ 24 w 4"/>
                <a:gd name="T4" fmla="*/ 35 w 4"/>
                <a:gd name="T5" fmla="*/ 14 w 4"/>
                <a:gd name="T6" fmla="*/ 14 w 4"/>
                <a:gd name="T7" fmla="*/ 35 w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4"/>
                <a:gd name="T17" fmla="*/ 4 w 4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7" name="Freeform 239"/>
            <p:cNvSpPr>
              <a:spLocks/>
            </p:cNvSpPr>
            <p:nvPr/>
          </p:nvSpPr>
          <p:spPr bwMode="auto">
            <a:xfrm>
              <a:off x="4345" y="2224"/>
              <a:ext cx="0" cy="14"/>
            </a:xfrm>
            <a:custGeom>
              <a:avLst/>
              <a:gdLst>
                <a:gd name="T0" fmla="*/ 14 h 4"/>
                <a:gd name="T1" fmla="*/ 14 h 4"/>
                <a:gd name="T2" fmla="*/ 49 h 4"/>
                <a:gd name="T3" fmla="*/ 35 h 4"/>
                <a:gd name="T4" fmla="*/ 24 h 4"/>
                <a:gd name="T5" fmla="*/ 1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8" name="Freeform 240"/>
            <p:cNvSpPr>
              <a:spLocks/>
            </p:cNvSpPr>
            <p:nvPr/>
          </p:nvSpPr>
          <p:spPr bwMode="auto">
            <a:xfrm>
              <a:off x="4303" y="2283"/>
              <a:ext cx="56" cy="14"/>
            </a:xfrm>
            <a:custGeom>
              <a:avLst/>
              <a:gdLst>
                <a:gd name="T0" fmla="*/ 14 w 16"/>
                <a:gd name="T1" fmla="*/ 0 h 4"/>
                <a:gd name="T2" fmla="*/ 14 w 16"/>
                <a:gd name="T3" fmla="*/ 14 h 4"/>
                <a:gd name="T4" fmla="*/ 14 w 16"/>
                <a:gd name="T5" fmla="*/ 24 h 4"/>
                <a:gd name="T6" fmla="*/ 73 w 16"/>
                <a:gd name="T7" fmla="*/ 24 h 4"/>
                <a:gd name="T8" fmla="*/ 84 w 16"/>
                <a:gd name="T9" fmla="*/ 35 h 4"/>
                <a:gd name="T10" fmla="*/ 98 w 16"/>
                <a:gd name="T11" fmla="*/ 49 h 4"/>
                <a:gd name="T12" fmla="*/ 196 w 16"/>
                <a:gd name="T13" fmla="*/ 35 h 4"/>
                <a:gd name="T14" fmla="*/ 196 w 16"/>
                <a:gd name="T15" fmla="*/ 24 h 4"/>
                <a:gd name="T16" fmla="*/ 157 w 16"/>
                <a:gd name="T17" fmla="*/ 35 h 4"/>
                <a:gd name="T18" fmla="*/ 157 w 16"/>
                <a:gd name="T19" fmla="*/ 24 h 4"/>
                <a:gd name="T20" fmla="*/ 122 w 16"/>
                <a:gd name="T21" fmla="*/ 24 h 4"/>
                <a:gd name="T22" fmla="*/ 98 w 16"/>
                <a:gd name="T23" fmla="*/ 14 h 4"/>
                <a:gd name="T24" fmla="*/ 59 w 16"/>
                <a:gd name="T25" fmla="*/ 14 h 4"/>
                <a:gd name="T26" fmla="*/ 35 w 16"/>
                <a:gd name="T27" fmla="*/ 0 h 4"/>
                <a:gd name="T28" fmla="*/ 14 w 16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4"/>
                <a:gd name="T47" fmla="*/ 16 w 16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4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10" y="4"/>
                    <a:pt x="13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2" y="2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9" name="Freeform 241"/>
            <p:cNvSpPr>
              <a:spLocks/>
            </p:cNvSpPr>
            <p:nvPr/>
          </p:nvSpPr>
          <p:spPr bwMode="auto">
            <a:xfrm>
              <a:off x="4376" y="2269"/>
              <a:ext cx="14" cy="14"/>
            </a:xfrm>
            <a:custGeom>
              <a:avLst/>
              <a:gdLst>
                <a:gd name="T0" fmla="*/ 49 w 4"/>
                <a:gd name="T1" fmla="*/ 0 h 4"/>
                <a:gd name="T2" fmla="*/ 0 w 4"/>
                <a:gd name="T3" fmla="*/ 35 h 4"/>
                <a:gd name="T4" fmla="*/ 0 w 4"/>
                <a:gd name="T5" fmla="*/ 24 h 4"/>
                <a:gd name="T6" fmla="*/ 0 w 4"/>
                <a:gd name="T7" fmla="*/ 14 h 4"/>
                <a:gd name="T8" fmla="*/ 49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0" name="Freeform 242"/>
            <p:cNvSpPr>
              <a:spLocks/>
            </p:cNvSpPr>
            <p:nvPr/>
          </p:nvSpPr>
          <p:spPr bwMode="auto">
            <a:xfrm>
              <a:off x="4345" y="2183"/>
              <a:ext cx="14" cy="13"/>
            </a:xfrm>
            <a:custGeom>
              <a:avLst/>
              <a:gdLst>
                <a:gd name="T0" fmla="*/ 49 w 4"/>
                <a:gd name="T1" fmla="*/ 0 h 4"/>
                <a:gd name="T2" fmla="*/ 24 w 4"/>
                <a:gd name="T3" fmla="*/ 10 h 4"/>
                <a:gd name="T4" fmla="*/ 14 w 4"/>
                <a:gd name="T5" fmla="*/ 32 h 4"/>
                <a:gd name="T6" fmla="*/ 35 w 4"/>
                <a:gd name="T7" fmla="*/ 23 h 4"/>
                <a:gd name="T8" fmla="*/ 49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1" name="Freeform 243"/>
            <p:cNvSpPr>
              <a:spLocks/>
            </p:cNvSpPr>
            <p:nvPr/>
          </p:nvSpPr>
          <p:spPr bwMode="auto">
            <a:xfrm>
              <a:off x="4262" y="1816"/>
              <a:ext cx="28" cy="14"/>
            </a:xfrm>
            <a:custGeom>
              <a:avLst/>
              <a:gdLst>
                <a:gd name="T0" fmla="*/ 98 w 8"/>
                <a:gd name="T1" fmla="*/ 14 h 4"/>
                <a:gd name="T2" fmla="*/ 35 w 8"/>
                <a:gd name="T3" fmla="*/ 35 h 4"/>
                <a:gd name="T4" fmla="*/ 24 w 8"/>
                <a:gd name="T5" fmla="*/ 49 h 4"/>
                <a:gd name="T6" fmla="*/ 14 w 8"/>
                <a:gd name="T7" fmla="*/ 49 h 4"/>
                <a:gd name="T8" fmla="*/ 24 w 8"/>
                <a:gd name="T9" fmla="*/ 35 h 4"/>
                <a:gd name="T10" fmla="*/ 0 w 8"/>
                <a:gd name="T11" fmla="*/ 24 h 4"/>
                <a:gd name="T12" fmla="*/ 14 w 8"/>
                <a:gd name="T13" fmla="*/ 14 h 4"/>
                <a:gd name="T14" fmla="*/ 73 w 8"/>
                <a:gd name="T15" fmla="*/ 0 h 4"/>
                <a:gd name="T16" fmla="*/ 98 w 8"/>
                <a:gd name="T17" fmla="*/ 0 h 4"/>
                <a:gd name="T18" fmla="*/ 98 w 8"/>
                <a:gd name="T19" fmla="*/ 1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8" y="1"/>
                  </a:moveTo>
                  <a:cubicBezTo>
                    <a:pt x="6" y="2"/>
                    <a:pt x="4" y="2"/>
                    <a:pt x="3" y="3"/>
                  </a:cubicBezTo>
                  <a:cubicBezTo>
                    <a:pt x="2" y="3"/>
                    <a:pt x="3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2" name="Freeform 244"/>
            <p:cNvSpPr>
              <a:spLocks/>
            </p:cNvSpPr>
            <p:nvPr/>
          </p:nvSpPr>
          <p:spPr bwMode="auto">
            <a:xfrm>
              <a:off x="4262" y="1802"/>
              <a:ext cx="14" cy="14"/>
            </a:xfrm>
            <a:custGeom>
              <a:avLst/>
              <a:gdLst>
                <a:gd name="T0" fmla="*/ 24 w 4"/>
                <a:gd name="T1" fmla="*/ 0 h 4"/>
                <a:gd name="T2" fmla="*/ 49 w 4"/>
                <a:gd name="T3" fmla="*/ 35 h 4"/>
                <a:gd name="T4" fmla="*/ 35 w 4"/>
                <a:gd name="T5" fmla="*/ 35 h 4"/>
                <a:gd name="T6" fmla="*/ 24 w 4"/>
                <a:gd name="T7" fmla="*/ 49 h 4"/>
                <a:gd name="T8" fmla="*/ 14 w 4"/>
                <a:gd name="T9" fmla="*/ 35 h 4"/>
                <a:gd name="T10" fmla="*/ 0 w 4"/>
                <a:gd name="T11" fmla="*/ 14 h 4"/>
                <a:gd name="T12" fmla="*/ 24 w 4"/>
                <a:gd name="T13" fmla="*/ 14 h 4"/>
                <a:gd name="T14" fmla="*/ 24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cubicBezTo>
                    <a:pt x="3" y="0"/>
                    <a:pt x="4" y="1"/>
                    <a:pt x="4" y="3"/>
                  </a:cubicBezTo>
                  <a:cubicBezTo>
                    <a:pt x="4" y="3"/>
                    <a:pt x="3" y="2"/>
                    <a:pt x="3" y="3"/>
                  </a:cubicBezTo>
                  <a:cubicBezTo>
                    <a:pt x="2" y="3"/>
                    <a:pt x="3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3" name="Freeform 245"/>
            <p:cNvSpPr>
              <a:spLocks/>
            </p:cNvSpPr>
            <p:nvPr/>
          </p:nvSpPr>
          <p:spPr bwMode="auto">
            <a:xfrm>
              <a:off x="4445" y="2283"/>
              <a:ext cx="42" cy="28"/>
            </a:xfrm>
            <a:custGeom>
              <a:avLst/>
              <a:gdLst>
                <a:gd name="T0" fmla="*/ 98 w 12"/>
                <a:gd name="T1" fmla="*/ 35 h 8"/>
                <a:gd name="T2" fmla="*/ 147 w 12"/>
                <a:gd name="T3" fmla="*/ 0 h 8"/>
                <a:gd name="T4" fmla="*/ 137 w 12"/>
                <a:gd name="T5" fmla="*/ 0 h 8"/>
                <a:gd name="T6" fmla="*/ 84 w 12"/>
                <a:gd name="T7" fmla="*/ 24 h 8"/>
                <a:gd name="T8" fmla="*/ 74 w 12"/>
                <a:gd name="T9" fmla="*/ 24 h 8"/>
                <a:gd name="T10" fmla="*/ 49 w 12"/>
                <a:gd name="T11" fmla="*/ 24 h 8"/>
                <a:gd name="T12" fmla="*/ 39 w 12"/>
                <a:gd name="T13" fmla="*/ 14 h 8"/>
                <a:gd name="T14" fmla="*/ 39 w 12"/>
                <a:gd name="T15" fmla="*/ 35 h 8"/>
                <a:gd name="T16" fmla="*/ 0 w 12"/>
                <a:gd name="T17" fmla="*/ 35 h 8"/>
                <a:gd name="T18" fmla="*/ 0 w 12"/>
                <a:gd name="T19" fmla="*/ 73 h 8"/>
                <a:gd name="T20" fmla="*/ 24 w 12"/>
                <a:gd name="T21" fmla="*/ 84 h 8"/>
                <a:gd name="T22" fmla="*/ 39 w 12"/>
                <a:gd name="T23" fmla="*/ 84 h 8"/>
                <a:gd name="T24" fmla="*/ 63 w 12"/>
                <a:gd name="T25" fmla="*/ 84 h 8"/>
                <a:gd name="T26" fmla="*/ 74 w 12"/>
                <a:gd name="T27" fmla="*/ 73 h 8"/>
                <a:gd name="T28" fmla="*/ 84 w 12"/>
                <a:gd name="T29" fmla="*/ 49 h 8"/>
                <a:gd name="T30" fmla="*/ 112 w 12"/>
                <a:gd name="T31" fmla="*/ 49 h 8"/>
                <a:gd name="T32" fmla="*/ 112 w 12"/>
                <a:gd name="T33" fmla="*/ 49 h 8"/>
                <a:gd name="T34" fmla="*/ 98 w 12"/>
                <a:gd name="T35" fmla="*/ 3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8"/>
                <a:gd name="T56" fmla="*/ 12 w 12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8">
                  <a:moveTo>
                    <a:pt x="8" y="3"/>
                  </a:moveTo>
                  <a:cubicBezTo>
                    <a:pt x="9" y="1"/>
                    <a:pt x="11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9" y="1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8"/>
                    <a:pt x="5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4" name="Freeform 246"/>
            <p:cNvSpPr>
              <a:spLocks/>
            </p:cNvSpPr>
            <p:nvPr/>
          </p:nvSpPr>
          <p:spPr bwMode="auto">
            <a:xfrm>
              <a:off x="4628" y="2577"/>
              <a:ext cx="184" cy="114"/>
            </a:xfrm>
            <a:custGeom>
              <a:avLst/>
              <a:gdLst>
                <a:gd name="T0" fmla="*/ 639 w 53"/>
                <a:gd name="T1" fmla="*/ 155 h 33"/>
                <a:gd name="T2" fmla="*/ 580 w 53"/>
                <a:gd name="T3" fmla="*/ 180 h 33"/>
                <a:gd name="T4" fmla="*/ 580 w 53"/>
                <a:gd name="T5" fmla="*/ 214 h 33"/>
                <a:gd name="T6" fmla="*/ 483 w 53"/>
                <a:gd name="T7" fmla="*/ 252 h 33"/>
                <a:gd name="T8" fmla="*/ 410 w 53"/>
                <a:gd name="T9" fmla="*/ 273 h 33"/>
                <a:gd name="T10" fmla="*/ 375 w 53"/>
                <a:gd name="T11" fmla="*/ 311 h 33"/>
                <a:gd name="T12" fmla="*/ 337 w 53"/>
                <a:gd name="T13" fmla="*/ 311 h 33"/>
                <a:gd name="T14" fmla="*/ 278 w 53"/>
                <a:gd name="T15" fmla="*/ 335 h 33"/>
                <a:gd name="T16" fmla="*/ 229 w 53"/>
                <a:gd name="T17" fmla="*/ 335 h 33"/>
                <a:gd name="T18" fmla="*/ 181 w 53"/>
                <a:gd name="T19" fmla="*/ 345 h 33"/>
                <a:gd name="T20" fmla="*/ 146 w 53"/>
                <a:gd name="T21" fmla="*/ 383 h 33"/>
                <a:gd name="T22" fmla="*/ 73 w 53"/>
                <a:gd name="T23" fmla="*/ 383 h 33"/>
                <a:gd name="T24" fmla="*/ 49 w 53"/>
                <a:gd name="T25" fmla="*/ 359 h 33"/>
                <a:gd name="T26" fmla="*/ 49 w 53"/>
                <a:gd name="T27" fmla="*/ 297 h 33"/>
                <a:gd name="T28" fmla="*/ 24 w 53"/>
                <a:gd name="T29" fmla="*/ 252 h 33"/>
                <a:gd name="T30" fmla="*/ 0 w 53"/>
                <a:gd name="T31" fmla="*/ 252 h 33"/>
                <a:gd name="T32" fmla="*/ 24 w 53"/>
                <a:gd name="T33" fmla="*/ 228 h 33"/>
                <a:gd name="T34" fmla="*/ 24 w 53"/>
                <a:gd name="T35" fmla="*/ 190 h 33"/>
                <a:gd name="T36" fmla="*/ 24 w 53"/>
                <a:gd name="T37" fmla="*/ 166 h 33"/>
                <a:gd name="T38" fmla="*/ 35 w 53"/>
                <a:gd name="T39" fmla="*/ 155 h 33"/>
                <a:gd name="T40" fmla="*/ 35 w 53"/>
                <a:gd name="T41" fmla="*/ 121 h 33"/>
                <a:gd name="T42" fmla="*/ 49 w 53"/>
                <a:gd name="T43" fmla="*/ 107 h 33"/>
                <a:gd name="T44" fmla="*/ 73 w 53"/>
                <a:gd name="T45" fmla="*/ 107 h 33"/>
                <a:gd name="T46" fmla="*/ 240 w 53"/>
                <a:gd name="T47" fmla="*/ 107 h 33"/>
                <a:gd name="T48" fmla="*/ 278 w 53"/>
                <a:gd name="T49" fmla="*/ 131 h 33"/>
                <a:gd name="T50" fmla="*/ 302 w 53"/>
                <a:gd name="T51" fmla="*/ 121 h 33"/>
                <a:gd name="T52" fmla="*/ 361 w 53"/>
                <a:gd name="T53" fmla="*/ 59 h 33"/>
                <a:gd name="T54" fmla="*/ 555 w 53"/>
                <a:gd name="T55" fmla="*/ 0 h 33"/>
                <a:gd name="T56" fmla="*/ 639 w 53"/>
                <a:gd name="T57" fmla="*/ 155 h 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"/>
                <a:gd name="T88" fmla="*/ 0 h 33"/>
                <a:gd name="T89" fmla="*/ 53 w 53"/>
                <a:gd name="T90" fmla="*/ 33 h 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" h="33">
                  <a:moveTo>
                    <a:pt x="53" y="13"/>
                  </a:moveTo>
                  <a:cubicBezTo>
                    <a:pt x="51" y="14"/>
                    <a:pt x="50" y="14"/>
                    <a:pt x="48" y="15"/>
                  </a:cubicBezTo>
                  <a:cubicBezTo>
                    <a:pt x="48" y="16"/>
                    <a:pt x="49" y="17"/>
                    <a:pt x="48" y="18"/>
                  </a:cubicBezTo>
                  <a:cubicBezTo>
                    <a:pt x="46" y="20"/>
                    <a:pt x="43" y="20"/>
                    <a:pt x="40" y="21"/>
                  </a:cubicBezTo>
                  <a:cubicBezTo>
                    <a:pt x="38" y="21"/>
                    <a:pt x="36" y="22"/>
                    <a:pt x="34" y="23"/>
                  </a:cubicBezTo>
                  <a:cubicBezTo>
                    <a:pt x="33" y="24"/>
                    <a:pt x="32" y="25"/>
                    <a:pt x="31" y="26"/>
                  </a:cubicBezTo>
                  <a:cubicBezTo>
                    <a:pt x="30" y="26"/>
                    <a:pt x="29" y="25"/>
                    <a:pt x="28" y="26"/>
                  </a:cubicBezTo>
                  <a:cubicBezTo>
                    <a:pt x="26" y="26"/>
                    <a:pt x="25" y="28"/>
                    <a:pt x="23" y="28"/>
                  </a:cubicBezTo>
                  <a:cubicBezTo>
                    <a:pt x="22" y="28"/>
                    <a:pt x="21" y="28"/>
                    <a:pt x="19" y="28"/>
                  </a:cubicBezTo>
                  <a:cubicBezTo>
                    <a:pt x="18" y="28"/>
                    <a:pt x="16" y="29"/>
                    <a:pt x="15" y="29"/>
                  </a:cubicBezTo>
                  <a:cubicBezTo>
                    <a:pt x="14" y="30"/>
                    <a:pt x="13" y="32"/>
                    <a:pt x="12" y="32"/>
                  </a:cubicBezTo>
                  <a:cubicBezTo>
                    <a:pt x="10" y="33"/>
                    <a:pt x="8" y="33"/>
                    <a:pt x="6" y="32"/>
                  </a:cubicBezTo>
                  <a:cubicBezTo>
                    <a:pt x="4" y="32"/>
                    <a:pt x="4" y="31"/>
                    <a:pt x="4" y="30"/>
                  </a:cubicBezTo>
                  <a:cubicBezTo>
                    <a:pt x="4" y="28"/>
                    <a:pt x="4" y="27"/>
                    <a:pt x="4" y="25"/>
                  </a:cubicBezTo>
                  <a:cubicBezTo>
                    <a:pt x="3" y="24"/>
                    <a:pt x="3" y="22"/>
                    <a:pt x="2" y="21"/>
                  </a:cubicBezTo>
                  <a:cubicBezTo>
                    <a:pt x="2" y="21"/>
                    <a:pt x="0" y="21"/>
                    <a:pt x="0" y="21"/>
                  </a:cubicBezTo>
                  <a:cubicBezTo>
                    <a:pt x="0" y="20"/>
                    <a:pt x="1" y="20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5"/>
                    <a:pt x="2" y="15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4" y="12"/>
                    <a:pt x="3" y="11"/>
                    <a:pt x="3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1" y="9"/>
                    <a:pt x="15" y="9"/>
                    <a:pt x="20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5" y="11"/>
                    <a:pt x="25" y="10"/>
                  </a:cubicBezTo>
                  <a:cubicBezTo>
                    <a:pt x="27" y="9"/>
                    <a:pt x="28" y="7"/>
                    <a:pt x="30" y="5"/>
                  </a:cubicBezTo>
                  <a:cubicBezTo>
                    <a:pt x="35" y="4"/>
                    <a:pt x="41" y="2"/>
                    <a:pt x="46" y="0"/>
                  </a:cubicBezTo>
                  <a:lnTo>
                    <a:pt x="53" y="1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5" name="Freeform 247"/>
            <p:cNvSpPr>
              <a:spLocks/>
            </p:cNvSpPr>
            <p:nvPr/>
          </p:nvSpPr>
          <p:spPr bwMode="auto">
            <a:xfrm>
              <a:off x="4853" y="2453"/>
              <a:ext cx="14" cy="13"/>
            </a:xfrm>
            <a:custGeom>
              <a:avLst/>
              <a:gdLst>
                <a:gd name="T0" fmla="*/ 24 w 4"/>
                <a:gd name="T1" fmla="*/ 42 h 4"/>
                <a:gd name="T2" fmla="*/ 35 w 4"/>
                <a:gd name="T3" fmla="*/ 23 h 4"/>
                <a:gd name="T4" fmla="*/ 35 w 4"/>
                <a:gd name="T5" fmla="*/ 0 h 4"/>
                <a:gd name="T6" fmla="*/ 0 w 4"/>
                <a:gd name="T7" fmla="*/ 10 h 4"/>
                <a:gd name="T8" fmla="*/ 14 w 4"/>
                <a:gd name="T9" fmla="*/ 23 h 4"/>
                <a:gd name="T10" fmla="*/ 14 w 4"/>
                <a:gd name="T11" fmla="*/ 42 h 4"/>
                <a:gd name="T12" fmla="*/ 24 w 4"/>
                <a:gd name="T13" fmla="*/ 4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2" y="4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6" name="Freeform 248"/>
            <p:cNvSpPr>
              <a:spLocks/>
            </p:cNvSpPr>
            <p:nvPr/>
          </p:nvSpPr>
          <p:spPr bwMode="auto">
            <a:xfrm>
              <a:off x="4770" y="2453"/>
              <a:ext cx="14" cy="41"/>
            </a:xfrm>
            <a:custGeom>
              <a:avLst/>
              <a:gdLst>
                <a:gd name="T0" fmla="*/ 24 w 4"/>
                <a:gd name="T1" fmla="*/ 130 h 12"/>
                <a:gd name="T2" fmla="*/ 35 w 4"/>
                <a:gd name="T3" fmla="*/ 116 h 12"/>
                <a:gd name="T4" fmla="*/ 49 w 4"/>
                <a:gd name="T5" fmla="*/ 92 h 12"/>
                <a:gd name="T6" fmla="*/ 24 w 4"/>
                <a:gd name="T7" fmla="*/ 58 h 12"/>
                <a:gd name="T8" fmla="*/ 35 w 4"/>
                <a:gd name="T9" fmla="*/ 34 h 12"/>
                <a:gd name="T10" fmla="*/ 24 w 4"/>
                <a:gd name="T11" fmla="*/ 0 h 12"/>
                <a:gd name="T12" fmla="*/ 0 w 4"/>
                <a:gd name="T13" fmla="*/ 24 h 12"/>
                <a:gd name="T14" fmla="*/ 0 w 4"/>
                <a:gd name="T15" fmla="*/ 58 h 12"/>
                <a:gd name="T16" fmla="*/ 0 w 4"/>
                <a:gd name="T17" fmla="*/ 82 h 12"/>
                <a:gd name="T18" fmla="*/ 0 w 4"/>
                <a:gd name="T19" fmla="*/ 106 h 12"/>
                <a:gd name="T20" fmla="*/ 0 w 4"/>
                <a:gd name="T21" fmla="*/ 116 h 12"/>
                <a:gd name="T22" fmla="*/ 14 w 4"/>
                <a:gd name="T23" fmla="*/ 140 h 12"/>
                <a:gd name="T24" fmla="*/ 24 w 4"/>
                <a:gd name="T25" fmla="*/ 13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12"/>
                <a:gd name="T41" fmla="*/ 4 w 4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12">
                  <a:moveTo>
                    <a:pt x="2" y="11"/>
                  </a:moveTo>
                  <a:cubicBezTo>
                    <a:pt x="2" y="11"/>
                    <a:pt x="3" y="11"/>
                    <a:pt x="3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2" y="7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2" y="1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7" name="Freeform 249"/>
            <p:cNvSpPr>
              <a:spLocks/>
            </p:cNvSpPr>
            <p:nvPr/>
          </p:nvSpPr>
          <p:spPr bwMode="auto">
            <a:xfrm>
              <a:off x="4711" y="2394"/>
              <a:ext cx="18" cy="0"/>
            </a:xfrm>
            <a:custGeom>
              <a:avLst/>
              <a:gdLst>
                <a:gd name="T0" fmla="*/ 0 w 5"/>
                <a:gd name="T1" fmla="*/ 14 w 5"/>
                <a:gd name="T2" fmla="*/ 40 w 5"/>
                <a:gd name="T3" fmla="*/ 65 w 5"/>
                <a:gd name="T4" fmla="*/ 40 w 5"/>
                <a:gd name="T5" fmla="*/ 0 w 5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5 w 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8" name="Freeform 250"/>
            <p:cNvSpPr>
              <a:spLocks/>
            </p:cNvSpPr>
            <p:nvPr/>
          </p:nvSpPr>
          <p:spPr bwMode="auto">
            <a:xfrm>
              <a:off x="4615" y="2622"/>
              <a:ext cx="13" cy="14"/>
            </a:xfrm>
            <a:custGeom>
              <a:avLst/>
              <a:gdLst>
                <a:gd name="T0" fmla="*/ 0 w 4"/>
                <a:gd name="T1" fmla="*/ 14 h 4"/>
                <a:gd name="T2" fmla="*/ 10 w 4"/>
                <a:gd name="T3" fmla="*/ 0 h 4"/>
                <a:gd name="T4" fmla="*/ 23 w 4"/>
                <a:gd name="T5" fmla="*/ 24 h 4"/>
                <a:gd name="T6" fmla="*/ 32 w 4"/>
                <a:gd name="T7" fmla="*/ 14 h 4"/>
                <a:gd name="T8" fmla="*/ 42 w 4"/>
                <a:gd name="T9" fmla="*/ 35 h 4"/>
                <a:gd name="T10" fmla="*/ 23 w 4"/>
                <a:gd name="T11" fmla="*/ 24 h 4"/>
                <a:gd name="T12" fmla="*/ 0 w 4"/>
                <a:gd name="T13" fmla="*/ 24 h 4"/>
                <a:gd name="T14" fmla="*/ 0 w 4"/>
                <a:gd name="T15" fmla="*/ 1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9" name="Freeform 251"/>
            <p:cNvSpPr>
              <a:spLocks/>
            </p:cNvSpPr>
            <p:nvPr/>
          </p:nvSpPr>
          <p:spPr bwMode="auto">
            <a:xfrm>
              <a:off x="4839" y="2439"/>
              <a:ext cx="14" cy="14"/>
            </a:xfrm>
            <a:custGeom>
              <a:avLst/>
              <a:gdLst>
                <a:gd name="T0" fmla="*/ 14 w 4"/>
                <a:gd name="T1" fmla="*/ 35 h 4"/>
                <a:gd name="T2" fmla="*/ 14 w 4"/>
                <a:gd name="T3" fmla="*/ 35 h 4"/>
                <a:gd name="T4" fmla="*/ 24 w 4"/>
                <a:gd name="T5" fmla="*/ 24 h 4"/>
                <a:gd name="T6" fmla="*/ 49 w 4"/>
                <a:gd name="T7" fmla="*/ 24 h 4"/>
                <a:gd name="T8" fmla="*/ 49 w 4"/>
                <a:gd name="T9" fmla="*/ 0 h 4"/>
                <a:gd name="T10" fmla="*/ 49 w 4"/>
                <a:gd name="T11" fmla="*/ 0 h 4"/>
                <a:gd name="T12" fmla="*/ 24 w 4"/>
                <a:gd name="T13" fmla="*/ 14 h 4"/>
                <a:gd name="T14" fmla="*/ 24 w 4"/>
                <a:gd name="T15" fmla="*/ 24 h 4"/>
                <a:gd name="T16" fmla="*/ 14 w 4"/>
                <a:gd name="T17" fmla="*/ 35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1" y="3"/>
                  </a:moveTo>
                  <a:cubicBezTo>
                    <a:pt x="0" y="3"/>
                    <a:pt x="1" y="4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0" name="Freeform 252"/>
            <p:cNvSpPr>
              <a:spLocks/>
            </p:cNvSpPr>
            <p:nvPr/>
          </p:nvSpPr>
          <p:spPr bwMode="auto">
            <a:xfrm>
              <a:off x="5728" y="2563"/>
              <a:ext cx="45" cy="45"/>
            </a:xfrm>
            <a:custGeom>
              <a:avLst/>
              <a:gdLst>
                <a:gd name="T0" fmla="*/ 145 w 13"/>
                <a:gd name="T1" fmla="*/ 0 h 13"/>
                <a:gd name="T2" fmla="*/ 156 w 13"/>
                <a:gd name="T3" fmla="*/ 35 h 13"/>
                <a:gd name="T4" fmla="*/ 132 w 13"/>
                <a:gd name="T5" fmla="*/ 59 h 13"/>
                <a:gd name="T6" fmla="*/ 132 w 13"/>
                <a:gd name="T7" fmla="*/ 107 h 13"/>
                <a:gd name="T8" fmla="*/ 107 w 13"/>
                <a:gd name="T9" fmla="*/ 132 h 13"/>
                <a:gd name="T10" fmla="*/ 83 w 13"/>
                <a:gd name="T11" fmla="*/ 132 h 13"/>
                <a:gd name="T12" fmla="*/ 83 w 13"/>
                <a:gd name="T13" fmla="*/ 145 h 13"/>
                <a:gd name="T14" fmla="*/ 59 w 13"/>
                <a:gd name="T15" fmla="*/ 145 h 13"/>
                <a:gd name="T16" fmla="*/ 24 w 13"/>
                <a:gd name="T17" fmla="*/ 132 h 13"/>
                <a:gd name="T18" fmla="*/ 10 w 13"/>
                <a:gd name="T19" fmla="*/ 97 h 13"/>
                <a:gd name="T20" fmla="*/ 10 w 13"/>
                <a:gd name="T21" fmla="*/ 59 h 13"/>
                <a:gd name="T22" fmla="*/ 48 w 13"/>
                <a:gd name="T23" fmla="*/ 35 h 13"/>
                <a:gd name="T24" fmla="*/ 48 w 13"/>
                <a:gd name="T25" fmla="*/ 24 h 13"/>
                <a:gd name="T26" fmla="*/ 48 w 13"/>
                <a:gd name="T27" fmla="*/ 24 h 13"/>
                <a:gd name="T28" fmla="*/ 59 w 13"/>
                <a:gd name="T29" fmla="*/ 24 h 13"/>
                <a:gd name="T30" fmla="*/ 83 w 13"/>
                <a:gd name="T31" fmla="*/ 24 h 13"/>
                <a:gd name="T32" fmla="*/ 97 w 13"/>
                <a:gd name="T33" fmla="*/ 24 h 13"/>
                <a:gd name="T34" fmla="*/ 121 w 13"/>
                <a:gd name="T35" fmla="*/ 10 h 13"/>
                <a:gd name="T36" fmla="*/ 132 w 13"/>
                <a:gd name="T37" fmla="*/ 24 h 13"/>
                <a:gd name="T38" fmla="*/ 145 w 13"/>
                <a:gd name="T39" fmla="*/ 0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13"/>
                <a:gd name="T62" fmla="*/ 13 w 13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13">
                  <a:moveTo>
                    <a:pt x="12" y="0"/>
                  </a:moveTo>
                  <a:cubicBezTo>
                    <a:pt x="12" y="1"/>
                    <a:pt x="13" y="2"/>
                    <a:pt x="13" y="3"/>
                  </a:cubicBezTo>
                  <a:cubicBezTo>
                    <a:pt x="13" y="4"/>
                    <a:pt x="11" y="4"/>
                    <a:pt x="11" y="5"/>
                  </a:cubicBezTo>
                  <a:cubicBezTo>
                    <a:pt x="11" y="6"/>
                    <a:pt x="12" y="7"/>
                    <a:pt x="11" y="9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6" y="11"/>
                    <a:pt x="7" y="12"/>
                    <a:pt x="7" y="12"/>
                  </a:cubicBezTo>
                  <a:cubicBezTo>
                    <a:pt x="6" y="13"/>
                    <a:pt x="6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1"/>
                    <a:pt x="10" y="2"/>
                    <a:pt x="11" y="2"/>
                  </a:cubicBezTo>
                  <a:cubicBezTo>
                    <a:pt x="11" y="2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1" name="Freeform 253"/>
            <p:cNvSpPr>
              <a:spLocks/>
            </p:cNvSpPr>
            <p:nvPr/>
          </p:nvSpPr>
          <p:spPr bwMode="auto">
            <a:xfrm>
              <a:off x="5912" y="2480"/>
              <a:ext cx="31" cy="56"/>
            </a:xfrm>
            <a:custGeom>
              <a:avLst/>
              <a:gdLst>
                <a:gd name="T0" fmla="*/ 107 w 9"/>
                <a:gd name="T1" fmla="*/ 24 h 16"/>
                <a:gd name="T2" fmla="*/ 83 w 9"/>
                <a:gd name="T3" fmla="*/ 73 h 16"/>
                <a:gd name="T4" fmla="*/ 83 w 9"/>
                <a:gd name="T5" fmla="*/ 122 h 16"/>
                <a:gd name="T6" fmla="*/ 59 w 9"/>
                <a:gd name="T7" fmla="*/ 157 h 16"/>
                <a:gd name="T8" fmla="*/ 59 w 9"/>
                <a:gd name="T9" fmla="*/ 196 h 16"/>
                <a:gd name="T10" fmla="*/ 24 w 9"/>
                <a:gd name="T11" fmla="*/ 157 h 16"/>
                <a:gd name="T12" fmla="*/ 10 w 9"/>
                <a:gd name="T13" fmla="*/ 133 h 16"/>
                <a:gd name="T14" fmla="*/ 24 w 9"/>
                <a:gd name="T15" fmla="*/ 73 h 16"/>
                <a:gd name="T16" fmla="*/ 48 w 9"/>
                <a:gd name="T17" fmla="*/ 24 h 16"/>
                <a:gd name="T18" fmla="*/ 48 w 9"/>
                <a:gd name="T19" fmla="*/ 14 h 16"/>
                <a:gd name="T20" fmla="*/ 72 w 9"/>
                <a:gd name="T21" fmla="*/ 0 h 16"/>
                <a:gd name="T22" fmla="*/ 96 w 9"/>
                <a:gd name="T23" fmla="*/ 14 h 16"/>
                <a:gd name="T24" fmla="*/ 107 w 9"/>
                <a:gd name="T25" fmla="*/ 24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6"/>
                <a:gd name="T41" fmla="*/ 9 w 9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6">
                  <a:moveTo>
                    <a:pt x="9" y="2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1"/>
                    <a:pt x="5" y="12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4" y="15"/>
                    <a:pt x="3" y="14"/>
                    <a:pt x="2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9"/>
                    <a:pt x="1" y="8"/>
                    <a:pt x="2" y="6"/>
                  </a:cubicBezTo>
                  <a:cubicBezTo>
                    <a:pt x="2" y="5"/>
                    <a:pt x="3" y="4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9" y="1"/>
                    <a:pt x="9" y="1"/>
                    <a:pt x="9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2" name="Freeform 254"/>
            <p:cNvSpPr>
              <a:spLocks/>
            </p:cNvSpPr>
            <p:nvPr/>
          </p:nvSpPr>
          <p:spPr bwMode="auto">
            <a:xfrm>
              <a:off x="5970" y="2494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0 w 4"/>
                <a:gd name="T3" fmla="*/ 35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3" name="Freeform 255"/>
            <p:cNvSpPr>
              <a:spLocks/>
            </p:cNvSpPr>
            <p:nvPr/>
          </p:nvSpPr>
          <p:spPr bwMode="auto">
            <a:xfrm>
              <a:off x="5984" y="2480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0 w 4"/>
                <a:gd name="T3" fmla="*/ 35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4" name="Freeform 256"/>
            <p:cNvSpPr>
              <a:spLocks/>
            </p:cNvSpPr>
            <p:nvPr/>
          </p:nvSpPr>
          <p:spPr bwMode="auto">
            <a:xfrm>
              <a:off x="5984" y="2324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24 w 4"/>
                <a:gd name="T3" fmla="*/ 14 w 4"/>
                <a:gd name="T4" fmla="*/ 0 w 4"/>
                <a:gd name="T5" fmla="*/ 35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5" name="Freeform 257"/>
            <p:cNvSpPr>
              <a:spLocks/>
            </p:cNvSpPr>
            <p:nvPr/>
          </p:nvSpPr>
          <p:spPr bwMode="auto">
            <a:xfrm>
              <a:off x="4345" y="1335"/>
              <a:ext cx="2400" cy="848"/>
            </a:xfrm>
            <a:custGeom>
              <a:avLst/>
              <a:gdLst>
                <a:gd name="T0" fmla="*/ 5993 w 694"/>
                <a:gd name="T1" fmla="*/ 2049 h 245"/>
                <a:gd name="T2" fmla="*/ 6495 w 694"/>
                <a:gd name="T3" fmla="*/ 1616 h 245"/>
                <a:gd name="T4" fmla="*/ 6961 w 694"/>
                <a:gd name="T5" fmla="*/ 1533 h 245"/>
                <a:gd name="T6" fmla="*/ 6889 w 694"/>
                <a:gd name="T7" fmla="*/ 1796 h 245"/>
                <a:gd name="T8" fmla="*/ 7235 w 694"/>
                <a:gd name="T9" fmla="*/ 1869 h 245"/>
                <a:gd name="T10" fmla="*/ 7380 w 694"/>
                <a:gd name="T11" fmla="*/ 1523 h 245"/>
                <a:gd name="T12" fmla="*/ 7809 w 694"/>
                <a:gd name="T13" fmla="*/ 1173 h 245"/>
                <a:gd name="T14" fmla="*/ 8217 w 694"/>
                <a:gd name="T15" fmla="*/ 1042 h 245"/>
                <a:gd name="T16" fmla="*/ 7117 w 694"/>
                <a:gd name="T17" fmla="*/ 827 h 245"/>
                <a:gd name="T18" fmla="*/ 6194 w 694"/>
                <a:gd name="T19" fmla="*/ 633 h 245"/>
                <a:gd name="T20" fmla="*/ 5775 w 694"/>
                <a:gd name="T21" fmla="*/ 516 h 245"/>
                <a:gd name="T22" fmla="*/ 5333 w 694"/>
                <a:gd name="T23" fmla="*/ 588 h 245"/>
                <a:gd name="T24" fmla="*/ 4676 w 694"/>
                <a:gd name="T25" fmla="*/ 419 h 245"/>
                <a:gd name="T26" fmla="*/ 4029 w 694"/>
                <a:gd name="T27" fmla="*/ 408 h 245"/>
                <a:gd name="T28" fmla="*/ 4077 w 694"/>
                <a:gd name="T29" fmla="*/ 156 h 245"/>
                <a:gd name="T30" fmla="*/ 3479 w 694"/>
                <a:gd name="T31" fmla="*/ 83 h 245"/>
                <a:gd name="T32" fmla="*/ 3085 w 694"/>
                <a:gd name="T33" fmla="*/ 215 h 245"/>
                <a:gd name="T34" fmla="*/ 2773 w 694"/>
                <a:gd name="T35" fmla="*/ 395 h 245"/>
                <a:gd name="T36" fmla="*/ 2715 w 694"/>
                <a:gd name="T37" fmla="*/ 720 h 245"/>
                <a:gd name="T38" fmla="*/ 2393 w 694"/>
                <a:gd name="T39" fmla="*/ 540 h 245"/>
                <a:gd name="T40" fmla="*/ 2272 w 694"/>
                <a:gd name="T41" fmla="*/ 564 h 245"/>
                <a:gd name="T42" fmla="*/ 2583 w 694"/>
                <a:gd name="T43" fmla="*/ 945 h 245"/>
                <a:gd name="T44" fmla="*/ 2272 w 694"/>
                <a:gd name="T45" fmla="*/ 1056 h 245"/>
                <a:gd name="T46" fmla="*/ 2009 w 694"/>
                <a:gd name="T47" fmla="*/ 467 h 245"/>
                <a:gd name="T48" fmla="*/ 1650 w 694"/>
                <a:gd name="T49" fmla="*/ 838 h 245"/>
                <a:gd name="T50" fmla="*/ 1114 w 694"/>
                <a:gd name="T51" fmla="*/ 900 h 245"/>
                <a:gd name="T52" fmla="*/ 802 w 694"/>
                <a:gd name="T53" fmla="*/ 910 h 245"/>
                <a:gd name="T54" fmla="*/ 501 w 694"/>
                <a:gd name="T55" fmla="*/ 1173 h 245"/>
                <a:gd name="T56" fmla="*/ 214 w 694"/>
                <a:gd name="T57" fmla="*/ 993 h 245"/>
                <a:gd name="T58" fmla="*/ 190 w 694"/>
                <a:gd name="T59" fmla="*/ 768 h 245"/>
                <a:gd name="T60" fmla="*/ 10 w 694"/>
                <a:gd name="T61" fmla="*/ 862 h 245"/>
                <a:gd name="T62" fmla="*/ 121 w 694"/>
                <a:gd name="T63" fmla="*/ 1211 h 245"/>
                <a:gd name="T64" fmla="*/ 73 w 694"/>
                <a:gd name="T65" fmla="*/ 1544 h 245"/>
                <a:gd name="T66" fmla="*/ 35 w 694"/>
                <a:gd name="T67" fmla="*/ 1641 h 245"/>
                <a:gd name="T68" fmla="*/ 73 w 694"/>
                <a:gd name="T69" fmla="*/ 1845 h 245"/>
                <a:gd name="T70" fmla="*/ 277 w 694"/>
                <a:gd name="T71" fmla="*/ 2035 h 245"/>
                <a:gd name="T72" fmla="*/ 408 w 694"/>
                <a:gd name="T73" fmla="*/ 2146 h 245"/>
                <a:gd name="T74" fmla="*/ 647 w 694"/>
                <a:gd name="T75" fmla="*/ 2312 h 245"/>
                <a:gd name="T76" fmla="*/ 671 w 694"/>
                <a:gd name="T77" fmla="*/ 2468 h 245"/>
                <a:gd name="T78" fmla="*/ 622 w 694"/>
                <a:gd name="T79" fmla="*/ 2624 h 245"/>
                <a:gd name="T80" fmla="*/ 910 w 694"/>
                <a:gd name="T81" fmla="*/ 2790 h 245"/>
                <a:gd name="T82" fmla="*/ 1221 w 694"/>
                <a:gd name="T83" fmla="*/ 2935 h 245"/>
                <a:gd name="T84" fmla="*/ 1197 w 694"/>
                <a:gd name="T85" fmla="*/ 2624 h 245"/>
                <a:gd name="T86" fmla="*/ 1124 w 694"/>
                <a:gd name="T87" fmla="*/ 2468 h 245"/>
                <a:gd name="T88" fmla="*/ 1207 w 694"/>
                <a:gd name="T89" fmla="*/ 2302 h 245"/>
                <a:gd name="T90" fmla="*/ 1435 w 694"/>
                <a:gd name="T91" fmla="*/ 2205 h 245"/>
                <a:gd name="T92" fmla="*/ 1722 w 694"/>
                <a:gd name="T93" fmla="*/ 2264 h 245"/>
                <a:gd name="T94" fmla="*/ 1878 w 694"/>
                <a:gd name="T95" fmla="*/ 2084 h 245"/>
                <a:gd name="T96" fmla="*/ 2213 w 694"/>
                <a:gd name="T97" fmla="*/ 1928 h 245"/>
                <a:gd name="T98" fmla="*/ 2462 w 694"/>
                <a:gd name="T99" fmla="*/ 2025 h 245"/>
                <a:gd name="T100" fmla="*/ 2895 w 694"/>
                <a:gd name="T101" fmla="*/ 2264 h 245"/>
                <a:gd name="T102" fmla="*/ 3182 w 694"/>
                <a:gd name="T103" fmla="*/ 2312 h 245"/>
                <a:gd name="T104" fmla="*/ 3517 w 694"/>
                <a:gd name="T105" fmla="*/ 2288 h 245"/>
                <a:gd name="T106" fmla="*/ 3828 w 694"/>
                <a:gd name="T107" fmla="*/ 2322 h 245"/>
                <a:gd name="T108" fmla="*/ 4067 w 694"/>
                <a:gd name="T109" fmla="*/ 2205 h 245"/>
                <a:gd name="T110" fmla="*/ 4437 w 694"/>
                <a:gd name="T111" fmla="*/ 2347 h 245"/>
                <a:gd name="T112" fmla="*/ 4880 w 694"/>
                <a:gd name="T113" fmla="*/ 2322 h 245"/>
                <a:gd name="T114" fmla="*/ 5094 w 694"/>
                <a:gd name="T115" fmla="*/ 2098 h 245"/>
                <a:gd name="T116" fmla="*/ 5440 w 694"/>
                <a:gd name="T117" fmla="*/ 2253 h 245"/>
                <a:gd name="T118" fmla="*/ 5706 w 694"/>
                <a:gd name="T119" fmla="*/ 2478 h 245"/>
                <a:gd name="T120" fmla="*/ 5862 w 694"/>
                <a:gd name="T121" fmla="*/ 2672 h 2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4"/>
                <a:gd name="T184" fmla="*/ 0 h 245"/>
                <a:gd name="T185" fmla="*/ 694 w 694"/>
                <a:gd name="T186" fmla="*/ 245 h 2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4" h="245">
                  <a:moveTo>
                    <a:pt x="483" y="238"/>
                  </a:moveTo>
                  <a:cubicBezTo>
                    <a:pt x="485" y="237"/>
                    <a:pt x="487" y="234"/>
                    <a:pt x="489" y="234"/>
                  </a:cubicBezTo>
                  <a:cubicBezTo>
                    <a:pt x="490" y="234"/>
                    <a:pt x="490" y="235"/>
                    <a:pt x="491" y="235"/>
                  </a:cubicBezTo>
                  <a:cubicBezTo>
                    <a:pt x="493" y="236"/>
                    <a:pt x="495" y="236"/>
                    <a:pt x="496" y="235"/>
                  </a:cubicBezTo>
                  <a:cubicBezTo>
                    <a:pt x="498" y="235"/>
                    <a:pt x="501" y="234"/>
                    <a:pt x="503" y="232"/>
                  </a:cubicBezTo>
                  <a:cubicBezTo>
                    <a:pt x="506" y="227"/>
                    <a:pt x="509" y="222"/>
                    <a:pt x="512" y="216"/>
                  </a:cubicBezTo>
                  <a:cubicBezTo>
                    <a:pt x="514" y="212"/>
                    <a:pt x="516" y="208"/>
                    <a:pt x="519" y="203"/>
                  </a:cubicBezTo>
                  <a:cubicBezTo>
                    <a:pt x="518" y="199"/>
                    <a:pt x="518" y="194"/>
                    <a:pt x="516" y="190"/>
                  </a:cubicBezTo>
                  <a:cubicBezTo>
                    <a:pt x="515" y="187"/>
                    <a:pt x="517" y="184"/>
                    <a:pt x="517" y="181"/>
                  </a:cubicBezTo>
                  <a:cubicBezTo>
                    <a:pt x="517" y="179"/>
                    <a:pt x="516" y="177"/>
                    <a:pt x="516" y="175"/>
                  </a:cubicBezTo>
                  <a:cubicBezTo>
                    <a:pt x="512" y="173"/>
                    <a:pt x="509" y="169"/>
                    <a:pt x="505" y="168"/>
                  </a:cubicBezTo>
                  <a:cubicBezTo>
                    <a:pt x="501" y="167"/>
                    <a:pt x="503" y="171"/>
                    <a:pt x="501" y="171"/>
                  </a:cubicBezTo>
                  <a:cubicBezTo>
                    <a:pt x="500" y="172"/>
                    <a:pt x="499" y="172"/>
                    <a:pt x="497" y="172"/>
                  </a:cubicBezTo>
                  <a:cubicBezTo>
                    <a:pt x="496" y="172"/>
                    <a:pt x="496" y="167"/>
                    <a:pt x="496" y="167"/>
                  </a:cubicBezTo>
                  <a:cubicBezTo>
                    <a:pt x="495" y="167"/>
                    <a:pt x="495" y="171"/>
                    <a:pt x="494" y="171"/>
                  </a:cubicBezTo>
                  <a:cubicBezTo>
                    <a:pt x="492" y="169"/>
                    <a:pt x="494" y="165"/>
                    <a:pt x="492" y="165"/>
                  </a:cubicBezTo>
                  <a:cubicBezTo>
                    <a:pt x="490" y="165"/>
                    <a:pt x="485" y="167"/>
                    <a:pt x="485" y="164"/>
                  </a:cubicBezTo>
                  <a:cubicBezTo>
                    <a:pt x="484" y="161"/>
                    <a:pt x="488" y="160"/>
                    <a:pt x="490" y="158"/>
                  </a:cubicBezTo>
                  <a:cubicBezTo>
                    <a:pt x="493" y="155"/>
                    <a:pt x="496" y="151"/>
                    <a:pt x="499" y="148"/>
                  </a:cubicBezTo>
                  <a:cubicBezTo>
                    <a:pt x="501" y="145"/>
                    <a:pt x="502" y="141"/>
                    <a:pt x="505" y="139"/>
                  </a:cubicBezTo>
                  <a:cubicBezTo>
                    <a:pt x="508" y="137"/>
                    <a:pt x="513" y="137"/>
                    <a:pt x="516" y="136"/>
                  </a:cubicBezTo>
                  <a:cubicBezTo>
                    <a:pt x="520" y="136"/>
                    <a:pt x="524" y="137"/>
                    <a:pt x="528" y="137"/>
                  </a:cubicBezTo>
                  <a:cubicBezTo>
                    <a:pt x="531" y="137"/>
                    <a:pt x="533" y="135"/>
                    <a:pt x="536" y="135"/>
                  </a:cubicBezTo>
                  <a:cubicBezTo>
                    <a:pt x="536" y="133"/>
                    <a:pt x="540" y="135"/>
                    <a:pt x="543" y="135"/>
                  </a:cubicBezTo>
                  <a:cubicBezTo>
                    <a:pt x="545" y="135"/>
                    <a:pt x="548" y="135"/>
                    <a:pt x="551" y="136"/>
                  </a:cubicBezTo>
                  <a:cubicBezTo>
                    <a:pt x="552" y="137"/>
                    <a:pt x="548" y="137"/>
                    <a:pt x="547" y="138"/>
                  </a:cubicBezTo>
                  <a:cubicBezTo>
                    <a:pt x="546" y="138"/>
                    <a:pt x="547" y="139"/>
                    <a:pt x="547" y="140"/>
                  </a:cubicBezTo>
                  <a:cubicBezTo>
                    <a:pt x="549" y="140"/>
                    <a:pt x="553" y="139"/>
                    <a:pt x="554" y="138"/>
                  </a:cubicBezTo>
                  <a:cubicBezTo>
                    <a:pt x="557" y="137"/>
                    <a:pt x="560" y="138"/>
                    <a:pt x="563" y="138"/>
                  </a:cubicBezTo>
                  <a:cubicBezTo>
                    <a:pt x="564" y="136"/>
                    <a:pt x="561" y="135"/>
                    <a:pt x="561" y="136"/>
                  </a:cubicBezTo>
                  <a:cubicBezTo>
                    <a:pt x="559" y="135"/>
                    <a:pt x="558" y="134"/>
                    <a:pt x="558" y="133"/>
                  </a:cubicBezTo>
                  <a:cubicBezTo>
                    <a:pt x="560" y="129"/>
                    <a:pt x="562" y="125"/>
                    <a:pt x="565" y="123"/>
                  </a:cubicBezTo>
                  <a:cubicBezTo>
                    <a:pt x="568" y="121"/>
                    <a:pt x="571" y="120"/>
                    <a:pt x="574" y="120"/>
                  </a:cubicBezTo>
                  <a:cubicBezTo>
                    <a:pt x="575" y="119"/>
                    <a:pt x="578" y="118"/>
                    <a:pt x="579" y="119"/>
                  </a:cubicBezTo>
                  <a:cubicBezTo>
                    <a:pt x="581" y="120"/>
                    <a:pt x="578" y="124"/>
                    <a:pt x="580" y="126"/>
                  </a:cubicBezTo>
                  <a:cubicBezTo>
                    <a:pt x="581" y="125"/>
                    <a:pt x="581" y="128"/>
                    <a:pt x="582" y="128"/>
                  </a:cubicBezTo>
                  <a:cubicBezTo>
                    <a:pt x="585" y="125"/>
                    <a:pt x="588" y="122"/>
                    <a:pt x="593" y="121"/>
                  </a:cubicBezTo>
                  <a:cubicBezTo>
                    <a:pt x="591" y="120"/>
                    <a:pt x="589" y="116"/>
                    <a:pt x="591" y="115"/>
                  </a:cubicBezTo>
                  <a:cubicBezTo>
                    <a:pt x="592" y="113"/>
                    <a:pt x="596" y="114"/>
                    <a:pt x="598" y="115"/>
                  </a:cubicBezTo>
                  <a:cubicBezTo>
                    <a:pt x="599" y="116"/>
                    <a:pt x="596" y="116"/>
                    <a:pt x="595" y="117"/>
                  </a:cubicBezTo>
                  <a:cubicBezTo>
                    <a:pt x="594" y="119"/>
                    <a:pt x="595" y="120"/>
                    <a:pt x="595" y="122"/>
                  </a:cubicBezTo>
                  <a:cubicBezTo>
                    <a:pt x="595" y="124"/>
                    <a:pt x="596" y="125"/>
                    <a:pt x="595" y="126"/>
                  </a:cubicBezTo>
                  <a:cubicBezTo>
                    <a:pt x="594" y="127"/>
                    <a:pt x="591" y="127"/>
                    <a:pt x="590" y="128"/>
                  </a:cubicBezTo>
                  <a:cubicBezTo>
                    <a:pt x="589" y="129"/>
                    <a:pt x="591" y="130"/>
                    <a:pt x="590" y="131"/>
                  </a:cubicBezTo>
                  <a:cubicBezTo>
                    <a:pt x="589" y="133"/>
                    <a:pt x="587" y="135"/>
                    <a:pt x="585" y="137"/>
                  </a:cubicBezTo>
                  <a:cubicBezTo>
                    <a:pt x="584" y="139"/>
                    <a:pt x="583" y="142"/>
                    <a:pt x="581" y="144"/>
                  </a:cubicBezTo>
                  <a:cubicBezTo>
                    <a:pt x="579" y="146"/>
                    <a:pt x="576" y="144"/>
                    <a:pt x="574" y="146"/>
                  </a:cubicBezTo>
                  <a:cubicBezTo>
                    <a:pt x="573" y="147"/>
                    <a:pt x="576" y="148"/>
                    <a:pt x="576" y="150"/>
                  </a:cubicBezTo>
                  <a:cubicBezTo>
                    <a:pt x="575" y="151"/>
                    <a:pt x="573" y="153"/>
                    <a:pt x="573" y="154"/>
                  </a:cubicBezTo>
                  <a:cubicBezTo>
                    <a:pt x="573" y="157"/>
                    <a:pt x="574" y="161"/>
                    <a:pt x="575" y="164"/>
                  </a:cubicBezTo>
                  <a:cubicBezTo>
                    <a:pt x="578" y="169"/>
                    <a:pt x="582" y="174"/>
                    <a:pt x="585" y="179"/>
                  </a:cubicBezTo>
                  <a:cubicBezTo>
                    <a:pt x="586" y="181"/>
                    <a:pt x="586" y="183"/>
                    <a:pt x="587" y="186"/>
                  </a:cubicBezTo>
                  <a:cubicBezTo>
                    <a:pt x="588" y="186"/>
                    <a:pt x="588" y="188"/>
                    <a:pt x="589" y="188"/>
                  </a:cubicBezTo>
                  <a:cubicBezTo>
                    <a:pt x="591" y="186"/>
                    <a:pt x="594" y="183"/>
                    <a:pt x="594" y="181"/>
                  </a:cubicBezTo>
                  <a:cubicBezTo>
                    <a:pt x="595" y="179"/>
                    <a:pt x="593" y="178"/>
                    <a:pt x="593" y="176"/>
                  </a:cubicBezTo>
                  <a:cubicBezTo>
                    <a:pt x="594" y="175"/>
                    <a:pt x="598" y="177"/>
                    <a:pt x="599" y="176"/>
                  </a:cubicBezTo>
                  <a:cubicBezTo>
                    <a:pt x="600" y="173"/>
                    <a:pt x="596" y="170"/>
                    <a:pt x="597" y="168"/>
                  </a:cubicBezTo>
                  <a:cubicBezTo>
                    <a:pt x="599" y="166"/>
                    <a:pt x="604" y="168"/>
                    <a:pt x="605" y="166"/>
                  </a:cubicBezTo>
                  <a:cubicBezTo>
                    <a:pt x="606" y="165"/>
                    <a:pt x="601" y="163"/>
                    <a:pt x="602" y="161"/>
                  </a:cubicBezTo>
                  <a:cubicBezTo>
                    <a:pt x="602" y="160"/>
                    <a:pt x="602" y="154"/>
                    <a:pt x="605" y="156"/>
                  </a:cubicBezTo>
                  <a:cubicBezTo>
                    <a:pt x="606" y="156"/>
                    <a:pt x="605" y="154"/>
                    <a:pt x="605" y="154"/>
                  </a:cubicBezTo>
                  <a:cubicBezTo>
                    <a:pt x="605" y="152"/>
                    <a:pt x="602" y="153"/>
                    <a:pt x="602" y="152"/>
                  </a:cubicBezTo>
                  <a:cubicBezTo>
                    <a:pt x="601" y="150"/>
                    <a:pt x="601" y="148"/>
                    <a:pt x="602" y="145"/>
                  </a:cubicBezTo>
                  <a:cubicBezTo>
                    <a:pt x="601" y="144"/>
                    <a:pt x="598" y="147"/>
                    <a:pt x="597" y="145"/>
                  </a:cubicBezTo>
                  <a:cubicBezTo>
                    <a:pt x="596" y="144"/>
                    <a:pt x="596" y="142"/>
                    <a:pt x="597" y="141"/>
                  </a:cubicBezTo>
                  <a:cubicBezTo>
                    <a:pt x="599" y="138"/>
                    <a:pt x="597" y="135"/>
                    <a:pt x="599" y="133"/>
                  </a:cubicBezTo>
                  <a:cubicBezTo>
                    <a:pt x="600" y="132"/>
                    <a:pt x="602" y="135"/>
                    <a:pt x="604" y="134"/>
                  </a:cubicBezTo>
                  <a:cubicBezTo>
                    <a:pt x="605" y="134"/>
                    <a:pt x="604" y="132"/>
                    <a:pt x="604" y="132"/>
                  </a:cubicBezTo>
                  <a:cubicBezTo>
                    <a:pt x="605" y="130"/>
                    <a:pt x="607" y="128"/>
                    <a:pt x="609" y="129"/>
                  </a:cubicBezTo>
                  <a:cubicBezTo>
                    <a:pt x="610" y="129"/>
                    <a:pt x="609" y="132"/>
                    <a:pt x="609" y="133"/>
                  </a:cubicBezTo>
                  <a:cubicBezTo>
                    <a:pt x="610" y="133"/>
                    <a:pt x="610" y="132"/>
                    <a:pt x="611" y="132"/>
                  </a:cubicBezTo>
                  <a:cubicBezTo>
                    <a:pt x="613" y="130"/>
                    <a:pt x="615" y="128"/>
                    <a:pt x="617" y="127"/>
                  </a:cubicBezTo>
                  <a:cubicBezTo>
                    <a:pt x="620" y="127"/>
                    <a:pt x="623" y="129"/>
                    <a:pt x="625" y="130"/>
                  </a:cubicBezTo>
                  <a:cubicBezTo>
                    <a:pt x="626" y="130"/>
                    <a:pt x="627" y="131"/>
                    <a:pt x="628" y="131"/>
                  </a:cubicBezTo>
                  <a:cubicBezTo>
                    <a:pt x="628" y="130"/>
                    <a:pt x="628" y="129"/>
                    <a:pt x="628" y="128"/>
                  </a:cubicBezTo>
                  <a:cubicBezTo>
                    <a:pt x="631" y="125"/>
                    <a:pt x="634" y="123"/>
                    <a:pt x="637" y="121"/>
                  </a:cubicBezTo>
                  <a:cubicBezTo>
                    <a:pt x="640" y="119"/>
                    <a:pt x="643" y="117"/>
                    <a:pt x="646" y="116"/>
                  </a:cubicBezTo>
                  <a:cubicBezTo>
                    <a:pt x="650" y="114"/>
                    <a:pt x="655" y="116"/>
                    <a:pt x="658" y="116"/>
                  </a:cubicBezTo>
                  <a:cubicBezTo>
                    <a:pt x="660" y="115"/>
                    <a:pt x="659" y="113"/>
                    <a:pt x="658" y="112"/>
                  </a:cubicBezTo>
                  <a:cubicBezTo>
                    <a:pt x="656" y="108"/>
                    <a:pt x="653" y="106"/>
                    <a:pt x="650" y="103"/>
                  </a:cubicBezTo>
                  <a:cubicBezTo>
                    <a:pt x="647" y="102"/>
                    <a:pt x="644" y="102"/>
                    <a:pt x="642" y="101"/>
                  </a:cubicBezTo>
                  <a:cubicBezTo>
                    <a:pt x="641" y="101"/>
                    <a:pt x="640" y="99"/>
                    <a:pt x="641" y="98"/>
                  </a:cubicBezTo>
                  <a:cubicBezTo>
                    <a:pt x="643" y="98"/>
                    <a:pt x="644" y="100"/>
                    <a:pt x="646" y="99"/>
                  </a:cubicBezTo>
                  <a:cubicBezTo>
                    <a:pt x="649" y="99"/>
                    <a:pt x="652" y="99"/>
                    <a:pt x="653" y="98"/>
                  </a:cubicBezTo>
                  <a:cubicBezTo>
                    <a:pt x="655" y="96"/>
                    <a:pt x="653" y="94"/>
                    <a:pt x="653" y="93"/>
                  </a:cubicBezTo>
                  <a:cubicBezTo>
                    <a:pt x="653" y="91"/>
                    <a:pt x="652" y="89"/>
                    <a:pt x="653" y="89"/>
                  </a:cubicBezTo>
                  <a:cubicBezTo>
                    <a:pt x="655" y="88"/>
                    <a:pt x="657" y="90"/>
                    <a:pt x="657" y="91"/>
                  </a:cubicBezTo>
                  <a:cubicBezTo>
                    <a:pt x="658" y="93"/>
                    <a:pt x="658" y="96"/>
                    <a:pt x="660" y="96"/>
                  </a:cubicBezTo>
                  <a:cubicBezTo>
                    <a:pt x="662" y="97"/>
                    <a:pt x="665" y="93"/>
                    <a:pt x="667" y="94"/>
                  </a:cubicBezTo>
                  <a:cubicBezTo>
                    <a:pt x="671" y="95"/>
                    <a:pt x="673" y="99"/>
                    <a:pt x="676" y="101"/>
                  </a:cubicBezTo>
                  <a:cubicBezTo>
                    <a:pt x="678" y="101"/>
                    <a:pt x="681" y="103"/>
                    <a:pt x="684" y="104"/>
                  </a:cubicBezTo>
                  <a:cubicBezTo>
                    <a:pt x="685" y="104"/>
                    <a:pt x="690" y="103"/>
                    <a:pt x="687" y="101"/>
                  </a:cubicBezTo>
                  <a:cubicBezTo>
                    <a:pt x="687" y="99"/>
                    <a:pt x="685" y="97"/>
                    <a:pt x="686" y="95"/>
                  </a:cubicBezTo>
                  <a:cubicBezTo>
                    <a:pt x="688" y="95"/>
                    <a:pt x="690" y="96"/>
                    <a:pt x="692" y="95"/>
                  </a:cubicBezTo>
                  <a:cubicBezTo>
                    <a:pt x="694" y="94"/>
                    <a:pt x="694" y="92"/>
                    <a:pt x="694" y="91"/>
                  </a:cubicBezTo>
                  <a:cubicBezTo>
                    <a:pt x="691" y="89"/>
                    <a:pt x="690" y="88"/>
                    <a:pt x="687" y="87"/>
                  </a:cubicBezTo>
                  <a:cubicBezTo>
                    <a:pt x="683" y="86"/>
                    <a:pt x="679" y="84"/>
                    <a:pt x="674" y="84"/>
                  </a:cubicBezTo>
                  <a:cubicBezTo>
                    <a:pt x="673" y="85"/>
                    <a:pt x="676" y="87"/>
                    <a:pt x="675" y="88"/>
                  </a:cubicBezTo>
                  <a:cubicBezTo>
                    <a:pt x="674" y="89"/>
                    <a:pt x="672" y="88"/>
                    <a:pt x="671" y="87"/>
                  </a:cubicBezTo>
                  <a:cubicBezTo>
                    <a:pt x="669" y="85"/>
                    <a:pt x="669" y="81"/>
                    <a:pt x="666" y="79"/>
                  </a:cubicBezTo>
                  <a:cubicBezTo>
                    <a:pt x="658" y="76"/>
                    <a:pt x="652" y="74"/>
                    <a:pt x="645" y="71"/>
                  </a:cubicBezTo>
                  <a:cubicBezTo>
                    <a:pt x="637" y="68"/>
                    <a:pt x="629" y="64"/>
                    <a:pt x="620" y="63"/>
                  </a:cubicBezTo>
                  <a:cubicBezTo>
                    <a:pt x="617" y="62"/>
                    <a:pt x="613" y="64"/>
                    <a:pt x="609" y="64"/>
                  </a:cubicBezTo>
                  <a:cubicBezTo>
                    <a:pt x="606" y="63"/>
                    <a:pt x="602" y="62"/>
                    <a:pt x="599" y="61"/>
                  </a:cubicBezTo>
                  <a:cubicBezTo>
                    <a:pt x="598" y="61"/>
                    <a:pt x="596" y="61"/>
                    <a:pt x="598" y="63"/>
                  </a:cubicBezTo>
                  <a:cubicBezTo>
                    <a:pt x="599" y="65"/>
                    <a:pt x="602" y="66"/>
                    <a:pt x="602" y="68"/>
                  </a:cubicBezTo>
                  <a:cubicBezTo>
                    <a:pt x="602" y="69"/>
                    <a:pt x="601" y="71"/>
                    <a:pt x="600" y="71"/>
                  </a:cubicBezTo>
                  <a:cubicBezTo>
                    <a:pt x="598" y="72"/>
                    <a:pt x="596" y="71"/>
                    <a:pt x="595" y="69"/>
                  </a:cubicBezTo>
                  <a:cubicBezTo>
                    <a:pt x="594" y="68"/>
                    <a:pt x="592" y="69"/>
                    <a:pt x="590" y="68"/>
                  </a:cubicBezTo>
                  <a:cubicBezTo>
                    <a:pt x="589" y="67"/>
                    <a:pt x="589" y="64"/>
                    <a:pt x="587" y="64"/>
                  </a:cubicBezTo>
                  <a:cubicBezTo>
                    <a:pt x="586" y="63"/>
                    <a:pt x="585" y="66"/>
                    <a:pt x="583" y="66"/>
                  </a:cubicBezTo>
                  <a:cubicBezTo>
                    <a:pt x="578" y="66"/>
                    <a:pt x="573" y="64"/>
                    <a:pt x="568" y="64"/>
                  </a:cubicBezTo>
                  <a:cubicBezTo>
                    <a:pt x="566" y="65"/>
                    <a:pt x="562" y="66"/>
                    <a:pt x="562" y="68"/>
                  </a:cubicBezTo>
                  <a:cubicBezTo>
                    <a:pt x="561" y="68"/>
                    <a:pt x="561" y="66"/>
                    <a:pt x="559" y="65"/>
                  </a:cubicBezTo>
                  <a:cubicBezTo>
                    <a:pt x="557" y="64"/>
                    <a:pt x="555" y="65"/>
                    <a:pt x="553" y="64"/>
                  </a:cubicBezTo>
                  <a:cubicBezTo>
                    <a:pt x="553" y="64"/>
                    <a:pt x="553" y="63"/>
                    <a:pt x="553" y="63"/>
                  </a:cubicBezTo>
                  <a:cubicBezTo>
                    <a:pt x="553" y="61"/>
                    <a:pt x="552" y="58"/>
                    <a:pt x="548" y="56"/>
                  </a:cubicBezTo>
                  <a:cubicBezTo>
                    <a:pt x="545" y="55"/>
                    <a:pt x="540" y="55"/>
                    <a:pt x="535" y="55"/>
                  </a:cubicBezTo>
                  <a:cubicBezTo>
                    <a:pt x="530" y="55"/>
                    <a:pt x="524" y="56"/>
                    <a:pt x="518" y="56"/>
                  </a:cubicBezTo>
                  <a:cubicBezTo>
                    <a:pt x="517" y="55"/>
                    <a:pt x="519" y="54"/>
                    <a:pt x="518" y="53"/>
                  </a:cubicBezTo>
                  <a:cubicBezTo>
                    <a:pt x="516" y="52"/>
                    <a:pt x="515" y="51"/>
                    <a:pt x="513" y="51"/>
                  </a:cubicBezTo>
                  <a:cubicBezTo>
                    <a:pt x="510" y="52"/>
                    <a:pt x="505" y="51"/>
                    <a:pt x="502" y="50"/>
                  </a:cubicBezTo>
                  <a:cubicBezTo>
                    <a:pt x="500" y="49"/>
                    <a:pt x="505" y="49"/>
                    <a:pt x="506" y="48"/>
                  </a:cubicBezTo>
                  <a:cubicBezTo>
                    <a:pt x="503" y="45"/>
                    <a:pt x="497" y="44"/>
                    <a:pt x="493" y="45"/>
                  </a:cubicBezTo>
                  <a:cubicBezTo>
                    <a:pt x="491" y="45"/>
                    <a:pt x="492" y="46"/>
                    <a:pt x="490" y="48"/>
                  </a:cubicBezTo>
                  <a:cubicBezTo>
                    <a:pt x="489" y="49"/>
                    <a:pt x="488" y="51"/>
                    <a:pt x="487" y="51"/>
                  </a:cubicBezTo>
                  <a:cubicBezTo>
                    <a:pt x="486" y="50"/>
                    <a:pt x="485" y="49"/>
                    <a:pt x="485" y="49"/>
                  </a:cubicBezTo>
                  <a:cubicBezTo>
                    <a:pt x="487" y="48"/>
                    <a:pt x="487" y="46"/>
                    <a:pt x="488" y="46"/>
                  </a:cubicBezTo>
                  <a:cubicBezTo>
                    <a:pt x="488" y="46"/>
                    <a:pt x="488" y="48"/>
                    <a:pt x="489" y="48"/>
                  </a:cubicBezTo>
                  <a:cubicBezTo>
                    <a:pt x="490" y="48"/>
                    <a:pt x="491" y="45"/>
                    <a:pt x="490" y="45"/>
                  </a:cubicBezTo>
                  <a:cubicBezTo>
                    <a:pt x="489" y="44"/>
                    <a:pt x="479" y="47"/>
                    <a:pt x="480" y="45"/>
                  </a:cubicBezTo>
                  <a:cubicBezTo>
                    <a:pt x="480" y="44"/>
                    <a:pt x="481" y="43"/>
                    <a:pt x="483" y="43"/>
                  </a:cubicBezTo>
                  <a:cubicBezTo>
                    <a:pt x="485" y="43"/>
                    <a:pt x="488" y="44"/>
                    <a:pt x="489" y="44"/>
                  </a:cubicBezTo>
                  <a:cubicBezTo>
                    <a:pt x="487" y="42"/>
                    <a:pt x="483" y="43"/>
                    <a:pt x="481" y="43"/>
                  </a:cubicBezTo>
                  <a:cubicBezTo>
                    <a:pt x="476" y="42"/>
                    <a:pt x="469" y="41"/>
                    <a:pt x="464" y="39"/>
                  </a:cubicBezTo>
                  <a:cubicBezTo>
                    <a:pt x="464" y="40"/>
                    <a:pt x="466" y="41"/>
                    <a:pt x="466" y="42"/>
                  </a:cubicBezTo>
                  <a:cubicBezTo>
                    <a:pt x="465" y="43"/>
                    <a:pt x="462" y="42"/>
                    <a:pt x="460" y="43"/>
                  </a:cubicBezTo>
                  <a:cubicBezTo>
                    <a:pt x="460" y="43"/>
                    <a:pt x="460" y="45"/>
                    <a:pt x="460" y="45"/>
                  </a:cubicBezTo>
                  <a:cubicBezTo>
                    <a:pt x="461" y="46"/>
                    <a:pt x="463" y="44"/>
                    <a:pt x="463" y="45"/>
                  </a:cubicBezTo>
                  <a:cubicBezTo>
                    <a:pt x="461" y="46"/>
                    <a:pt x="463" y="48"/>
                    <a:pt x="465" y="51"/>
                  </a:cubicBezTo>
                  <a:cubicBezTo>
                    <a:pt x="463" y="51"/>
                    <a:pt x="461" y="50"/>
                    <a:pt x="459" y="50"/>
                  </a:cubicBezTo>
                  <a:cubicBezTo>
                    <a:pt x="458" y="50"/>
                    <a:pt x="454" y="50"/>
                    <a:pt x="459" y="52"/>
                  </a:cubicBezTo>
                  <a:cubicBezTo>
                    <a:pt x="458" y="53"/>
                    <a:pt x="458" y="53"/>
                    <a:pt x="457" y="53"/>
                  </a:cubicBezTo>
                  <a:cubicBezTo>
                    <a:pt x="453" y="52"/>
                    <a:pt x="450" y="50"/>
                    <a:pt x="446" y="49"/>
                  </a:cubicBezTo>
                  <a:cubicBezTo>
                    <a:pt x="445" y="49"/>
                    <a:pt x="444" y="51"/>
                    <a:pt x="443" y="51"/>
                  </a:cubicBezTo>
                  <a:cubicBezTo>
                    <a:pt x="442" y="52"/>
                    <a:pt x="439" y="52"/>
                    <a:pt x="438" y="51"/>
                  </a:cubicBezTo>
                  <a:cubicBezTo>
                    <a:pt x="436" y="49"/>
                    <a:pt x="433" y="50"/>
                    <a:pt x="432" y="47"/>
                  </a:cubicBezTo>
                  <a:cubicBezTo>
                    <a:pt x="431" y="48"/>
                    <a:pt x="432" y="51"/>
                    <a:pt x="432" y="52"/>
                  </a:cubicBezTo>
                  <a:cubicBezTo>
                    <a:pt x="432" y="54"/>
                    <a:pt x="431" y="56"/>
                    <a:pt x="430" y="56"/>
                  </a:cubicBezTo>
                  <a:cubicBezTo>
                    <a:pt x="426" y="56"/>
                    <a:pt x="425" y="54"/>
                    <a:pt x="422" y="52"/>
                  </a:cubicBezTo>
                  <a:cubicBezTo>
                    <a:pt x="420" y="51"/>
                    <a:pt x="416" y="49"/>
                    <a:pt x="415" y="47"/>
                  </a:cubicBezTo>
                  <a:cubicBezTo>
                    <a:pt x="416" y="46"/>
                    <a:pt x="418" y="46"/>
                    <a:pt x="418" y="46"/>
                  </a:cubicBezTo>
                  <a:cubicBezTo>
                    <a:pt x="418" y="44"/>
                    <a:pt x="418" y="43"/>
                    <a:pt x="417" y="42"/>
                  </a:cubicBezTo>
                  <a:cubicBezTo>
                    <a:pt x="416" y="37"/>
                    <a:pt x="413" y="36"/>
                    <a:pt x="409" y="35"/>
                  </a:cubicBezTo>
                  <a:cubicBezTo>
                    <a:pt x="406" y="33"/>
                    <a:pt x="403" y="33"/>
                    <a:pt x="399" y="33"/>
                  </a:cubicBezTo>
                  <a:cubicBezTo>
                    <a:pt x="394" y="33"/>
                    <a:pt x="394" y="31"/>
                    <a:pt x="391" y="35"/>
                  </a:cubicBezTo>
                  <a:cubicBezTo>
                    <a:pt x="389" y="36"/>
                    <a:pt x="393" y="39"/>
                    <a:pt x="391" y="39"/>
                  </a:cubicBezTo>
                  <a:cubicBezTo>
                    <a:pt x="385" y="39"/>
                    <a:pt x="376" y="38"/>
                    <a:pt x="370" y="37"/>
                  </a:cubicBezTo>
                  <a:cubicBezTo>
                    <a:pt x="371" y="36"/>
                    <a:pt x="372" y="34"/>
                    <a:pt x="371" y="34"/>
                  </a:cubicBezTo>
                  <a:cubicBezTo>
                    <a:pt x="365" y="33"/>
                    <a:pt x="358" y="33"/>
                    <a:pt x="351" y="35"/>
                  </a:cubicBezTo>
                  <a:cubicBezTo>
                    <a:pt x="350" y="35"/>
                    <a:pt x="352" y="39"/>
                    <a:pt x="351" y="39"/>
                  </a:cubicBezTo>
                  <a:cubicBezTo>
                    <a:pt x="349" y="37"/>
                    <a:pt x="349" y="33"/>
                    <a:pt x="347" y="32"/>
                  </a:cubicBezTo>
                  <a:cubicBezTo>
                    <a:pt x="346" y="32"/>
                    <a:pt x="347" y="34"/>
                    <a:pt x="346" y="35"/>
                  </a:cubicBezTo>
                  <a:cubicBezTo>
                    <a:pt x="345" y="35"/>
                    <a:pt x="343" y="35"/>
                    <a:pt x="341" y="35"/>
                  </a:cubicBezTo>
                  <a:cubicBezTo>
                    <a:pt x="340" y="34"/>
                    <a:pt x="340" y="32"/>
                    <a:pt x="339" y="31"/>
                  </a:cubicBezTo>
                  <a:cubicBezTo>
                    <a:pt x="338" y="33"/>
                    <a:pt x="334" y="30"/>
                    <a:pt x="333" y="31"/>
                  </a:cubicBezTo>
                  <a:cubicBezTo>
                    <a:pt x="333" y="32"/>
                    <a:pt x="332" y="33"/>
                    <a:pt x="333" y="33"/>
                  </a:cubicBezTo>
                  <a:cubicBezTo>
                    <a:pt x="335" y="33"/>
                    <a:pt x="337" y="33"/>
                    <a:pt x="337" y="34"/>
                  </a:cubicBezTo>
                  <a:cubicBezTo>
                    <a:pt x="336" y="35"/>
                    <a:pt x="334" y="35"/>
                    <a:pt x="332" y="36"/>
                  </a:cubicBezTo>
                  <a:cubicBezTo>
                    <a:pt x="330" y="37"/>
                    <a:pt x="327" y="37"/>
                    <a:pt x="325" y="38"/>
                  </a:cubicBezTo>
                  <a:cubicBezTo>
                    <a:pt x="324" y="39"/>
                    <a:pt x="322" y="37"/>
                    <a:pt x="321" y="38"/>
                  </a:cubicBezTo>
                  <a:cubicBezTo>
                    <a:pt x="321" y="39"/>
                    <a:pt x="318" y="41"/>
                    <a:pt x="316" y="42"/>
                  </a:cubicBezTo>
                  <a:cubicBezTo>
                    <a:pt x="316" y="42"/>
                    <a:pt x="315" y="41"/>
                    <a:pt x="316" y="41"/>
                  </a:cubicBezTo>
                  <a:cubicBezTo>
                    <a:pt x="319" y="39"/>
                    <a:pt x="322" y="33"/>
                    <a:pt x="324" y="34"/>
                  </a:cubicBezTo>
                  <a:cubicBezTo>
                    <a:pt x="328" y="31"/>
                    <a:pt x="333" y="30"/>
                    <a:pt x="337" y="27"/>
                  </a:cubicBezTo>
                  <a:cubicBezTo>
                    <a:pt x="340" y="25"/>
                    <a:pt x="344" y="24"/>
                    <a:pt x="345" y="21"/>
                  </a:cubicBezTo>
                  <a:cubicBezTo>
                    <a:pt x="346" y="20"/>
                    <a:pt x="343" y="20"/>
                    <a:pt x="342" y="20"/>
                  </a:cubicBezTo>
                  <a:cubicBezTo>
                    <a:pt x="341" y="19"/>
                    <a:pt x="339" y="17"/>
                    <a:pt x="340" y="17"/>
                  </a:cubicBezTo>
                  <a:cubicBezTo>
                    <a:pt x="342" y="16"/>
                    <a:pt x="345" y="20"/>
                    <a:pt x="345" y="18"/>
                  </a:cubicBezTo>
                  <a:cubicBezTo>
                    <a:pt x="344" y="16"/>
                    <a:pt x="343" y="15"/>
                    <a:pt x="341" y="13"/>
                  </a:cubicBezTo>
                  <a:cubicBezTo>
                    <a:pt x="341" y="13"/>
                    <a:pt x="341" y="15"/>
                    <a:pt x="340" y="15"/>
                  </a:cubicBezTo>
                  <a:cubicBezTo>
                    <a:pt x="339" y="14"/>
                    <a:pt x="338" y="12"/>
                    <a:pt x="336" y="12"/>
                  </a:cubicBezTo>
                  <a:cubicBezTo>
                    <a:pt x="332" y="10"/>
                    <a:pt x="328" y="10"/>
                    <a:pt x="323" y="9"/>
                  </a:cubicBezTo>
                  <a:cubicBezTo>
                    <a:pt x="320" y="9"/>
                    <a:pt x="316" y="12"/>
                    <a:pt x="313" y="11"/>
                  </a:cubicBezTo>
                  <a:cubicBezTo>
                    <a:pt x="313" y="10"/>
                    <a:pt x="317" y="8"/>
                    <a:pt x="316" y="7"/>
                  </a:cubicBezTo>
                  <a:cubicBezTo>
                    <a:pt x="313" y="6"/>
                    <a:pt x="311" y="7"/>
                    <a:pt x="308" y="7"/>
                  </a:cubicBezTo>
                  <a:cubicBezTo>
                    <a:pt x="310" y="5"/>
                    <a:pt x="308" y="6"/>
                    <a:pt x="306" y="7"/>
                  </a:cubicBezTo>
                  <a:cubicBezTo>
                    <a:pt x="304" y="7"/>
                    <a:pt x="303" y="7"/>
                    <a:pt x="303" y="7"/>
                  </a:cubicBezTo>
                  <a:cubicBezTo>
                    <a:pt x="303" y="6"/>
                    <a:pt x="308" y="5"/>
                    <a:pt x="309" y="3"/>
                  </a:cubicBezTo>
                  <a:cubicBezTo>
                    <a:pt x="309" y="2"/>
                    <a:pt x="308" y="2"/>
                    <a:pt x="307" y="1"/>
                  </a:cubicBezTo>
                  <a:cubicBezTo>
                    <a:pt x="308" y="5"/>
                    <a:pt x="303" y="0"/>
                    <a:pt x="301" y="1"/>
                  </a:cubicBezTo>
                  <a:cubicBezTo>
                    <a:pt x="298" y="2"/>
                    <a:pt x="294" y="4"/>
                    <a:pt x="291" y="7"/>
                  </a:cubicBezTo>
                  <a:cubicBezTo>
                    <a:pt x="291" y="8"/>
                    <a:pt x="291" y="10"/>
                    <a:pt x="291" y="11"/>
                  </a:cubicBezTo>
                  <a:cubicBezTo>
                    <a:pt x="292" y="12"/>
                    <a:pt x="298" y="13"/>
                    <a:pt x="296" y="14"/>
                  </a:cubicBezTo>
                  <a:cubicBezTo>
                    <a:pt x="295" y="15"/>
                    <a:pt x="291" y="13"/>
                    <a:pt x="289" y="12"/>
                  </a:cubicBezTo>
                  <a:cubicBezTo>
                    <a:pt x="287" y="12"/>
                    <a:pt x="285" y="12"/>
                    <a:pt x="282" y="12"/>
                  </a:cubicBezTo>
                  <a:cubicBezTo>
                    <a:pt x="281" y="13"/>
                    <a:pt x="287" y="14"/>
                    <a:pt x="288" y="15"/>
                  </a:cubicBezTo>
                  <a:cubicBezTo>
                    <a:pt x="288" y="16"/>
                    <a:pt x="287" y="18"/>
                    <a:pt x="287" y="18"/>
                  </a:cubicBezTo>
                  <a:cubicBezTo>
                    <a:pt x="287" y="15"/>
                    <a:pt x="284" y="15"/>
                    <a:pt x="282" y="15"/>
                  </a:cubicBezTo>
                  <a:cubicBezTo>
                    <a:pt x="279" y="14"/>
                    <a:pt x="275" y="16"/>
                    <a:pt x="271" y="16"/>
                  </a:cubicBezTo>
                  <a:cubicBezTo>
                    <a:pt x="271" y="16"/>
                    <a:pt x="272" y="14"/>
                    <a:pt x="271" y="14"/>
                  </a:cubicBezTo>
                  <a:cubicBezTo>
                    <a:pt x="267" y="14"/>
                    <a:pt x="264" y="14"/>
                    <a:pt x="260" y="16"/>
                  </a:cubicBezTo>
                  <a:cubicBezTo>
                    <a:pt x="259" y="16"/>
                    <a:pt x="264" y="16"/>
                    <a:pt x="264" y="17"/>
                  </a:cubicBezTo>
                  <a:cubicBezTo>
                    <a:pt x="263" y="18"/>
                    <a:pt x="260" y="17"/>
                    <a:pt x="258" y="18"/>
                  </a:cubicBezTo>
                  <a:cubicBezTo>
                    <a:pt x="253" y="18"/>
                    <a:pt x="248" y="18"/>
                    <a:pt x="243" y="20"/>
                  </a:cubicBezTo>
                  <a:cubicBezTo>
                    <a:pt x="242" y="20"/>
                    <a:pt x="241" y="21"/>
                    <a:pt x="240" y="22"/>
                  </a:cubicBezTo>
                  <a:cubicBezTo>
                    <a:pt x="236" y="21"/>
                    <a:pt x="236" y="22"/>
                    <a:pt x="239" y="24"/>
                  </a:cubicBezTo>
                  <a:cubicBezTo>
                    <a:pt x="239" y="24"/>
                    <a:pt x="237" y="26"/>
                    <a:pt x="237" y="27"/>
                  </a:cubicBezTo>
                  <a:cubicBezTo>
                    <a:pt x="237" y="27"/>
                    <a:pt x="235" y="25"/>
                    <a:pt x="235" y="25"/>
                  </a:cubicBezTo>
                  <a:cubicBezTo>
                    <a:pt x="233" y="25"/>
                    <a:pt x="232" y="26"/>
                    <a:pt x="234" y="26"/>
                  </a:cubicBezTo>
                  <a:cubicBezTo>
                    <a:pt x="234" y="26"/>
                    <a:pt x="239" y="28"/>
                    <a:pt x="238" y="28"/>
                  </a:cubicBezTo>
                  <a:cubicBezTo>
                    <a:pt x="234" y="27"/>
                    <a:pt x="234" y="28"/>
                    <a:pt x="234" y="29"/>
                  </a:cubicBezTo>
                  <a:cubicBezTo>
                    <a:pt x="234" y="29"/>
                    <a:pt x="237" y="30"/>
                    <a:pt x="237" y="30"/>
                  </a:cubicBezTo>
                  <a:cubicBezTo>
                    <a:pt x="238" y="31"/>
                    <a:pt x="241" y="32"/>
                    <a:pt x="240" y="33"/>
                  </a:cubicBezTo>
                  <a:cubicBezTo>
                    <a:pt x="239" y="34"/>
                    <a:pt x="239" y="34"/>
                    <a:pt x="238" y="34"/>
                  </a:cubicBezTo>
                  <a:cubicBezTo>
                    <a:pt x="241" y="30"/>
                    <a:pt x="234" y="33"/>
                    <a:pt x="232" y="33"/>
                  </a:cubicBezTo>
                  <a:cubicBezTo>
                    <a:pt x="232" y="33"/>
                    <a:pt x="231" y="32"/>
                    <a:pt x="230" y="32"/>
                  </a:cubicBezTo>
                  <a:cubicBezTo>
                    <a:pt x="228" y="32"/>
                    <a:pt x="226" y="33"/>
                    <a:pt x="225" y="33"/>
                  </a:cubicBezTo>
                  <a:cubicBezTo>
                    <a:pt x="221" y="34"/>
                    <a:pt x="216" y="34"/>
                    <a:pt x="213" y="35"/>
                  </a:cubicBezTo>
                  <a:cubicBezTo>
                    <a:pt x="213" y="36"/>
                    <a:pt x="215" y="37"/>
                    <a:pt x="215" y="39"/>
                  </a:cubicBezTo>
                  <a:cubicBezTo>
                    <a:pt x="216" y="40"/>
                    <a:pt x="215" y="43"/>
                    <a:pt x="216" y="44"/>
                  </a:cubicBezTo>
                  <a:cubicBezTo>
                    <a:pt x="217" y="45"/>
                    <a:pt x="219" y="44"/>
                    <a:pt x="221" y="45"/>
                  </a:cubicBezTo>
                  <a:cubicBezTo>
                    <a:pt x="222" y="45"/>
                    <a:pt x="223" y="47"/>
                    <a:pt x="224" y="48"/>
                  </a:cubicBezTo>
                  <a:cubicBezTo>
                    <a:pt x="225" y="48"/>
                    <a:pt x="227" y="48"/>
                    <a:pt x="228" y="49"/>
                  </a:cubicBezTo>
                  <a:cubicBezTo>
                    <a:pt x="229" y="50"/>
                    <a:pt x="228" y="52"/>
                    <a:pt x="229" y="53"/>
                  </a:cubicBezTo>
                  <a:cubicBezTo>
                    <a:pt x="229" y="55"/>
                    <a:pt x="232" y="56"/>
                    <a:pt x="232" y="58"/>
                  </a:cubicBezTo>
                  <a:cubicBezTo>
                    <a:pt x="232" y="59"/>
                    <a:pt x="231" y="60"/>
                    <a:pt x="230" y="60"/>
                  </a:cubicBezTo>
                  <a:cubicBezTo>
                    <a:pt x="229" y="61"/>
                    <a:pt x="228" y="60"/>
                    <a:pt x="227" y="60"/>
                  </a:cubicBezTo>
                  <a:cubicBezTo>
                    <a:pt x="227" y="59"/>
                    <a:pt x="229" y="56"/>
                    <a:pt x="228" y="55"/>
                  </a:cubicBezTo>
                  <a:cubicBezTo>
                    <a:pt x="227" y="54"/>
                    <a:pt x="226" y="58"/>
                    <a:pt x="225" y="58"/>
                  </a:cubicBezTo>
                  <a:cubicBezTo>
                    <a:pt x="225" y="55"/>
                    <a:pt x="224" y="54"/>
                    <a:pt x="224" y="52"/>
                  </a:cubicBezTo>
                  <a:cubicBezTo>
                    <a:pt x="224" y="51"/>
                    <a:pt x="226" y="51"/>
                    <a:pt x="226" y="51"/>
                  </a:cubicBezTo>
                  <a:cubicBezTo>
                    <a:pt x="226" y="50"/>
                    <a:pt x="227" y="49"/>
                    <a:pt x="225" y="49"/>
                  </a:cubicBezTo>
                  <a:cubicBezTo>
                    <a:pt x="224" y="49"/>
                    <a:pt x="222" y="50"/>
                    <a:pt x="220" y="49"/>
                  </a:cubicBezTo>
                  <a:cubicBezTo>
                    <a:pt x="218" y="48"/>
                    <a:pt x="216" y="47"/>
                    <a:pt x="216" y="45"/>
                  </a:cubicBezTo>
                  <a:cubicBezTo>
                    <a:pt x="213" y="45"/>
                    <a:pt x="210" y="43"/>
                    <a:pt x="207" y="43"/>
                  </a:cubicBezTo>
                  <a:cubicBezTo>
                    <a:pt x="205" y="43"/>
                    <a:pt x="203" y="44"/>
                    <a:pt x="203" y="45"/>
                  </a:cubicBezTo>
                  <a:cubicBezTo>
                    <a:pt x="205" y="45"/>
                    <a:pt x="206" y="46"/>
                    <a:pt x="207" y="47"/>
                  </a:cubicBezTo>
                  <a:cubicBezTo>
                    <a:pt x="207" y="48"/>
                    <a:pt x="205" y="49"/>
                    <a:pt x="204" y="49"/>
                  </a:cubicBezTo>
                  <a:cubicBezTo>
                    <a:pt x="203" y="48"/>
                    <a:pt x="202" y="46"/>
                    <a:pt x="200" y="45"/>
                  </a:cubicBezTo>
                  <a:cubicBezTo>
                    <a:pt x="200" y="45"/>
                    <a:pt x="198" y="47"/>
                    <a:pt x="197" y="47"/>
                  </a:cubicBezTo>
                  <a:cubicBezTo>
                    <a:pt x="197" y="49"/>
                    <a:pt x="198" y="49"/>
                    <a:pt x="199" y="50"/>
                  </a:cubicBezTo>
                  <a:cubicBezTo>
                    <a:pt x="201" y="51"/>
                    <a:pt x="203" y="52"/>
                    <a:pt x="206" y="52"/>
                  </a:cubicBezTo>
                  <a:cubicBezTo>
                    <a:pt x="207" y="52"/>
                    <a:pt x="208" y="54"/>
                    <a:pt x="210" y="54"/>
                  </a:cubicBezTo>
                  <a:cubicBezTo>
                    <a:pt x="210" y="55"/>
                    <a:pt x="209" y="55"/>
                    <a:pt x="208" y="55"/>
                  </a:cubicBezTo>
                  <a:cubicBezTo>
                    <a:pt x="207" y="54"/>
                    <a:pt x="205" y="53"/>
                    <a:pt x="203" y="53"/>
                  </a:cubicBezTo>
                  <a:cubicBezTo>
                    <a:pt x="200" y="52"/>
                    <a:pt x="197" y="53"/>
                    <a:pt x="195" y="51"/>
                  </a:cubicBezTo>
                  <a:cubicBezTo>
                    <a:pt x="194" y="50"/>
                    <a:pt x="195" y="49"/>
                    <a:pt x="194" y="48"/>
                  </a:cubicBezTo>
                  <a:cubicBezTo>
                    <a:pt x="194" y="46"/>
                    <a:pt x="194" y="44"/>
                    <a:pt x="194" y="43"/>
                  </a:cubicBezTo>
                  <a:cubicBezTo>
                    <a:pt x="193" y="41"/>
                    <a:pt x="192" y="40"/>
                    <a:pt x="191" y="39"/>
                  </a:cubicBezTo>
                  <a:cubicBezTo>
                    <a:pt x="191" y="39"/>
                    <a:pt x="191" y="40"/>
                    <a:pt x="191" y="41"/>
                  </a:cubicBezTo>
                  <a:cubicBezTo>
                    <a:pt x="192" y="43"/>
                    <a:pt x="192" y="45"/>
                    <a:pt x="190" y="47"/>
                  </a:cubicBezTo>
                  <a:cubicBezTo>
                    <a:pt x="190" y="48"/>
                    <a:pt x="189" y="48"/>
                    <a:pt x="187" y="48"/>
                  </a:cubicBezTo>
                  <a:cubicBezTo>
                    <a:pt x="187" y="49"/>
                    <a:pt x="186" y="50"/>
                    <a:pt x="185" y="51"/>
                  </a:cubicBezTo>
                  <a:cubicBezTo>
                    <a:pt x="187" y="53"/>
                    <a:pt x="190" y="54"/>
                    <a:pt x="191" y="56"/>
                  </a:cubicBezTo>
                  <a:cubicBezTo>
                    <a:pt x="192" y="57"/>
                    <a:pt x="191" y="60"/>
                    <a:pt x="191" y="61"/>
                  </a:cubicBezTo>
                  <a:cubicBezTo>
                    <a:pt x="191" y="63"/>
                    <a:pt x="191" y="66"/>
                    <a:pt x="192" y="67"/>
                  </a:cubicBezTo>
                  <a:cubicBezTo>
                    <a:pt x="193" y="68"/>
                    <a:pt x="195" y="68"/>
                    <a:pt x="196" y="68"/>
                  </a:cubicBezTo>
                  <a:cubicBezTo>
                    <a:pt x="198" y="67"/>
                    <a:pt x="199" y="66"/>
                    <a:pt x="201" y="66"/>
                  </a:cubicBezTo>
                  <a:cubicBezTo>
                    <a:pt x="204" y="67"/>
                    <a:pt x="205" y="68"/>
                    <a:pt x="208" y="70"/>
                  </a:cubicBezTo>
                  <a:cubicBezTo>
                    <a:pt x="210" y="71"/>
                    <a:pt x="211" y="73"/>
                    <a:pt x="212" y="74"/>
                  </a:cubicBezTo>
                  <a:cubicBezTo>
                    <a:pt x="212" y="75"/>
                    <a:pt x="210" y="75"/>
                    <a:pt x="210" y="75"/>
                  </a:cubicBezTo>
                  <a:cubicBezTo>
                    <a:pt x="210" y="76"/>
                    <a:pt x="210" y="78"/>
                    <a:pt x="211" y="78"/>
                  </a:cubicBezTo>
                  <a:cubicBezTo>
                    <a:pt x="213" y="78"/>
                    <a:pt x="215" y="78"/>
                    <a:pt x="216" y="79"/>
                  </a:cubicBezTo>
                  <a:cubicBezTo>
                    <a:pt x="218" y="79"/>
                    <a:pt x="219" y="80"/>
                    <a:pt x="218" y="81"/>
                  </a:cubicBezTo>
                  <a:cubicBezTo>
                    <a:pt x="218" y="82"/>
                    <a:pt x="217" y="80"/>
                    <a:pt x="216" y="79"/>
                  </a:cubicBezTo>
                  <a:cubicBezTo>
                    <a:pt x="215" y="79"/>
                    <a:pt x="212" y="80"/>
                    <a:pt x="210" y="79"/>
                  </a:cubicBezTo>
                  <a:cubicBezTo>
                    <a:pt x="208" y="78"/>
                    <a:pt x="208" y="76"/>
                    <a:pt x="207" y="74"/>
                  </a:cubicBezTo>
                  <a:cubicBezTo>
                    <a:pt x="207" y="72"/>
                    <a:pt x="206" y="70"/>
                    <a:pt x="204" y="70"/>
                  </a:cubicBezTo>
                  <a:cubicBezTo>
                    <a:pt x="202" y="69"/>
                    <a:pt x="200" y="69"/>
                    <a:pt x="199" y="70"/>
                  </a:cubicBezTo>
                  <a:cubicBezTo>
                    <a:pt x="197" y="70"/>
                    <a:pt x="196" y="71"/>
                    <a:pt x="196" y="72"/>
                  </a:cubicBezTo>
                  <a:cubicBezTo>
                    <a:pt x="196" y="75"/>
                    <a:pt x="199" y="75"/>
                    <a:pt x="199" y="76"/>
                  </a:cubicBezTo>
                  <a:cubicBezTo>
                    <a:pt x="199" y="78"/>
                    <a:pt x="197" y="79"/>
                    <a:pt x="196" y="80"/>
                  </a:cubicBezTo>
                  <a:cubicBezTo>
                    <a:pt x="196" y="81"/>
                    <a:pt x="196" y="82"/>
                    <a:pt x="195" y="83"/>
                  </a:cubicBezTo>
                  <a:cubicBezTo>
                    <a:pt x="194" y="85"/>
                    <a:pt x="192" y="85"/>
                    <a:pt x="191" y="86"/>
                  </a:cubicBezTo>
                  <a:cubicBezTo>
                    <a:pt x="190" y="87"/>
                    <a:pt x="191" y="88"/>
                    <a:pt x="190" y="88"/>
                  </a:cubicBezTo>
                  <a:cubicBezTo>
                    <a:pt x="188" y="89"/>
                    <a:pt x="186" y="89"/>
                    <a:pt x="184" y="89"/>
                  </a:cubicBezTo>
                  <a:cubicBezTo>
                    <a:pt x="182" y="88"/>
                    <a:pt x="179" y="88"/>
                    <a:pt x="179" y="86"/>
                  </a:cubicBezTo>
                  <a:cubicBezTo>
                    <a:pt x="180" y="86"/>
                    <a:pt x="182" y="87"/>
                    <a:pt x="184" y="87"/>
                  </a:cubicBezTo>
                  <a:cubicBezTo>
                    <a:pt x="185" y="86"/>
                    <a:pt x="186" y="85"/>
                    <a:pt x="187" y="84"/>
                  </a:cubicBezTo>
                  <a:cubicBezTo>
                    <a:pt x="188" y="82"/>
                    <a:pt x="189" y="80"/>
                    <a:pt x="191" y="78"/>
                  </a:cubicBezTo>
                  <a:cubicBezTo>
                    <a:pt x="191" y="76"/>
                    <a:pt x="190" y="74"/>
                    <a:pt x="191" y="73"/>
                  </a:cubicBezTo>
                  <a:cubicBezTo>
                    <a:pt x="191" y="71"/>
                    <a:pt x="188" y="71"/>
                    <a:pt x="187" y="69"/>
                  </a:cubicBezTo>
                  <a:cubicBezTo>
                    <a:pt x="187" y="64"/>
                    <a:pt x="186" y="59"/>
                    <a:pt x="184" y="54"/>
                  </a:cubicBezTo>
                  <a:cubicBezTo>
                    <a:pt x="184" y="53"/>
                    <a:pt x="180" y="52"/>
                    <a:pt x="180" y="50"/>
                  </a:cubicBezTo>
                  <a:cubicBezTo>
                    <a:pt x="181" y="48"/>
                    <a:pt x="182" y="46"/>
                    <a:pt x="182" y="44"/>
                  </a:cubicBezTo>
                  <a:cubicBezTo>
                    <a:pt x="182" y="42"/>
                    <a:pt x="182" y="40"/>
                    <a:pt x="180" y="39"/>
                  </a:cubicBezTo>
                  <a:cubicBezTo>
                    <a:pt x="177" y="40"/>
                    <a:pt x="171" y="40"/>
                    <a:pt x="168" y="39"/>
                  </a:cubicBezTo>
                  <a:cubicBezTo>
                    <a:pt x="165" y="41"/>
                    <a:pt x="167" y="45"/>
                    <a:pt x="165" y="48"/>
                  </a:cubicBezTo>
                  <a:cubicBezTo>
                    <a:pt x="165" y="51"/>
                    <a:pt x="159" y="51"/>
                    <a:pt x="159" y="53"/>
                  </a:cubicBezTo>
                  <a:cubicBezTo>
                    <a:pt x="159" y="54"/>
                    <a:pt x="159" y="55"/>
                    <a:pt x="159" y="56"/>
                  </a:cubicBezTo>
                  <a:cubicBezTo>
                    <a:pt x="161" y="55"/>
                    <a:pt x="162" y="58"/>
                    <a:pt x="162" y="61"/>
                  </a:cubicBezTo>
                  <a:cubicBezTo>
                    <a:pt x="162" y="62"/>
                    <a:pt x="160" y="63"/>
                    <a:pt x="162" y="64"/>
                  </a:cubicBezTo>
                  <a:cubicBezTo>
                    <a:pt x="163" y="65"/>
                    <a:pt x="166" y="65"/>
                    <a:pt x="168" y="66"/>
                  </a:cubicBezTo>
                  <a:cubicBezTo>
                    <a:pt x="167" y="68"/>
                    <a:pt x="170" y="70"/>
                    <a:pt x="172" y="70"/>
                  </a:cubicBezTo>
                  <a:cubicBezTo>
                    <a:pt x="172" y="72"/>
                    <a:pt x="170" y="74"/>
                    <a:pt x="170" y="75"/>
                  </a:cubicBezTo>
                  <a:cubicBezTo>
                    <a:pt x="163" y="70"/>
                    <a:pt x="158" y="66"/>
                    <a:pt x="150" y="64"/>
                  </a:cubicBezTo>
                  <a:cubicBezTo>
                    <a:pt x="146" y="63"/>
                    <a:pt x="142" y="62"/>
                    <a:pt x="138" y="62"/>
                  </a:cubicBezTo>
                  <a:cubicBezTo>
                    <a:pt x="136" y="62"/>
                    <a:pt x="133" y="63"/>
                    <a:pt x="134" y="64"/>
                  </a:cubicBezTo>
                  <a:cubicBezTo>
                    <a:pt x="134" y="67"/>
                    <a:pt x="139" y="67"/>
                    <a:pt x="138" y="70"/>
                  </a:cubicBezTo>
                  <a:cubicBezTo>
                    <a:pt x="136" y="72"/>
                    <a:pt x="133" y="74"/>
                    <a:pt x="130" y="73"/>
                  </a:cubicBezTo>
                  <a:cubicBezTo>
                    <a:pt x="129" y="73"/>
                    <a:pt x="131" y="69"/>
                    <a:pt x="130" y="69"/>
                  </a:cubicBezTo>
                  <a:cubicBezTo>
                    <a:pt x="125" y="68"/>
                    <a:pt x="122" y="74"/>
                    <a:pt x="120" y="71"/>
                  </a:cubicBezTo>
                  <a:cubicBezTo>
                    <a:pt x="117" y="70"/>
                    <a:pt x="115" y="71"/>
                    <a:pt x="113" y="72"/>
                  </a:cubicBezTo>
                  <a:cubicBezTo>
                    <a:pt x="113" y="74"/>
                    <a:pt x="113" y="75"/>
                    <a:pt x="111" y="74"/>
                  </a:cubicBezTo>
                  <a:cubicBezTo>
                    <a:pt x="110" y="74"/>
                    <a:pt x="106" y="75"/>
                    <a:pt x="105" y="74"/>
                  </a:cubicBezTo>
                  <a:cubicBezTo>
                    <a:pt x="107" y="73"/>
                    <a:pt x="108" y="71"/>
                    <a:pt x="107" y="70"/>
                  </a:cubicBezTo>
                  <a:cubicBezTo>
                    <a:pt x="107" y="69"/>
                    <a:pt x="106" y="69"/>
                    <a:pt x="104" y="70"/>
                  </a:cubicBezTo>
                  <a:cubicBezTo>
                    <a:pt x="104" y="70"/>
                    <a:pt x="101" y="71"/>
                    <a:pt x="104" y="73"/>
                  </a:cubicBezTo>
                  <a:cubicBezTo>
                    <a:pt x="103" y="73"/>
                    <a:pt x="102" y="74"/>
                    <a:pt x="102" y="74"/>
                  </a:cubicBezTo>
                  <a:cubicBezTo>
                    <a:pt x="101" y="74"/>
                    <a:pt x="102" y="72"/>
                    <a:pt x="101" y="72"/>
                  </a:cubicBezTo>
                  <a:cubicBezTo>
                    <a:pt x="98" y="73"/>
                    <a:pt x="96" y="74"/>
                    <a:pt x="93" y="75"/>
                  </a:cubicBezTo>
                  <a:cubicBezTo>
                    <a:pt x="92" y="75"/>
                    <a:pt x="91" y="77"/>
                    <a:pt x="90" y="77"/>
                  </a:cubicBezTo>
                  <a:cubicBezTo>
                    <a:pt x="87" y="77"/>
                    <a:pt x="87" y="78"/>
                    <a:pt x="87" y="79"/>
                  </a:cubicBezTo>
                  <a:cubicBezTo>
                    <a:pt x="86" y="80"/>
                    <a:pt x="84" y="80"/>
                    <a:pt x="84" y="80"/>
                  </a:cubicBezTo>
                  <a:cubicBezTo>
                    <a:pt x="83" y="81"/>
                    <a:pt x="84" y="83"/>
                    <a:pt x="83" y="83"/>
                  </a:cubicBezTo>
                  <a:cubicBezTo>
                    <a:pt x="81" y="85"/>
                    <a:pt x="78" y="86"/>
                    <a:pt x="76" y="85"/>
                  </a:cubicBezTo>
                  <a:cubicBezTo>
                    <a:pt x="74" y="84"/>
                    <a:pt x="72" y="81"/>
                    <a:pt x="72" y="79"/>
                  </a:cubicBezTo>
                  <a:cubicBezTo>
                    <a:pt x="72" y="77"/>
                    <a:pt x="75" y="77"/>
                    <a:pt x="77" y="77"/>
                  </a:cubicBezTo>
                  <a:cubicBezTo>
                    <a:pt x="77" y="77"/>
                    <a:pt x="77" y="76"/>
                    <a:pt x="76" y="75"/>
                  </a:cubicBezTo>
                  <a:cubicBezTo>
                    <a:pt x="75" y="74"/>
                    <a:pt x="74" y="72"/>
                    <a:pt x="72" y="72"/>
                  </a:cubicBezTo>
                  <a:cubicBezTo>
                    <a:pt x="69" y="70"/>
                    <a:pt x="66" y="70"/>
                    <a:pt x="63" y="70"/>
                  </a:cubicBezTo>
                  <a:cubicBezTo>
                    <a:pt x="62" y="70"/>
                    <a:pt x="63" y="71"/>
                    <a:pt x="63" y="72"/>
                  </a:cubicBezTo>
                  <a:cubicBezTo>
                    <a:pt x="64" y="73"/>
                    <a:pt x="67" y="74"/>
                    <a:pt x="67" y="76"/>
                  </a:cubicBezTo>
                  <a:cubicBezTo>
                    <a:pt x="68" y="77"/>
                    <a:pt x="66" y="81"/>
                    <a:pt x="66" y="83"/>
                  </a:cubicBezTo>
                  <a:cubicBezTo>
                    <a:pt x="68" y="82"/>
                    <a:pt x="68" y="83"/>
                    <a:pt x="69" y="85"/>
                  </a:cubicBezTo>
                  <a:cubicBezTo>
                    <a:pt x="69" y="87"/>
                    <a:pt x="68" y="88"/>
                    <a:pt x="69" y="90"/>
                  </a:cubicBezTo>
                  <a:cubicBezTo>
                    <a:pt x="67" y="89"/>
                    <a:pt x="65" y="88"/>
                    <a:pt x="63" y="87"/>
                  </a:cubicBezTo>
                  <a:cubicBezTo>
                    <a:pt x="62" y="87"/>
                    <a:pt x="61" y="87"/>
                    <a:pt x="60" y="87"/>
                  </a:cubicBezTo>
                  <a:cubicBezTo>
                    <a:pt x="58" y="89"/>
                    <a:pt x="54" y="91"/>
                    <a:pt x="52" y="93"/>
                  </a:cubicBezTo>
                  <a:cubicBezTo>
                    <a:pt x="51" y="93"/>
                    <a:pt x="51" y="94"/>
                    <a:pt x="51" y="95"/>
                  </a:cubicBezTo>
                  <a:cubicBezTo>
                    <a:pt x="53" y="97"/>
                    <a:pt x="55" y="99"/>
                    <a:pt x="56" y="101"/>
                  </a:cubicBezTo>
                  <a:cubicBezTo>
                    <a:pt x="55" y="101"/>
                    <a:pt x="54" y="101"/>
                    <a:pt x="53" y="101"/>
                  </a:cubicBezTo>
                  <a:cubicBezTo>
                    <a:pt x="51" y="100"/>
                    <a:pt x="50" y="99"/>
                    <a:pt x="48" y="99"/>
                  </a:cubicBezTo>
                  <a:cubicBezTo>
                    <a:pt x="46" y="99"/>
                    <a:pt x="45" y="100"/>
                    <a:pt x="43" y="99"/>
                  </a:cubicBezTo>
                  <a:cubicBezTo>
                    <a:pt x="43" y="99"/>
                    <a:pt x="46" y="98"/>
                    <a:pt x="42" y="98"/>
                  </a:cubicBezTo>
                  <a:cubicBezTo>
                    <a:pt x="42" y="97"/>
                    <a:pt x="42" y="97"/>
                    <a:pt x="41" y="96"/>
                  </a:cubicBezTo>
                  <a:cubicBezTo>
                    <a:pt x="40" y="96"/>
                    <a:pt x="39" y="96"/>
                    <a:pt x="38" y="97"/>
                  </a:cubicBezTo>
                  <a:cubicBezTo>
                    <a:pt x="37" y="98"/>
                    <a:pt x="38" y="100"/>
                    <a:pt x="40" y="101"/>
                  </a:cubicBezTo>
                  <a:cubicBezTo>
                    <a:pt x="41" y="102"/>
                    <a:pt x="42" y="101"/>
                    <a:pt x="43" y="101"/>
                  </a:cubicBezTo>
                  <a:cubicBezTo>
                    <a:pt x="44" y="102"/>
                    <a:pt x="45" y="104"/>
                    <a:pt x="43" y="104"/>
                  </a:cubicBezTo>
                  <a:cubicBezTo>
                    <a:pt x="42" y="105"/>
                    <a:pt x="40" y="105"/>
                    <a:pt x="39" y="104"/>
                  </a:cubicBezTo>
                  <a:cubicBezTo>
                    <a:pt x="37" y="104"/>
                    <a:pt x="36" y="103"/>
                    <a:pt x="34" y="102"/>
                  </a:cubicBezTo>
                  <a:cubicBezTo>
                    <a:pt x="33" y="101"/>
                    <a:pt x="32" y="101"/>
                    <a:pt x="30" y="100"/>
                  </a:cubicBezTo>
                  <a:cubicBezTo>
                    <a:pt x="30" y="98"/>
                    <a:pt x="29" y="97"/>
                    <a:pt x="29" y="95"/>
                  </a:cubicBezTo>
                  <a:cubicBezTo>
                    <a:pt x="29" y="94"/>
                    <a:pt x="30" y="92"/>
                    <a:pt x="29" y="91"/>
                  </a:cubicBezTo>
                  <a:cubicBezTo>
                    <a:pt x="28" y="90"/>
                    <a:pt x="26" y="88"/>
                    <a:pt x="24" y="88"/>
                  </a:cubicBezTo>
                  <a:cubicBezTo>
                    <a:pt x="24" y="86"/>
                    <a:pt x="20" y="85"/>
                    <a:pt x="18" y="83"/>
                  </a:cubicBezTo>
                  <a:cubicBezTo>
                    <a:pt x="18" y="83"/>
                    <a:pt x="19" y="82"/>
                    <a:pt x="20" y="83"/>
                  </a:cubicBezTo>
                  <a:cubicBezTo>
                    <a:pt x="24" y="84"/>
                    <a:pt x="27" y="86"/>
                    <a:pt x="30" y="87"/>
                  </a:cubicBezTo>
                  <a:cubicBezTo>
                    <a:pt x="32" y="88"/>
                    <a:pt x="35" y="88"/>
                    <a:pt x="38" y="88"/>
                  </a:cubicBezTo>
                  <a:cubicBezTo>
                    <a:pt x="40" y="89"/>
                    <a:pt x="41" y="89"/>
                    <a:pt x="43" y="90"/>
                  </a:cubicBezTo>
                  <a:cubicBezTo>
                    <a:pt x="47" y="90"/>
                    <a:pt x="51" y="88"/>
                    <a:pt x="54" y="86"/>
                  </a:cubicBezTo>
                  <a:cubicBezTo>
                    <a:pt x="56" y="85"/>
                    <a:pt x="57" y="82"/>
                    <a:pt x="56" y="81"/>
                  </a:cubicBezTo>
                  <a:cubicBezTo>
                    <a:pt x="55" y="78"/>
                    <a:pt x="52" y="77"/>
                    <a:pt x="50" y="76"/>
                  </a:cubicBezTo>
                  <a:cubicBezTo>
                    <a:pt x="46" y="75"/>
                    <a:pt x="43" y="73"/>
                    <a:pt x="40" y="71"/>
                  </a:cubicBezTo>
                  <a:cubicBezTo>
                    <a:pt x="36" y="69"/>
                    <a:pt x="33" y="68"/>
                    <a:pt x="29" y="67"/>
                  </a:cubicBezTo>
                  <a:cubicBezTo>
                    <a:pt x="27" y="67"/>
                    <a:pt x="22" y="65"/>
                    <a:pt x="22" y="67"/>
                  </a:cubicBezTo>
                  <a:cubicBezTo>
                    <a:pt x="19" y="66"/>
                    <a:pt x="18" y="66"/>
                    <a:pt x="16" y="65"/>
                  </a:cubicBezTo>
                  <a:cubicBezTo>
                    <a:pt x="15" y="65"/>
                    <a:pt x="15" y="64"/>
                    <a:pt x="16" y="64"/>
                  </a:cubicBezTo>
                  <a:cubicBezTo>
                    <a:pt x="17" y="63"/>
                    <a:pt x="19" y="65"/>
                    <a:pt x="19" y="64"/>
                  </a:cubicBezTo>
                  <a:cubicBezTo>
                    <a:pt x="19" y="63"/>
                    <a:pt x="18" y="62"/>
                    <a:pt x="16" y="62"/>
                  </a:cubicBezTo>
                  <a:cubicBezTo>
                    <a:pt x="14" y="62"/>
                    <a:pt x="13" y="63"/>
                    <a:pt x="11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9" y="65"/>
                    <a:pt x="8" y="64"/>
                    <a:pt x="7" y="64"/>
                  </a:cubicBezTo>
                  <a:cubicBezTo>
                    <a:pt x="6" y="64"/>
                    <a:pt x="7" y="65"/>
                    <a:pt x="6" y="65"/>
                  </a:cubicBezTo>
                  <a:cubicBezTo>
                    <a:pt x="5" y="66"/>
                    <a:pt x="5" y="66"/>
                    <a:pt x="4" y="66"/>
                  </a:cubicBezTo>
                  <a:cubicBezTo>
                    <a:pt x="3" y="67"/>
                    <a:pt x="4" y="68"/>
                    <a:pt x="3" y="68"/>
                  </a:cubicBezTo>
                  <a:cubicBezTo>
                    <a:pt x="3" y="69"/>
                    <a:pt x="2" y="68"/>
                    <a:pt x="2" y="68"/>
                  </a:cubicBezTo>
                  <a:cubicBezTo>
                    <a:pt x="2" y="68"/>
                    <a:pt x="0" y="69"/>
                    <a:pt x="0" y="69"/>
                  </a:cubicBezTo>
                  <a:cubicBezTo>
                    <a:pt x="0" y="70"/>
                    <a:pt x="2" y="69"/>
                    <a:pt x="2" y="70"/>
                  </a:cubicBezTo>
                  <a:cubicBezTo>
                    <a:pt x="2" y="71"/>
                    <a:pt x="1" y="71"/>
                    <a:pt x="1" y="72"/>
                  </a:cubicBezTo>
                  <a:cubicBezTo>
                    <a:pt x="1" y="73"/>
                    <a:pt x="1" y="74"/>
                    <a:pt x="2" y="75"/>
                  </a:cubicBezTo>
                  <a:cubicBezTo>
                    <a:pt x="2" y="75"/>
                    <a:pt x="4" y="75"/>
                    <a:pt x="5" y="75"/>
                  </a:cubicBezTo>
                  <a:cubicBezTo>
                    <a:pt x="5" y="76"/>
                    <a:pt x="6" y="77"/>
                    <a:pt x="8" y="78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93"/>
                    <a:pt x="7" y="94"/>
                  </a:cubicBezTo>
                  <a:cubicBezTo>
                    <a:pt x="7" y="95"/>
                    <a:pt x="9" y="94"/>
                    <a:pt x="9" y="95"/>
                  </a:cubicBezTo>
                  <a:cubicBezTo>
                    <a:pt x="9" y="95"/>
                    <a:pt x="8" y="95"/>
                    <a:pt x="8" y="96"/>
                  </a:cubicBezTo>
                  <a:cubicBezTo>
                    <a:pt x="8" y="97"/>
                    <a:pt x="8" y="98"/>
                    <a:pt x="8" y="99"/>
                  </a:cubicBezTo>
                  <a:cubicBezTo>
                    <a:pt x="8" y="99"/>
                    <a:pt x="9" y="98"/>
                    <a:pt x="10" y="99"/>
                  </a:cubicBezTo>
                  <a:cubicBezTo>
                    <a:pt x="10" y="99"/>
                    <a:pt x="9" y="100"/>
                    <a:pt x="10" y="101"/>
                  </a:cubicBezTo>
                  <a:cubicBezTo>
                    <a:pt x="10" y="101"/>
                    <a:pt x="11" y="101"/>
                    <a:pt x="11" y="102"/>
                  </a:cubicBezTo>
                  <a:cubicBezTo>
                    <a:pt x="11" y="102"/>
                    <a:pt x="12" y="103"/>
                    <a:pt x="12" y="103"/>
                  </a:cubicBezTo>
                  <a:cubicBezTo>
                    <a:pt x="11" y="104"/>
                    <a:pt x="10" y="105"/>
                    <a:pt x="10" y="105"/>
                  </a:cubicBezTo>
                  <a:cubicBezTo>
                    <a:pt x="11" y="106"/>
                    <a:pt x="13" y="107"/>
                    <a:pt x="14" y="108"/>
                  </a:cubicBezTo>
                  <a:cubicBezTo>
                    <a:pt x="14" y="109"/>
                    <a:pt x="16" y="110"/>
                    <a:pt x="16" y="111"/>
                  </a:cubicBezTo>
                  <a:cubicBezTo>
                    <a:pt x="16" y="113"/>
                    <a:pt x="14" y="113"/>
                    <a:pt x="14" y="114"/>
                  </a:cubicBezTo>
                  <a:cubicBezTo>
                    <a:pt x="13" y="116"/>
                    <a:pt x="12" y="117"/>
                    <a:pt x="11" y="119"/>
                  </a:cubicBezTo>
                  <a:cubicBezTo>
                    <a:pt x="10" y="120"/>
                    <a:pt x="9" y="122"/>
                    <a:pt x="8" y="123"/>
                  </a:cubicBezTo>
                  <a:cubicBezTo>
                    <a:pt x="7" y="124"/>
                    <a:pt x="5" y="124"/>
                    <a:pt x="4" y="125"/>
                  </a:cubicBezTo>
                  <a:cubicBezTo>
                    <a:pt x="3" y="126"/>
                    <a:pt x="3" y="127"/>
                    <a:pt x="2" y="128"/>
                  </a:cubicBezTo>
                  <a:cubicBezTo>
                    <a:pt x="3" y="128"/>
                    <a:pt x="5" y="126"/>
                    <a:pt x="5" y="127"/>
                  </a:cubicBezTo>
                  <a:cubicBezTo>
                    <a:pt x="6" y="127"/>
                    <a:pt x="6" y="128"/>
                    <a:pt x="6" y="129"/>
                  </a:cubicBezTo>
                  <a:cubicBezTo>
                    <a:pt x="6" y="129"/>
                    <a:pt x="7" y="130"/>
                    <a:pt x="8" y="130"/>
                  </a:cubicBezTo>
                  <a:cubicBezTo>
                    <a:pt x="9" y="130"/>
                    <a:pt x="10" y="130"/>
                    <a:pt x="11" y="130"/>
                  </a:cubicBezTo>
                  <a:cubicBezTo>
                    <a:pt x="11" y="130"/>
                    <a:pt x="12" y="131"/>
                    <a:pt x="12" y="131"/>
                  </a:cubicBezTo>
                  <a:cubicBezTo>
                    <a:pt x="13" y="132"/>
                    <a:pt x="14" y="132"/>
                    <a:pt x="14" y="132"/>
                  </a:cubicBezTo>
                  <a:cubicBezTo>
                    <a:pt x="13" y="133"/>
                    <a:pt x="12" y="132"/>
                    <a:pt x="11" y="132"/>
                  </a:cubicBezTo>
                  <a:cubicBezTo>
                    <a:pt x="10" y="132"/>
                    <a:pt x="9" y="132"/>
                    <a:pt x="8" y="132"/>
                  </a:cubicBezTo>
                  <a:cubicBezTo>
                    <a:pt x="8" y="132"/>
                    <a:pt x="8" y="133"/>
                    <a:pt x="7" y="133"/>
                  </a:cubicBezTo>
                  <a:cubicBezTo>
                    <a:pt x="7" y="133"/>
                    <a:pt x="6" y="132"/>
                    <a:pt x="6" y="132"/>
                  </a:cubicBezTo>
                  <a:cubicBezTo>
                    <a:pt x="5" y="132"/>
                    <a:pt x="5" y="133"/>
                    <a:pt x="4" y="133"/>
                  </a:cubicBezTo>
                  <a:cubicBezTo>
                    <a:pt x="4" y="133"/>
                    <a:pt x="3" y="133"/>
                    <a:pt x="3" y="133"/>
                  </a:cubicBezTo>
                  <a:cubicBezTo>
                    <a:pt x="3" y="134"/>
                    <a:pt x="3" y="134"/>
                    <a:pt x="3" y="135"/>
                  </a:cubicBezTo>
                  <a:cubicBezTo>
                    <a:pt x="3" y="135"/>
                    <a:pt x="3" y="136"/>
                    <a:pt x="3" y="137"/>
                  </a:cubicBezTo>
                  <a:cubicBezTo>
                    <a:pt x="3" y="137"/>
                    <a:pt x="3" y="137"/>
                    <a:pt x="3" y="138"/>
                  </a:cubicBezTo>
                  <a:cubicBezTo>
                    <a:pt x="3" y="139"/>
                    <a:pt x="3" y="140"/>
                    <a:pt x="3" y="141"/>
                  </a:cubicBezTo>
                  <a:cubicBezTo>
                    <a:pt x="3" y="142"/>
                    <a:pt x="2" y="142"/>
                    <a:pt x="2" y="143"/>
                  </a:cubicBezTo>
                  <a:cubicBezTo>
                    <a:pt x="3" y="144"/>
                    <a:pt x="5" y="144"/>
                    <a:pt x="5" y="144"/>
                  </a:cubicBezTo>
                  <a:cubicBezTo>
                    <a:pt x="5" y="145"/>
                    <a:pt x="5" y="146"/>
                    <a:pt x="4" y="146"/>
                  </a:cubicBezTo>
                  <a:cubicBezTo>
                    <a:pt x="3" y="146"/>
                    <a:pt x="3" y="145"/>
                    <a:pt x="2" y="144"/>
                  </a:cubicBezTo>
                  <a:cubicBezTo>
                    <a:pt x="2" y="144"/>
                    <a:pt x="2" y="145"/>
                    <a:pt x="1" y="145"/>
                  </a:cubicBezTo>
                  <a:cubicBezTo>
                    <a:pt x="1" y="145"/>
                    <a:pt x="1" y="145"/>
                    <a:pt x="1" y="146"/>
                  </a:cubicBezTo>
                  <a:cubicBezTo>
                    <a:pt x="1" y="146"/>
                    <a:pt x="2" y="147"/>
                    <a:pt x="2" y="147"/>
                  </a:cubicBezTo>
                  <a:cubicBezTo>
                    <a:pt x="3" y="148"/>
                    <a:pt x="3" y="148"/>
                    <a:pt x="3" y="149"/>
                  </a:cubicBezTo>
                  <a:cubicBezTo>
                    <a:pt x="4" y="149"/>
                    <a:pt x="3" y="150"/>
                    <a:pt x="3" y="151"/>
                  </a:cubicBezTo>
                  <a:cubicBezTo>
                    <a:pt x="4" y="152"/>
                    <a:pt x="5" y="153"/>
                    <a:pt x="6" y="154"/>
                  </a:cubicBezTo>
                  <a:cubicBezTo>
                    <a:pt x="6" y="155"/>
                    <a:pt x="5" y="155"/>
                    <a:pt x="5" y="156"/>
                  </a:cubicBezTo>
                  <a:cubicBezTo>
                    <a:pt x="6" y="156"/>
                    <a:pt x="7" y="155"/>
                    <a:pt x="8" y="156"/>
                  </a:cubicBezTo>
                  <a:cubicBezTo>
                    <a:pt x="8" y="156"/>
                    <a:pt x="8" y="157"/>
                    <a:pt x="8" y="157"/>
                  </a:cubicBezTo>
                  <a:cubicBezTo>
                    <a:pt x="9" y="157"/>
                    <a:pt x="10" y="156"/>
                    <a:pt x="11" y="157"/>
                  </a:cubicBezTo>
                  <a:cubicBezTo>
                    <a:pt x="11" y="157"/>
                    <a:pt x="10" y="158"/>
                    <a:pt x="11" y="159"/>
                  </a:cubicBezTo>
                  <a:cubicBezTo>
                    <a:pt x="12" y="159"/>
                    <a:pt x="13" y="158"/>
                    <a:pt x="14" y="158"/>
                  </a:cubicBezTo>
                  <a:cubicBezTo>
                    <a:pt x="16" y="158"/>
                    <a:pt x="18" y="158"/>
                    <a:pt x="19" y="159"/>
                  </a:cubicBezTo>
                  <a:cubicBezTo>
                    <a:pt x="19" y="161"/>
                    <a:pt x="18" y="162"/>
                    <a:pt x="18" y="164"/>
                  </a:cubicBezTo>
                  <a:cubicBezTo>
                    <a:pt x="18" y="165"/>
                    <a:pt x="19" y="165"/>
                    <a:pt x="19" y="165"/>
                  </a:cubicBezTo>
                  <a:cubicBezTo>
                    <a:pt x="20" y="166"/>
                    <a:pt x="19" y="166"/>
                    <a:pt x="20" y="167"/>
                  </a:cubicBezTo>
                  <a:cubicBezTo>
                    <a:pt x="21" y="167"/>
                    <a:pt x="22" y="167"/>
                    <a:pt x="23" y="168"/>
                  </a:cubicBezTo>
                  <a:cubicBezTo>
                    <a:pt x="23" y="169"/>
                    <a:pt x="22" y="170"/>
                    <a:pt x="23" y="170"/>
                  </a:cubicBezTo>
                  <a:cubicBezTo>
                    <a:pt x="23" y="171"/>
                    <a:pt x="24" y="170"/>
                    <a:pt x="25" y="171"/>
                  </a:cubicBezTo>
                  <a:cubicBezTo>
                    <a:pt x="26" y="172"/>
                    <a:pt x="27" y="172"/>
                    <a:pt x="27" y="173"/>
                  </a:cubicBezTo>
                  <a:cubicBezTo>
                    <a:pt x="27" y="174"/>
                    <a:pt x="26" y="174"/>
                    <a:pt x="25" y="175"/>
                  </a:cubicBezTo>
                  <a:cubicBezTo>
                    <a:pt x="24" y="175"/>
                    <a:pt x="24" y="175"/>
                    <a:pt x="23" y="175"/>
                  </a:cubicBezTo>
                  <a:cubicBezTo>
                    <a:pt x="22" y="175"/>
                    <a:pt x="22" y="174"/>
                    <a:pt x="22" y="174"/>
                  </a:cubicBezTo>
                  <a:cubicBezTo>
                    <a:pt x="21" y="174"/>
                    <a:pt x="20" y="174"/>
                    <a:pt x="20" y="175"/>
                  </a:cubicBezTo>
                  <a:cubicBezTo>
                    <a:pt x="20" y="176"/>
                    <a:pt x="22" y="176"/>
                    <a:pt x="22" y="177"/>
                  </a:cubicBezTo>
                  <a:cubicBezTo>
                    <a:pt x="22" y="178"/>
                    <a:pt x="22" y="179"/>
                    <a:pt x="22" y="180"/>
                  </a:cubicBezTo>
                  <a:cubicBezTo>
                    <a:pt x="24" y="180"/>
                    <a:pt x="24" y="181"/>
                    <a:pt x="25" y="181"/>
                  </a:cubicBezTo>
                  <a:cubicBezTo>
                    <a:pt x="26" y="181"/>
                    <a:pt x="26" y="180"/>
                    <a:pt x="26" y="179"/>
                  </a:cubicBezTo>
                  <a:cubicBezTo>
                    <a:pt x="27" y="179"/>
                    <a:pt x="29" y="179"/>
                    <a:pt x="30" y="179"/>
                  </a:cubicBezTo>
                  <a:cubicBezTo>
                    <a:pt x="31" y="179"/>
                    <a:pt x="33" y="178"/>
                    <a:pt x="34" y="179"/>
                  </a:cubicBezTo>
                  <a:cubicBezTo>
                    <a:pt x="34" y="179"/>
                    <a:pt x="34" y="180"/>
                    <a:pt x="34" y="181"/>
                  </a:cubicBezTo>
                  <a:cubicBezTo>
                    <a:pt x="34" y="182"/>
                    <a:pt x="36" y="182"/>
                    <a:pt x="36" y="183"/>
                  </a:cubicBezTo>
                  <a:cubicBezTo>
                    <a:pt x="36" y="184"/>
                    <a:pt x="35" y="184"/>
                    <a:pt x="34" y="184"/>
                  </a:cubicBezTo>
                  <a:cubicBezTo>
                    <a:pt x="34" y="185"/>
                    <a:pt x="34" y="186"/>
                    <a:pt x="34" y="186"/>
                  </a:cubicBezTo>
                  <a:cubicBezTo>
                    <a:pt x="36" y="186"/>
                    <a:pt x="38" y="185"/>
                    <a:pt x="40" y="186"/>
                  </a:cubicBezTo>
                  <a:cubicBezTo>
                    <a:pt x="41" y="187"/>
                    <a:pt x="40" y="190"/>
                    <a:pt x="41" y="191"/>
                  </a:cubicBezTo>
                  <a:cubicBezTo>
                    <a:pt x="42" y="192"/>
                    <a:pt x="43" y="191"/>
                    <a:pt x="45" y="191"/>
                  </a:cubicBezTo>
                  <a:cubicBezTo>
                    <a:pt x="46" y="191"/>
                    <a:pt x="47" y="191"/>
                    <a:pt x="48" y="191"/>
                  </a:cubicBezTo>
                  <a:cubicBezTo>
                    <a:pt x="49" y="190"/>
                    <a:pt x="49" y="189"/>
                    <a:pt x="49" y="189"/>
                  </a:cubicBezTo>
                  <a:cubicBezTo>
                    <a:pt x="50" y="190"/>
                    <a:pt x="50" y="191"/>
                    <a:pt x="51" y="192"/>
                  </a:cubicBezTo>
                  <a:cubicBezTo>
                    <a:pt x="52" y="193"/>
                    <a:pt x="53" y="193"/>
                    <a:pt x="54" y="193"/>
                  </a:cubicBezTo>
                  <a:cubicBezTo>
                    <a:pt x="54" y="193"/>
                    <a:pt x="54" y="192"/>
                    <a:pt x="54" y="193"/>
                  </a:cubicBezTo>
                  <a:cubicBezTo>
                    <a:pt x="56" y="193"/>
                    <a:pt x="57" y="194"/>
                    <a:pt x="58" y="194"/>
                  </a:cubicBezTo>
                  <a:cubicBezTo>
                    <a:pt x="59" y="195"/>
                    <a:pt x="60" y="196"/>
                    <a:pt x="61" y="196"/>
                  </a:cubicBezTo>
                  <a:cubicBezTo>
                    <a:pt x="61" y="196"/>
                    <a:pt x="62" y="195"/>
                    <a:pt x="62" y="195"/>
                  </a:cubicBezTo>
                  <a:cubicBezTo>
                    <a:pt x="62" y="197"/>
                    <a:pt x="62" y="198"/>
                    <a:pt x="62" y="198"/>
                  </a:cubicBezTo>
                  <a:cubicBezTo>
                    <a:pt x="62" y="199"/>
                    <a:pt x="61" y="199"/>
                    <a:pt x="60" y="199"/>
                  </a:cubicBezTo>
                  <a:cubicBezTo>
                    <a:pt x="60" y="200"/>
                    <a:pt x="62" y="200"/>
                    <a:pt x="62" y="200"/>
                  </a:cubicBezTo>
                  <a:cubicBezTo>
                    <a:pt x="62" y="201"/>
                    <a:pt x="61" y="200"/>
                    <a:pt x="60" y="201"/>
                  </a:cubicBezTo>
                  <a:cubicBezTo>
                    <a:pt x="60" y="201"/>
                    <a:pt x="60" y="202"/>
                    <a:pt x="60" y="202"/>
                  </a:cubicBezTo>
                  <a:cubicBezTo>
                    <a:pt x="61" y="203"/>
                    <a:pt x="61" y="202"/>
                    <a:pt x="61" y="202"/>
                  </a:cubicBezTo>
                  <a:cubicBezTo>
                    <a:pt x="62" y="203"/>
                    <a:pt x="62" y="204"/>
                    <a:pt x="62" y="205"/>
                  </a:cubicBezTo>
                  <a:cubicBezTo>
                    <a:pt x="62" y="205"/>
                    <a:pt x="61" y="206"/>
                    <a:pt x="61" y="206"/>
                  </a:cubicBezTo>
                  <a:cubicBezTo>
                    <a:pt x="59" y="206"/>
                    <a:pt x="58" y="206"/>
                    <a:pt x="56" y="206"/>
                  </a:cubicBezTo>
                  <a:cubicBezTo>
                    <a:pt x="55" y="206"/>
                    <a:pt x="54" y="207"/>
                    <a:pt x="54" y="209"/>
                  </a:cubicBezTo>
                  <a:cubicBezTo>
                    <a:pt x="54" y="209"/>
                    <a:pt x="55" y="210"/>
                    <a:pt x="55" y="210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6" y="210"/>
                    <a:pt x="56" y="210"/>
                    <a:pt x="58" y="209"/>
                  </a:cubicBezTo>
                  <a:cubicBezTo>
                    <a:pt x="58" y="209"/>
                    <a:pt x="58" y="210"/>
                    <a:pt x="59" y="210"/>
                  </a:cubicBezTo>
                  <a:cubicBezTo>
                    <a:pt x="59" y="210"/>
                    <a:pt x="59" y="211"/>
                    <a:pt x="59" y="211"/>
                  </a:cubicBezTo>
                  <a:cubicBezTo>
                    <a:pt x="58" y="212"/>
                    <a:pt x="57" y="212"/>
                    <a:pt x="56" y="212"/>
                  </a:cubicBezTo>
                  <a:cubicBezTo>
                    <a:pt x="56" y="213"/>
                    <a:pt x="57" y="213"/>
                    <a:pt x="56" y="214"/>
                  </a:cubicBezTo>
                  <a:cubicBezTo>
                    <a:pt x="55" y="214"/>
                    <a:pt x="53" y="213"/>
                    <a:pt x="53" y="214"/>
                  </a:cubicBezTo>
                  <a:cubicBezTo>
                    <a:pt x="53" y="216"/>
                    <a:pt x="56" y="215"/>
                    <a:pt x="56" y="216"/>
                  </a:cubicBezTo>
                  <a:cubicBezTo>
                    <a:pt x="57" y="217"/>
                    <a:pt x="54" y="216"/>
                    <a:pt x="54" y="217"/>
                  </a:cubicBezTo>
                  <a:cubicBezTo>
                    <a:pt x="53" y="217"/>
                    <a:pt x="52" y="218"/>
                    <a:pt x="52" y="219"/>
                  </a:cubicBezTo>
                  <a:cubicBezTo>
                    <a:pt x="52" y="220"/>
                    <a:pt x="53" y="221"/>
                    <a:pt x="53" y="221"/>
                  </a:cubicBezTo>
                  <a:cubicBezTo>
                    <a:pt x="52" y="221"/>
                    <a:pt x="51" y="221"/>
                    <a:pt x="50" y="221"/>
                  </a:cubicBezTo>
                  <a:cubicBezTo>
                    <a:pt x="50" y="221"/>
                    <a:pt x="49" y="221"/>
                    <a:pt x="49" y="221"/>
                  </a:cubicBezTo>
                  <a:cubicBezTo>
                    <a:pt x="48" y="221"/>
                    <a:pt x="48" y="222"/>
                    <a:pt x="48" y="222"/>
                  </a:cubicBezTo>
                  <a:cubicBezTo>
                    <a:pt x="49" y="223"/>
                    <a:pt x="50" y="223"/>
                    <a:pt x="51" y="224"/>
                  </a:cubicBezTo>
                  <a:cubicBezTo>
                    <a:pt x="51" y="224"/>
                    <a:pt x="52" y="225"/>
                    <a:pt x="53" y="225"/>
                  </a:cubicBezTo>
                  <a:cubicBezTo>
                    <a:pt x="53" y="225"/>
                    <a:pt x="53" y="225"/>
                    <a:pt x="54" y="225"/>
                  </a:cubicBezTo>
                  <a:cubicBezTo>
                    <a:pt x="56" y="226"/>
                    <a:pt x="58" y="227"/>
                    <a:pt x="60" y="228"/>
                  </a:cubicBezTo>
                  <a:cubicBezTo>
                    <a:pt x="62" y="229"/>
                    <a:pt x="63" y="230"/>
                    <a:pt x="65" y="232"/>
                  </a:cubicBezTo>
                  <a:cubicBezTo>
                    <a:pt x="66" y="231"/>
                    <a:pt x="67" y="231"/>
                    <a:pt x="69" y="232"/>
                  </a:cubicBezTo>
                  <a:cubicBezTo>
                    <a:pt x="70" y="232"/>
                    <a:pt x="71" y="233"/>
                    <a:pt x="72" y="233"/>
                  </a:cubicBezTo>
                  <a:cubicBezTo>
                    <a:pt x="73" y="234"/>
                    <a:pt x="75" y="232"/>
                    <a:pt x="76" y="233"/>
                  </a:cubicBezTo>
                  <a:cubicBezTo>
                    <a:pt x="77" y="233"/>
                    <a:pt x="78" y="234"/>
                    <a:pt x="79" y="235"/>
                  </a:cubicBezTo>
                  <a:cubicBezTo>
                    <a:pt x="80" y="235"/>
                    <a:pt x="81" y="235"/>
                    <a:pt x="82" y="236"/>
                  </a:cubicBezTo>
                  <a:cubicBezTo>
                    <a:pt x="82" y="236"/>
                    <a:pt x="82" y="237"/>
                    <a:pt x="83" y="237"/>
                  </a:cubicBezTo>
                  <a:cubicBezTo>
                    <a:pt x="84" y="237"/>
                    <a:pt x="85" y="236"/>
                    <a:pt x="85" y="236"/>
                  </a:cubicBezTo>
                  <a:cubicBezTo>
                    <a:pt x="86" y="236"/>
                    <a:pt x="86" y="236"/>
                    <a:pt x="87" y="236"/>
                  </a:cubicBezTo>
                  <a:cubicBezTo>
                    <a:pt x="87" y="236"/>
                    <a:pt x="88" y="236"/>
                    <a:pt x="88" y="236"/>
                  </a:cubicBezTo>
                  <a:cubicBezTo>
                    <a:pt x="89" y="236"/>
                    <a:pt x="90" y="237"/>
                    <a:pt x="91" y="237"/>
                  </a:cubicBezTo>
                  <a:cubicBezTo>
                    <a:pt x="91" y="238"/>
                    <a:pt x="90" y="238"/>
                    <a:pt x="91" y="239"/>
                  </a:cubicBezTo>
                  <a:cubicBezTo>
                    <a:pt x="92" y="240"/>
                    <a:pt x="93" y="240"/>
                    <a:pt x="95" y="241"/>
                  </a:cubicBezTo>
                  <a:cubicBezTo>
                    <a:pt x="96" y="241"/>
                    <a:pt x="97" y="241"/>
                    <a:pt x="98" y="242"/>
                  </a:cubicBezTo>
                  <a:cubicBezTo>
                    <a:pt x="98" y="242"/>
                    <a:pt x="98" y="244"/>
                    <a:pt x="99" y="244"/>
                  </a:cubicBezTo>
                  <a:cubicBezTo>
                    <a:pt x="99" y="245"/>
                    <a:pt x="101" y="245"/>
                    <a:pt x="102" y="245"/>
                  </a:cubicBezTo>
                  <a:cubicBezTo>
                    <a:pt x="102" y="244"/>
                    <a:pt x="102" y="243"/>
                    <a:pt x="102" y="243"/>
                  </a:cubicBezTo>
                  <a:cubicBezTo>
                    <a:pt x="102" y="243"/>
                    <a:pt x="103" y="243"/>
                    <a:pt x="104" y="243"/>
                  </a:cubicBezTo>
                  <a:cubicBezTo>
                    <a:pt x="104" y="242"/>
                    <a:pt x="104" y="242"/>
                    <a:pt x="104" y="241"/>
                  </a:cubicBezTo>
                  <a:cubicBezTo>
                    <a:pt x="104" y="241"/>
                    <a:pt x="103" y="240"/>
                    <a:pt x="102" y="239"/>
                  </a:cubicBezTo>
                  <a:cubicBezTo>
                    <a:pt x="102" y="237"/>
                    <a:pt x="101" y="236"/>
                    <a:pt x="100" y="235"/>
                  </a:cubicBezTo>
                  <a:cubicBezTo>
                    <a:pt x="99" y="234"/>
                    <a:pt x="98" y="234"/>
                    <a:pt x="98" y="233"/>
                  </a:cubicBezTo>
                  <a:cubicBezTo>
                    <a:pt x="98" y="232"/>
                    <a:pt x="99" y="231"/>
                    <a:pt x="99" y="230"/>
                  </a:cubicBezTo>
                  <a:cubicBezTo>
                    <a:pt x="98" y="229"/>
                    <a:pt x="98" y="228"/>
                    <a:pt x="97" y="227"/>
                  </a:cubicBezTo>
                  <a:cubicBezTo>
                    <a:pt x="96" y="226"/>
                    <a:pt x="94" y="226"/>
                    <a:pt x="94" y="225"/>
                  </a:cubicBezTo>
                  <a:cubicBezTo>
                    <a:pt x="94" y="224"/>
                    <a:pt x="96" y="223"/>
                    <a:pt x="96" y="222"/>
                  </a:cubicBezTo>
                  <a:cubicBezTo>
                    <a:pt x="97" y="221"/>
                    <a:pt x="97" y="220"/>
                    <a:pt x="98" y="219"/>
                  </a:cubicBezTo>
                  <a:cubicBezTo>
                    <a:pt x="98" y="219"/>
                    <a:pt x="99" y="219"/>
                    <a:pt x="100" y="219"/>
                  </a:cubicBezTo>
                  <a:cubicBezTo>
                    <a:pt x="100" y="219"/>
                    <a:pt x="101" y="219"/>
                    <a:pt x="101" y="219"/>
                  </a:cubicBezTo>
                  <a:cubicBezTo>
                    <a:pt x="101" y="218"/>
                    <a:pt x="101" y="217"/>
                    <a:pt x="102" y="217"/>
                  </a:cubicBezTo>
                  <a:cubicBezTo>
                    <a:pt x="102" y="217"/>
                    <a:pt x="103" y="218"/>
                    <a:pt x="103" y="218"/>
                  </a:cubicBezTo>
                  <a:cubicBezTo>
                    <a:pt x="104" y="217"/>
                    <a:pt x="104" y="216"/>
                    <a:pt x="104" y="215"/>
                  </a:cubicBezTo>
                  <a:cubicBezTo>
                    <a:pt x="104" y="215"/>
                    <a:pt x="103" y="215"/>
                    <a:pt x="103" y="215"/>
                  </a:cubicBezTo>
                  <a:cubicBezTo>
                    <a:pt x="102" y="215"/>
                    <a:pt x="101" y="215"/>
                    <a:pt x="101" y="214"/>
                  </a:cubicBezTo>
                  <a:cubicBezTo>
                    <a:pt x="101" y="214"/>
                    <a:pt x="101" y="213"/>
                    <a:pt x="101" y="213"/>
                  </a:cubicBezTo>
                  <a:cubicBezTo>
                    <a:pt x="101" y="212"/>
                    <a:pt x="103" y="213"/>
                    <a:pt x="103" y="212"/>
                  </a:cubicBezTo>
                  <a:cubicBezTo>
                    <a:pt x="102" y="210"/>
                    <a:pt x="101" y="209"/>
                    <a:pt x="99" y="207"/>
                  </a:cubicBezTo>
                  <a:cubicBezTo>
                    <a:pt x="98" y="207"/>
                    <a:pt x="97" y="207"/>
                    <a:pt x="96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6" y="207"/>
                    <a:pt x="94" y="207"/>
                    <a:pt x="94" y="206"/>
                  </a:cubicBezTo>
                  <a:cubicBezTo>
                    <a:pt x="94" y="206"/>
                    <a:pt x="94" y="204"/>
                    <a:pt x="94" y="204"/>
                  </a:cubicBezTo>
                  <a:cubicBezTo>
                    <a:pt x="93" y="203"/>
                    <a:pt x="91" y="204"/>
                    <a:pt x="91" y="203"/>
                  </a:cubicBezTo>
                  <a:cubicBezTo>
                    <a:pt x="91" y="202"/>
                    <a:pt x="92" y="201"/>
                    <a:pt x="92" y="199"/>
                  </a:cubicBezTo>
                  <a:cubicBezTo>
                    <a:pt x="93" y="199"/>
                    <a:pt x="93" y="199"/>
                    <a:pt x="93" y="199"/>
                  </a:cubicBezTo>
                  <a:cubicBezTo>
                    <a:pt x="93" y="198"/>
                    <a:pt x="92" y="198"/>
                    <a:pt x="92" y="197"/>
                  </a:cubicBezTo>
                  <a:cubicBezTo>
                    <a:pt x="91" y="196"/>
                    <a:pt x="92" y="195"/>
                    <a:pt x="92" y="194"/>
                  </a:cubicBezTo>
                  <a:cubicBezTo>
                    <a:pt x="93" y="193"/>
                    <a:pt x="94" y="193"/>
                    <a:pt x="94" y="192"/>
                  </a:cubicBezTo>
                  <a:cubicBezTo>
                    <a:pt x="94" y="191"/>
                    <a:pt x="94" y="191"/>
                    <a:pt x="94" y="190"/>
                  </a:cubicBezTo>
                  <a:cubicBezTo>
                    <a:pt x="94" y="190"/>
                    <a:pt x="96" y="190"/>
                    <a:pt x="96" y="190"/>
                  </a:cubicBezTo>
                  <a:cubicBezTo>
                    <a:pt x="98" y="191"/>
                    <a:pt x="98" y="193"/>
                    <a:pt x="99" y="194"/>
                  </a:cubicBezTo>
                  <a:cubicBezTo>
                    <a:pt x="99" y="194"/>
                    <a:pt x="100" y="194"/>
                    <a:pt x="101" y="194"/>
                  </a:cubicBezTo>
                  <a:cubicBezTo>
                    <a:pt x="101" y="193"/>
                    <a:pt x="101" y="193"/>
                    <a:pt x="101" y="192"/>
                  </a:cubicBezTo>
                  <a:cubicBezTo>
                    <a:pt x="100" y="191"/>
                    <a:pt x="99" y="190"/>
                    <a:pt x="99" y="189"/>
                  </a:cubicBezTo>
                  <a:cubicBezTo>
                    <a:pt x="99" y="188"/>
                    <a:pt x="100" y="189"/>
                    <a:pt x="101" y="189"/>
                  </a:cubicBezTo>
                  <a:cubicBezTo>
                    <a:pt x="102" y="189"/>
                    <a:pt x="102" y="189"/>
                    <a:pt x="103" y="188"/>
                  </a:cubicBezTo>
                  <a:cubicBezTo>
                    <a:pt x="103" y="188"/>
                    <a:pt x="102" y="187"/>
                    <a:pt x="103" y="186"/>
                  </a:cubicBezTo>
                  <a:cubicBezTo>
                    <a:pt x="104" y="186"/>
                    <a:pt x="106" y="186"/>
                    <a:pt x="107" y="185"/>
                  </a:cubicBezTo>
                  <a:cubicBezTo>
                    <a:pt x="108" y="185"/>
                    <a:pt x="108" y="183"/>
                    <a:pt x="109" y="183"/>
                  </a:cubicBezTo>
                  <a:cubicBezTo>
                    <a:pt x="109" y="182"/>
                    <a:pt x="110" y="183"/>
                    <a:pt x="111" y="183"/>
                  </a:cubicBezTo>
                  <a:cubicBezTo>
                    <a:pt x="112" y="184"/>
                    <a:pt x="111" y="184"/>
                    <a:pt x="111" y="184"/>
                  </a:cubicBezTo>
                  <a:cubicBezTo>
                    <a:pt x="112" y="185"/>
                    <a:pt x="112" y="185"/>
                    <a:pt x="113" y="184"/>
                  </a:cubicBezTo>
                  <a:cubicBezTo>
                    <a:pt x="114" y="184"/>
                    <a:pt x="114" y="183"/>
                    <a:pt x="115" y="183"/>
                  </a:cubicBezTo>
                  <a:cubicBezTo>
                    <a:pt x="115" y="183"/>
                    <a:pt x="116" y="184"/>
                    <a:pt x="116" y="184"/>
                  </a:cubicBezTo>
                  <a:cubicBezTo>
                    <a:pt x="117" y="184"/>
                    <a:pt x="119" y="184"/>
                    <a:pt x="120" y="184"/>
                  </a:cubicBezTo>
                  <a:cubicBezTo>
                    <a:pt x="121" y="184"/>
                    <a:pt x="121" y="185"/>
                    <a:pt x="122" y="186"/>
                  </a:cubicBezTo>
                  <a:cubicBezTo>
                    <a:pt x="123" y="186"/>
                    <a:pt x="125" y="186"/>
                    <a:pt x="125" y="187"/>
                  </a:cubicBezTo>
                  <a:cubicBezTo>
                    <a:pt x="126" y="188"/>
                    <a:pt x="125" y="189"/>
                    <a:pt x="126" y="190"/>
                  </a:cubicBezTo>
                  <a:cubicBezTo>
                    <a:pt x="126" y="190"/>
                    <a:pt x="127" y="190"/>
                    <a:pt x="127" y="190"/>
                  </a:cubicBezTo>
                  <a:cubicBezTo>
                    <a:pt x="128" y="189"/>
                    <a:pt x="126" y="187"/>
                    <a:pt x="127" y="187"/>
                  </a:cubicBezTo>
                  <a:cubicBezTo>
                    <a:pt x="129" y="187"/>
                    <a:pt x="130" y="190"/>
                    <a:pt x="132" y="190"/>
                  </a:cubicBezTo>
                  <a:cubicBezTo>
                    <a:pt x="133" y="190"/>
                    <a:pt x="133" y="188"/>
                    <a:pt x="134" y="187"/>
                  </a:cubicBezTo>
                  <a:cubicBezTo>
                    <a:pt x="135" y="187"/>
                    <a:pt x="136" y="187"/>
                    <a:pt x="138" y="187"/>
                  </a:cubicBezTo>
                  <a:cubicBezTo>
                    <a:pt x="138" y="187"/>
                    <a:pt x="139" y="188"/>
                    <a:pt x="140" y="187"/>
                  </a:cubicBezTo>
                  <a:cubicBezTo>
                    <a:pt x="140" y="187"/>
                    <a:pt x="140" y="186"/>
                    <a:pt x="141" y="186"/>
                  </a:cubicBezTo>
                  <a:cubicBezTo>
                    <a:pt x="141" y="186"/>
                    <a:pt x="143" y="186"/>
                    <a:pt x="143" y="186"/>
                  </a:cubicBezTo>
                  <a:cubicBezTo>
                    <a:pt x="144" y="187"/>
                    <a:pt x="144" y="188"/>
                    <a:pt x="144" y="189"/>
                  </a:cubicBezTo>
                  <a:cubicBezTo>
                    <a:pt x="146" y="189"/>
                    <a:pt x="148" y="190"/>
                    <a:pt x="150" y="190"/>
                  </a:cubicBezTo>
                  <a:cubicBezTo>
                    <a:pt x="151" y="189"/>
                    <a:pt x="150" y="188"/>
                    <a:pt x="151" y="188"/>
                  </a:cubicBezTo>
                  <a:cubicBezTo>
                    <a:pt x="152" y="188"/>
                    <a:pt x="154" y="189"/>
                    <a:pt x="155" y="189"/>
                  </a:cubicBezTo>
                  <a:cubicBezTo>
                    <a:pt x="156" y="189"/>
                    <a:pt x="157" y="188"/>
                    <a:pt x="157" y="187"/>
                  </a:cubicBezTo>
                  <a:cubicBezTo>
                    <a:pt x="157" y="186"/>
                    <a:pt x="158" y="185"/>
                    <a:pt x="157" y="184"/>
                  </a:cubicBezTo>
                  <a:cubicBezTo>
                    <a:pt x="157" y="184"/>
                    <a:pt x="155" y="184"/>
                    <a:pt x="154" y="184"/>
                  </a:cubicBezTo>
                  <a:cubicBezTo>
                    <a:pt x="153" y="183"/>
                    <a:pt x="151" y="182"/>
                    <a:pt x="151" y="181"/>
                  </a:cubicBezTo>
                  <a:cubicBezTo>
                    <a:pt x="152" y="180"/>
                    <a:pt x="153" y="180"/>
                    <a:pt x="154" y="179"/>
                  </a:cubicBezTo>
                  <a:cubicBezTo>
                    <a:pt x="154" y="179"/>
                    <a:pt x="153" y="178"/>
                    <a:pt x="153" y="177"/>
                  </a:cubicBezTo>
                  <a:cubicBezTo>
                    <a:pt x="153" y="176"/>
                    <a:pt x="154" y="175"/>
                    <a:pt x="155" y="175"/>
                  </a:cubicBezTo>
                  <a:cubicBezTo>
                    <a:pt x="156" y="175"/>
                    <a:pt x="157" y="176"/>
                    <a:pt x="158" y="176"/>
                  </a:cubicBezTo>
                  <a:cubicBezTo>
                    <a:pt x="159" y="175"/>
                    <a:pt x="157" y="175"/>
                    <a:pt x="157" y="174"/>
                  </a:cubicBezTo>
                  <a:cubicBezTo>
                    <a:pt x="156" y="174"/>
                    <a:pt x="155" y="174"/>
                    <a:pt x="155" y="174"/>
                  </a:cubicBezTo>
                  <a:cubicBezTo>
                    <a:pt x="154" y="173"/>
                    <a:pt x="155" y="173"/>
                    <a:pt x="155" y="173"/>
                  </a:cubicBezTo>
                  <a:cubicBezTo>
                    <a:pt x="155" y="172"/>
                    <a:pt x="154" y="173"/>
                    <a:pt x="153" y="173"/>
                  </a:cubicBezTo>
                  <a:cubicBezTo>
                    <a:pt x="152" y="172"/>
                    <a:pt x="152" y="170"/>
                    <a:pt x="153" y="170"/>
                  </a:cubicBezTo>
                  <a:cubicBezTo>
                    <a:pt x="154" y="169"/>
                    <a:pt x="156" y="170"/>
                    <a:pt x="157" y="169"/>
                  </a:cubicBezTo>
                  <a:cubicBezTo>
                    <a:pt x="158" y="169"/>
                    <a:pt x="159" y="169"/>
                    <a:pt x="160" y="169"/>
                  </a:cubicBezTo>
                  <a:cubicBezTo>
                    <a:pt x="162" y="169"/>
                    <a:pt x="164" y="169"/>
                    <a:pt x="166" y="168"/>
                  </a:cubicBezTo>
                  <a:cubicBezTo>
                    <a:pt x="168" y="167"/>
                    <a:pt x="170" y="167"/>
                    <a:pt x="172" y="167"/>
                  </a:cubicBezTo>
                  <a:cubicBezTo>
                    <a:pt x="172" y="166"/>
                    <a:pt x="173" y="165"/>
                    <a:pt x="174" y="165"/>
                  </a:cubicBezTo>
                  <a:cubicBezTo>
                    <a:pt x="174" y="164"/>
                    <a:pt x="175" y="165"/>
                    <a:pt x="175" y="165"/>
                  </a:cubicBezTo>
                  <a:cubicBezTo>
                    <a:pt x="179" y="164"/>
                    <a:pt x="182" y="164"/>
                    <a:pt x="185" y="163"/>
                  </a:cubicBezTo>
                  <a:cubicBezTo>
                    <a:pt x="186" y="163"/>
                    <a:pt x="184" y="161"/>
                    <a:pt x="185" y="161"/>
                  </a:cubicBezTo>
                  <a:cubicBezTo>
                    <a:pt x="186" y="160"/>
                    <a:pt x="187" y="160"/>
                    <a:pt x="188" y="160"/>
                  </a:cubicBezTo>
                  <a:cubicBezTo>
                    <a:pt x="190" y="160"/>
                    <a:pt x="192" y="161"/>
                    <a:pt x="194" y="162"/>
                  </a:cubicBezTo>
                  <a:cubicBezTo>
                    <a:pt x="195" y="162"/>
                    <a:pt x="196" y="161"/>
                    <a:pt x="197" y="161"/>
                  </a:cubicBezTo>
                  <a:cubicBezTo>
                    <a:pt x="197" y="162"/>
                    <a:pt x="197" y="164"/>
                    <a:pt x="198" y="165"/>
                  </a:cubicBezTo>
                  <a:cubicBezTo>
                    <a:pt x="198" y="165"/>
                    <a:pt x="199" y="165"/>
                    <a:pt x="199" y="166"/>
                  </a:cubicBezTo>
                  <a:cubicBezTo>
                    <a:pt x="199" y="166"/>
                    <a:pt x="198" y="167"/>
                    <a:pt x="199" y="168"/>
                  </a:cubicBezTo>
                  <a:cubicBezTo>
                    <a:pt x="199" y="168"/>
                    <a:pt x="200" y="168"/>
                    <a:pt x="201" y="168"/>
                  </a:cubicBezTo>
                  <a:cubicBezTo>
                    <a:pt x="201" y="168"/>
                    <a:pt x="202" y="167"/>
                    <a:pt x="202" y="167"/>
                  </a:cubicBezTo>
                  <a:cubicBezTo>
                    <a:pt x="202" y="167"/>
                    <a:pt x="203" y="168"/>
                    <a:pt x="203" y="168"/>
                  </a:cubicBezTo>
                  <a:cubicBezTo>
                    <a:pt x="203" y="167"/>
                    <a:pt x="203" y="166"/>
                    <a:pt x="204" y="166"/>
                  </a:cubicBezTo>
                  <a:cubicBezTo>
                    <a:pt x="205" y="167"/>
                    <a:pt x="204" y="169"/>
                    <a:pt x="205" y="170"/>
                  </a:cubicBezTo>
                  <a:cubicBezTo>
                    <a:pt x="205" y="170"/>
                    <a:pt x="206" y="170"/>
                    <a:pt x="206" y="169"/>
                  </a:cubicBezTo>
                  <a:cubicBezTo>
                    <a:pt x="207" y="169"/>
                    <a:pt x="206" y="168"/>
                    <a:pt x="206" y="168"/>
                  </a:cubicBezTo>
                  <a:cubicBezTo>
                    <a:pt x="207" y="168"/>
                    <a:pt x="209" y="169"/>
                    <a:pt x="210" y="169"/>
                  </a:cubicBezTo>
                  <a:cubicBezTo>
                    <a:pt x="211" y="169"/>
                    <a:pt x="209" y="170"/>
                    <a:pt x="210" y="171"/>
                  </a:cubicBezTo>
                  <a:cubicBezTo>
                    <a:pt x="210" y="172"/>
                    <a:pt x="210" y="172"/>
                    <a:pt x="210" y="172"/>
                  </a:cubicBezTo>
                  <a:cubicBezTo>
                    <a:pt x="211" y="172"/>
                    <a:pt x="212" y="170"/>
                    <a:pt x="213" y="170"/>
                  </a:cubicBezTo>
                  <a:cubicBezTo>
                    <a:pt x="213" y="170"/>
                    <a:pt x="214" y="172"/>
                    <a:pt x="214" y="172"/>
                  </a:cubicBezTo>
                  <a:cubicBezTo>
                    <a:pt x="214" y="170"/>
                    <a:pt x="218" y="170"/>
                    <a:pt x="218" y="169"/>
                  </a:cubicBezTo>
                  <a:cubicBezTo>
                    <a:pt x="221" y="168"/>
                    <a:pt x="222" y="167"/>
                    <a:pt x="224" y="167"/>
                  </a:cubicBezTo>
                  <a:cubicBezTo>
                    <a:pt x="225" y="167"/>
                    <a:pt x="223" y="168"/>
                    <a:pt x="223" y="169"/>
                  </a:cubicBezTo>
                  <a:cubicBezTo>
                    <a:pt x="224" y="170"/>
                    <a:pt x="224" y="170"/>
                    <a:pt x="226" y="171"/>
                  </a:cubicBezTo>
                  <a:cubicBezTo>
                    <a:pt x="227" y="172"/>
                    <a:pt x="228" y="172"/>
                    <a:pt x="229" y="173"/>
                  </a:cubicBezTo>
                  <a:cubicBezTo>
                    <a:pt x="234" y="178"/>
                    <a:pt x="237" y="184"/>
                    <a:pt x="242" y="189"/>
                  </a:cubicBezTo>
                  <a:cubicBezTo>
                    <a:pt x="243" y="189"/>
                    <a:pt x="243" y="188"/>
                    <a:pt x="244" y="187"/>
                  </a:cubicBezTo>
                  <a:cubicBezTo>
                    <a:pt x="244" y="187"/>
                    <a:pt x="243" y="187"/>
                    <a:pt x="243" y="186"/>
                  </a:cubicBezTo>
                  <a:cubicBezTo>
                    <a:pt x="244" y="186"/>
                    <a:pt x="245" y="186"/>
                    <a:pt x="245" y="186"/>
                  </a:cubicBezTo>
                  <a:cubicBezTo>
                    <a:pt x="246" y="186"/>
                    <a:pt x="247" y="187"/>
                    <a:pt x="247" y="188"/>
                  </a:cubicBezTo>
                  <a:cubicBezTo>
                    <a:pt x="248" y="188"/>
                    <a:pt x="247" y="188"/>
                    <a:pt x="247" y="189"/>
                  </a:cubicBezTo>
                  <a:cubicBezTo>
                    <a:pt x="247" y="189"/>
                    <a:pt x="248" y="188"/>
                    <a:pt x="248" y="189"/>
                  </a:cubicBezTo>
                  <a:cubicBezTo>
                    <a:pt x="249" y="189"/>
                    <a:pt x="248" y="189"/>
                    <a:pt x="248" y="189"/>
                  </a:cubicBezTo>
                  <a:cubicBezTo>
                    <a:pt x="250" y="190"/>
                    <a:pt x="252" y="189"/>
                    <a:pt x="254" y="189"/>
                  </a:cubicBezTo>
                  <a:cubicBezTo>
                    <a:pt x="255" y="189"/>
                    <a:pt x="255" y="187"/>
                    <a:pt x="256" y="187"/>
                  </a:cubicBezTo>
                  <a:cubicBezTo>
                    <a:pt x="258" y="188"/>
                    <a:pt x="260" y="189"/>
                    <a:pt x="261" y="190"/>
                  </a:cubicBezTo>
                  <a:cubicBezTo>
                    <a:pt x="262" y="191"/>
                    <a:pt x="261" y="192"/>
                    <a:pt x="262" y="193"/>
                  </a:cubicBezTo>
                  <a:cubicBezTo>
                    <a:pt x="263" y="193"/>
                    <a:pt x="264" y="192"/>
                    <a:pt x="266" y="193"/>
                  </a:cubicBezTo>
                  <a:cubicBezTo>
                    <a:pt x="266" y="193"/>
                    <a:pt x="266" y="194"/>
                    <a:pt x="266" y="194"/>
                  </a:cubicBezTo>
                  <a:cubicBezTo>
                    <a:pt x="267" y="195"/>
                    <a:pt x="267" y="195"/>
                    <a:pt x="269" y="196"/>
                  </a:cubicBezTo>
                  <a:cubicBezTo>
                    <a:pt x="270" y="195"/>
                    <a:pt x="271" y="197"/>
                    <a:pt x="272" y="196"/>
                  </a:cubicBezTo>
                  <a:cubicBezTo>
                    <a:pt x="272" y="196"/>
                    <a:pt x="272" y="194"/>
                    <a:pt x="273" y="194"/>
                  </a:cubicBezTo>
                  <a:cubicBezTo>
                    <a:pt x="274" y="194"/>
                    <a:pt x="273" y="195"/>
                    <a:pt x="273" y="196"/>
                  </a:cubicBezTo>
                  <a:cubicBezTo>
                    <a:pt x="274" y="197"/>
                    <a:pt x="275" y="198"/>
                    <a:pt x="277" y="199"/>
                  </a:cubicBezTo>
                  <a:cubicBezTo>
                    <a:pt x="277" y="199"/>
                    <a:pt x="279" y="199"/>
                    <a:pt x="280" y="199"/>
                  </a:cubicBezTo>
                  <a:cubicBezTo>
                    <a:pt x="280" y="198"/>
                    <a:pt x="282" y="197"/>
                    <a:pt x="282" y="197"/>
                  </a:cubicBezTo>
                  <a:cubicBezTo>
                    <a:pt x="283" y="196"/>
                    <a:pt x="285" y="197"/>
                    <a:pt x="286" y="196"/>
                  </a:cubicBezTo>
                  <a:cubicBezTo>
                    <a:pt x="287" y="195"/>
                    <a:pt x="288" y="194"/>
                    <a:pt x="288" y="194"/>
                  </a:cubicBezTo>
                  <a:cubicBezTo>
                    <a:pt x="290" y="193"/>
                    <a:pt x="291" y="192"/>
                    <a:pt x="292" y="191"/>
                  </a:cubicBezTo>
                  <a:cubicBezTo>
                    <a:pt x="293" y="191"/>
                    <a:pt x="293" y="191"/>
                    <a:pt x="294" y="191"/>
                  </a:cubicBezTo>
                  <a:cubicBezTo>
                    <a:pt x="295" y="191"/>
                    <a:pt x="295" y="190"/>
                    <a:pt x="295" y="190"/>
                  </a:cubicBezTo>
                  <a:cubicBezTo>
                    <a:pt x="296" y="189"/>
                    <a:pt x="296" y="190"/>
                    <a:pt x="297" y="190"/>
                  </a:cubicBezTo>
                  <a:cubicBezTo>
                    <a:pt x="298" y="190"/>
                    <a:pt x="298" y="189"/>
                    <a:pt x="298" y="189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300" y="189"/>
                    <a:pt x="300" y="189"/>
                    <a:pt x="301" y="189"/>
                  </a:cubicBezTo>
                  <a:cubicBezTo>
                    <a:pt x="301" y="189"/>
                    <a:pt x="301" y="190"/>
                    <a:pt x="302" y="190"/>
                  </a:cubicBezTo>
                  <a:cubicBezTo>
                    <a:pt x="304" y="190"/>
                    <a:pt x="306" y="190"/>
                    <a:pt x="307" y="190"/>
                  </a:cubicBezTo>
                  <a:cubicBezTo>
                    <a:pt x="308" y="190"/>
                    <a:pt x="307" y="191"/>
                    <a:pt x="307" y="191"/>
                  </a:cubicBezTo>
                  <a:cubicBezTo>
                    <a:pt x="308" y="192"/>
                    <a:pt x="308" y="193"/>
                    <a:pt x="309" y="193"/>
                  </a:cubicBezTo>
                  <a:cubicBezTo>
                    <a:pt x="310" y="194"/>
                    <a:pt x="312" y="194"/>
                    <a:pt x="313" y="194"/>
                  </a:cubicBezTo>
                  <a:cubicBezTo>
                    <a:pt x="314" y="194"/>
                    <a:pt x="315" y="194"/>
                    <a:pt x="316" y="194"/>
                  </a:cubicBezTo>
                  <a:cubicBezTo>
                    <a:pt x="317" y="194"/>
                    <a:pt x="319" y="194"/>
                    <a:pt x="320" y="194"/>
                  </a:cubicBezTo>
                  <a:cubicBezTo>
                    <a:pt x="321" y="194"/>
                    <a:pt x="322" y="195"/>
                    <a:pt x="322" y="195"/>
                  </a:cubicBezTo>
                  <a:cubicBezTo>
                    <a:pt x="323" y="195"/>
                    <a:pt x="324" y="194"/>
                    <a:pt x="324" y="194"/>
                  </a:cubicBezTo>
                  <a:cubicBezTo>
                    <a:pt x="325" y="193"/>
                    <a:pt x="326" y="192"/>
                    <a:pt x="325" y="192"/>
                  </a:cubicBezTo>
                  <a:cubicBezTo>
                    <a:pt x="325" y="191"/>
                    <a:pt x="324" y="190"/>
                    <a:pt x="324" y="190"/>
                  </a:cubicBezTo>
                  <a:cubicBezTo>
                    <a:pt x="324" y="189"/>
                    <a:pt x="323" y="188"/>
                    <a:pt x="323" y="187"/>
                  </a:cubicBezTo>
                  <a:cubicBezTo>
                    <a:pt x="323" y="186"/>
                    <a:pt x="323" y="185"/>
                    <a:pt x="324" y="184"/>
                  </a:cubicBezTo>
                  <a:cubicBezTo>
                    <a:pt x="324" y="184"/>
                    <a:pt x="324" y="184"/>
                    <a:pt x="325" y="184"/>
                  </a:cubicBezTo>
                  <a:cubicBezTo>
                    <a:pt x="325" y="183"/>
                    <a:pt x="324" y="181"/>
                    <a:pt x="325" y="180"/>
                  </a:cubicBezTo>
                  <a:cubicBezTo>
                    <a:pt x="327" y="180"/>
                    <a:pt x="328" y="182"/>
                    <a:pt x="330" y="183"/>
                  </a:cubicBezTo>
                  <a:cubicBezTo>
                    <a:pt x="331" y="183"/>
                    <a:pt x="333" y="182"/>
                    <a:pt x="334" y="182"/>
                  </a:cubicBezTo>
                  <a:cubicBezTo>
                    <a:pt x="335" y="182"/>
                    <a:pt x="336" y="184"/>
                    <a:pt x="337" y="184"/>
                  </a:cubicBezTo>
                  <a:cubicBezTo>
                    <a:pt x="338" y="184"/>
                    <a:pt x="340" y="184"/>
                    <a:pt x="340" y="184"/>
                  </a:cubicBezTo>
                  <a:cubicBezTo>
                    <a:pt x="341" y="185"/>
                    <a:pt x="343" y="185"/>
                    <a:pt x="343" y="186"/>
                  </a:cubicBezTo>
                  <a:cubicBezTo>
                    <a:pt x="343" y="187"/>
                    <a:pt x="343" y="189"/>
                    <a:pt x="343" y="190"/>
                  </a:cubicBezTo>
                  <a:cubicBezTo>
                    <a:pt x="344" y="191"/>
                    <a:pt x="345" y="192"/>
                    <a:pt x="346" y="192"/>
                  </a:cubicBezTo>
                  <a:cubicBezTo>
                    <a:pt x="347" y="193"/>
                    <a:pt x="348" y="192"/>
                    <a:pt x="349" y="192"/>
                  </a:cubicBezTo>
                  <a:cubicBezTo>
                    <a:pt x="349" y="192"/>
                    <a:pt x="348" y="192"/>
                    <a:pt x="349" y="192"/>
                  </a:cubicBezTo>
                  <a:cubicBezTo>
                    <a:pt x="349" y="193"/>
                    <a:pt x="350" y="193"/>
                    <a:pt x="351" y="193"/>
                  </a:cubicBezTo>
                  <a:cubicBezTo>
                    <a:pt x="353" y="193"/>
                    <a:pt x="354" y="193"/>
                    <a:pt x="356" y="192"/>
                  </a:cubicBezTo>
                  <a:cubicBezTo>
                    <a:pt x="357" y="192"/>
                    <a:pt x="357" y="192"/>
                    <a:pt x="357" y="192"/>
                  </a:cubicBezTo>
                  <a:cubicBezTo>
                    <a:pt x="359" y="192"/>
                    <a:pt x="362" y="192"/>
                    <a:pt x="364" y="192"/>
                  </a:cubicBezTo>
                  <a:cubicBezTo>
                    <a:pt x="365" y="192"/>
                    <a:pt x="366" y="193"/>
                    <a:pt x="367" y="193"/>
                  </a:cubicBezTo>
                  <a:cubicBezTo>
                    <a:pt x="368" y="193"/>
                    <a:pt x="370" y="193"/>
                    <a:pt x="371" y="194"/>
                  </a:cubicBezTo>
                  <a:cubicBezTo>
                    <a:pt x="371" y="194"/>
                    <a:pt x="370" y="195"/>
                    <a:pt x="371" y="196"/>
                  </a:cubicBezTo>
                  <a:cubicBezTo>
                    <a:pt x="371" y="197"/>
                    <a:pt x="372" y="198"/>
                    <a:pt x="373" y="198"/>
                  </a:cubicBezTo>
                  <a:cubicBezTo>
                    <a:pt x="376" y="199"/>
                    <a:pt x="378" y="198"/>
                    <a:pt x="381" y="198"/>
                  </a:cubicBezTo>
                  <a:cubicBezTo>
                    <a:pt x="382" y="198"/>
                    <a:pt x="383" y="199"/>
                    <a:pt x="383" y="199"/>
                  </a:cubicBezTo>
                  <a:cubicBezTo>
                    <a:pt x="384" y="198"/>
                    <a:pt x="385" y="197"/>
                    <a:pt x="386" y="197"/>
                  </a:cubicBezTo>
                  <a:cubicBezTo>
                    <a:pt x="387" y="197"/>
                    <a:pt x="389" y="197"/>
                    <a:pt x="390" y="197"/>
                  </a:cubicBezTo>
                  <a:cubicBezTo>
                    <a:pt x="391" y="197"/>
                    <a:pt x="392" y="196"/>
                    <a:pt x="392" y="196"/>
                  </a:cubicBezTo>
                  <a:cubicBezTo>
                    <a:pt x="393" y="195"/>
                    <a:pt x="394" y="195"/>
                    <a:pt x="394" y="194"/>
                  </a:cubicBezTo>
                  <a:cubicBezTo>
                    <a:pt x="395" y="194"/>
                    <a:pt x="396" y="193"/>
                    <a:pt x="397" y="193"/>
                  </a:cubicBezTo>
                  <a:cubicBezTo>
                    <a:pt x="398" y="193"/>
                    <a:pt x="399" y="192"/>
                    <a:pt x="400" y="192"/>
                  </a:cubicBezTo>
                  <a:cubicBezTo>
                    <a:pt x="401" y="192"/>
                    <a:pt x="402" y="193"/>
                    <a:pt x="403" y="194"/>
                  </a:cubicBezTo>
                  <a:cubicBezTo>
                    <a:pt x="404" y="194"/>
                    <a:pt x="405" y="194"/>
                    <a:pt x="406" y="194"/>
                  </a:cubicBezTo>
                  <a:cubicBezTo>
                    <a:pt x="407" y="194"/>
                    <a:pt x="408" y="194"/>
                    <a:pt x="408" y="194"/>
                  </a:cubicBezTo>
                  <a:cubicBezTo>
                    <a:pt x="409" y="194"/>
                    <a:pt x="410" y="195"/>
                    <a:pt x="410" y="195"/>
                  </a:cubicBezTo>
                  <a:cubicBezTo>
                    <a:pt x="412" y="195"/>
                    <a:pt x="414" y="196"/>
                    <a:pt x="416" y="196"/>
                  </a:cubicBezTo>
                  <a:cubicBezTo>
                    <a:pt x="418" y="195"/>
                    <a:pt x="420" y="194"/>
                    <a:pt x="421" y="193"/>
                  </a:cubicBezTo>
                  <a:cubicBezTo>
                    <a:pt x="421" y="193"/>
                    <a:pt x="421" y="192"/>
                    <a:pt x="421" y="192"/>
                  </a:cubicBezTo>
                  <a:cubicBezTo>
                    <a:pt x="421" y="191"/>
                    <a:pt x="422" y="191"/>
                    <a:pt x="422" y="190"/>
                  </a:cubicBezTo>
                  <a:cubicBezTo>
                    <a:pt x="422" y="188"/>
                    <a:pt x="421" y="187"/>
                    <a:pt x="422" y="185"/>
                  </a:cubicBezTo>
                  <a:cubicBezTo>
                    <a:pt x="423" y="184"/>
                    <a:pt x="424" y="184"/>
                    <a:pt x="424" y="182"/>
                  </a:cubicBezTo>
                  <a:cubicBezTo>
                    <a:pt x="425" y="181"/>
                    <a:pt x="425" y="179"/>
                    <a:pt x="424" y="178"/>
                  </a:cubicBezTo>
                  <a:cubicBezTo>
                    <a:pt x="423" y="178"/>
                    <a:pt x="423" y="179"/>
                    <a:pt x="422" y="179"/>
                  </a:cubicBezTo>
                  <a:cubicBezTo>
                    <a:pt x="421" y="179"/>
                    <a:pt x="420" y="178"/>
                    <a:pt x="421" y="178"/>
                  </a:cubicBezTo>
                  <a:cubicBezTo>
                    <a:pt x="421" y="177"/>
                    <a:pt x="422" y="176"/>
                    <a:pt x="423" y="175"/>
                  </a:cubicBezTo>
                  <a:cubicBezTo>
                    <a:pt x="424" y="175"/>
                    <a:pt x="425" y="175"/>
                    <a:pt x="426" y="175"/>
                  </a:cubicBezTo>
                  <a:cubicBezTo>
                    <a:pt x="427" y="175"/>
                    <a:pt x="428" y="174"/>
                    <a:pt x="429" y="174"/>
                  </a:cubicBezTo>
                  <a:cubicBezTo>
                    <a:pt x="431" y="174"/>
                    <a:pt x="433" y="173"/>
                    <a:pt x="435" y="173"/>
                  </a:cubicBezTo>
                  <a:cubicBezTo>
                    <a:pt x="437" y="173"/>
                    <a:pt x="438" y="174"/>
                    <a:pt x="439" y="174"/>
                  </a:cubicBezTo>
                  <a:cubicBezTo>
                    <a:pt x="440" y="175"/>
                    <a:pt x="440" y="175"/>
                    <a:pt x="441" y="175"/>
                  </a:cubicBezTo>
                  <a:cubicBezTo>
                    <a:pt x="442" y="175"/>
                    <a:pt x="442" y="174"/>
                    <a:pt x="442" y="174"/>
                  </a:cubicBezTo>
                  <a:cubicBezTo>
                    <a:pt x="444" y="175"/>
                    <a:pt x="446" y="176"/>
                    <a:pt x="447" y="177"/>
                  </a:cubicBezTo>
                  <a:cubicBezTo>
                    <a:pt x="448" y="178"/>
                    <a:pt x="448" y="179"/>
                    <a:pt x="449" y="180"/>
                  </a:cubicBezTo>
                  <a:cubicBezTo>
                    <a:pt x="449" y="180"/>
                    <a:pt x="450" y="180"/>
                    <a:pt x="450" y="180"/>
                  </a:cubicBezTo>
                  <a:cubicBezTo>
                    <a:pt x="450" y="181"/>
                    <a:pt x="449" y="181"/>
                    <a:pt x="449" y="181"/>
                  </a:cubicBezTo>
                  <a:cubicBezTo>
                    <a:pt x="450" y="183"/>
                    <a:pt x="452" y="184"/>
                    <a:pt x="453" y="185"/>
                  </a:cubicBezTo>
                  <a:cubicBezTo>
                    <a:pt x="453" y="186"/>
                    <a:pt x="453" y="186"/>
                    <a:pt x="453" y="187"/>
                  </a:cubicBezTo>
                  <a:cubicBezTo>
                    <a:pt x="453" y="187"/>
                    <a:pt x="454" y="188"/>
                    <a:pt x="455" y="188"/>
                  </a:cubicBezTo>
                  <a:cubicBezTo>
                    <a:pt x="455" y="189"/>
                    <a:pt x="456" y="190"/>
                    <a:pt x="456" y="192"/>
                  </a:cubicBezTo>
                  <a:cubicBezTo>
                    <a:pt x="457" y="192"/>
                    <a:pt x="458" y="192"/>
                    <a:pt x="458" y="192"/>
                  </a:cubicBezTo>
                  <a:cubicBezTo>
                    <a:pt x="458" y="193"/>
                    <a:pt x="458" y="193"/>
                    <a:pt x="458" y="193"/>
                  </a:cubicBezTo>
                  <a:cubicBezTo>
                    <a:pt x="458" y="194"/>
                    <a:pt x="458" y="195"/>
                    <a:pt x="459" y="195"/>
                  </a:cubicBezTo>
                  <a:cubicBezTo>
                    <a:pt x="460" y="196"/>
                    <a:pt x="462" y="195"/>
                    <a:pt x="463" y="196"/>
                  </a:cubicBezTo>
                  <a:cubicBezTo>
                    <a:pt x="464" y="196"/>
                    <a:pt x="465" y="197"/>
                    <a:pt x="466" y="197"/>
                  </a:cubicBezTo>
                  <a:cubicBezTo>
                    <a:pt x="467" y="197"/>
                    <a:pt x="467" y="196"/>
                    <a:pt x="468" y="197"/>
                  </a:cubicBezTo>
                  <a:cubicBezTo>
                    <a:pt x="469" y="197"/>
                    <a:pt x="470" y="199"/>
                    <a:pt x="472" y="200"/>
                  </a:cubicBezTo>
                  <a:cubicBezTo>
                    <a:pt x="472" y="200"/>
                    <a:pt x="473" y="200"/>
                    <a:pt x="474" y="200"/>
                  </a:cubicBezTo>
                  <a:cubicBezTo>
                    <a:pt x="474" y="201"/>
                    <a:pt x="474" y="202"/>
                    <a:pt x="475" y="203"/>
                  </a:cubicBezTo>
                  <a:cubicBezTo>
                    <a:pt x="475" y="203"/>
                    <a:pt x="474" y="204"/>
                    <a:pt x="475" y="205"/>
                  </a:cubicBezTo>
                  <a:cubicBezTo>
                    <a:pt x="475" y="206"/>
                    <a:pt x="476" y="207"/>
                    <a:pt x="477" y="207"/>
                  </a:cubicBezTo>
                  <a:cubicBezTo>
                    <a:pt x="479" y="208"/>
                    <a:pt x="482" y="207"/>
                    <a:pt x="484" y="207"/>
                  </a:cubicBezTo>
                  <a:cubicBezTo>
                    <a:pt x="485" y="207"/>
                    <a:pt x="485" y="206"/>
                    <a:pt x="486" y="205"/>
                  </a:cubicBezTo>
                  <a:cubicBezTo>
                    <a:pt x="488" y="205"/>
                    <a:pt x="491" y="204"/>
                    <a:pt x="493" y="203"/>
                  </a:cubicBezTo>
                  <a:cubicBezTo>
                    <a:pt x="494" y="203"/>
                    <a:pt x="493" y="205"/>
                    <a:pt x="494" y="205"/>
                  </a:cubicBezTo>
                  <a:cubicBezTo>
                    <a:pt x="494" y="206"/>
                    <a:pt x="495" y="207"/>
                    <a:pt x="495" y="208"/>
                  </a:cubicBezTo>
                  <a:cubicBezTo>
                    <a:pt x="495" y="209"/>
                    <a:pt x="493" y="210"/>
                    <a:pt x="493" y="211"/>
                  </a:cubicBezTo>
                  <a:cubicBezTo>
                    <a:pt x="493" y="212"/>
                    <a:pt x="493" y="213"/>
                    <a:pt x="493" y="215"/>
                  </a:cubicBezTo>
                  <a:cubicBezTo>
                    <a:pt x="493" y="216"/>
                    <a:pt x="493" y="216"/>
                    <a:pt x="493" y="217"/>
                  </a:cubicBezTo>
                  <a:cubicBezTo>
                    <a:pt x="493" y="218"/>
                    <a:pt x="493" y="219"/>
                    <a:pt x="493" y="220"/>
                  </a:cubicBezTo>
                  <a:cubicBezTo>
                    <a:pt x="493" y="220"/>
                    <a:pt x="492" y="220"/>
                    <a:pt x="492" y="221"/>
                  </a:cubicBezTo>
                  <a:cubicBezTo>
                    <a:pt x="492" y="221"/>
                    <a:pt x="492" y="222"/>
                    <a:pt x="491" y="223"/>
                  </a:cubicBezTo>
                  <a:cubicBezTo>
                    <a:pt x="491" y="223"/>
                    <a:pt x="490" y="223"/>
                    <a:pt x="490" y="223"/>
                  </a:cubicBezTo>
                  <a:cubicBezTo>
                    <a:pt x="488" y="223"/>
                    <a:pt x="487" y="222"/>
                    <a:pt x="486" y="222"/>
                  </a:cubicBezTo>
                  <a:cubicBezTo>
                    <a:pt x="485" y="222"/>
                    <a:pt x="485" y="223"/>
                    <a:pt x="485" y="224"/>
                  </a:cubicBezTo>
                  <a:cubicBezTo>
                    <a:pt x="484" y="224"/>
                    <a:pt x="483" y="224"/>
                    <a:pt x="482" y="225"/>
                  </a:cubicBezTo>
                  <a:cubicBezTo>
                    <a:pt x="482" y="225"/>
                    <a:pt x="482" y="225"/>
                    <a:pt x="483" y="225"/>
                  </a:cubicBezTo>
                  <a:cubicBezTo>
                    <a:pt x="483" y="227"/>
                    <a:pt x="485" y="228"/>
                    <a:pt x="485" y="229"/>
                  </a:cubicBezTo>
                  <a:cubicBezTo>
                    <a:pt x="485" y="231"/>
                    <a:pt x="485" y="233"/>
                    <a:pt x="485" y="235"/>
                  </a:cubicBezTo>
                  <a:cubicBezTo>
                    <a:pt x="485" y="236"/>
                    <a:pt x="484" y="236"/>
                    <a:pt x="483" y="236"/>
                  </a:cubicBezTo>
                  <a:cubicBezTo>
                    <a:pt x="483" y="237"/>
                    <a:pt x="483" y="237"/>
                    <a:pt x="483" y="23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6" name="Freeform 258"/>
            <p:cNvSpPr>
              <a:spLocks/>
            </p:cNvSpPr>
            <p:nvPr/>
          </p:nvSpPr>
          <p:spPr bwMode="auto">
            <a:xfrm>
              <a:off x="6168" y="2100"/>
              <a:ext cx="96" cy="69"/>
            </a:xfrm>
            <a:custGeom>
              <a:avLst/>
              <a:gdLst>
                <a:gd name="T0" fmla="*/ 72 w 28"/>
                <a:gd name="T1" fmla="*/ 0 h 20"/>
                <a:gd name="T2" fmla="*/ 165 w 28"/>
                <a:gd name="T3" fmla="*/ 59 h 20"/>
                <a:gd name="T4" fmla="*/ 223 w 28"/>
                <a:gd name="T5" fmla="*/ 83 h 20"/>
                <a:gd name="T6" fmla="*/ 257 w 28"/>
                <a:gd name="T7" fmla="*/ 83 h 20"/>
                <a:gd name="T8" fmla="*/ 281 w 28"/>
                <a:gd name="T9" fmla="*/ 72 h 20"/>
                <a:gd name="T10" fmla="*/ 281 w 28"/>
                <a:gd name="T11" fmla="*/ 97 h 20"/>
                <a:gd name="T12" fmla="*/ 295 w 28"/>
                <a:gd name="T13" fmla="*/ 131 h 20"/>
                <a:gd name="T14" fmla="*/ 329 w 28"/>
                <a:gd name="T15" fmla="*/ 121 h 20"/>
                <a:gd name="T16" fmla="*/ 281 w 28"/>
                <a:gd name="T17" fmla="*/ 155 h 20"/>
                <a:gd name="T18" fmla="*/ 257 w 28"/>
                <a:gd name="T19" fmla="*/ 155 h 20"/>
                <a:gd name="T20" fmla="*/ 237 w 28"/>
                <a:gd name="T21" fmla="*/ 155 h 20"/>
                <a:gd name="T22" fmla="*/ 213 w 28"/>
                <a:gd name="T23" fmla="*/ 190 h 20"/>
                <a:gd name="T24" fmla="*/ 199 w 28"/>
                <a:gd name="T25" fmla="*/ 214 h 20"/>
                <a:gd name="T26" fmla="*/ 106 w 28"/>
                <a:gd name="T27" fmla="*/ 166 h 20"/>
                <a:gd name="T28" fmla="*/ 72 w 28"/>
                <a:gd name="T29" fmla="*/ 190 h 20"/>
                <a:gd name="T30" fmla="*/ 34 w 28"/>
                <a:gd name="T31" fmla="*/ 179 h 20"/>
                <a:gd name="T32" fmla="*/ 34 w 28"/>
                <a:gd name="T33" fmla="*/ 190 h 20"/>
                <a:gd name="T34" fmla="*/ 72 w 28"/>
                <a:gd name="T35" fmla="*/ 214 h 20"/>
                <a:gd name="T36" fmla="*/ 93 w 28"/>
                <a:gd name="T37" fmla="*/ 228 h 20"/>
                <a:gd name="T38" fmla="*/ 58 w 28"/>
                <a:gd name="T39" fmla="*/ 228 h 20"/>
                <a:gd name="T40" fmla="*/ 48 w 28"/>
                <a:gd name="T41" fmla="*/ 238 h 20"/>
                <a:gd name="T42" fmla="*/ 34 w 28"/>
                <a:gd name="T43" fmla="*/ 228 h 20"/>
                <a:gd name="T44" fmla="*/ 34 w 28"/>
                <a:gd name="T45" fmla="*/ 214 h 20"/>
                <a:gd name="T46" fmla="*/ 10 w 28"/>
                <a:gd name="T47" fmla="*/ 204 h 20"/>
                <a:gd name="T48" fmla="*/ 0 w 28"/>
                <a:gd name="T49" fmla="*/ 166 h 20"/>
                <a:gd name="T50" fmla="*/ 24 w 28"/>
                <a:gd name="T51" fmla="*/ 155 h 20"/>
                <a:gd name="T52" fmla="*/ 10 w 28"/>
                <a:gd name="T53" fmla="*/ 131 h 20"/>
                <a:gd name="T54" fmla="*/ 24 w 28"/>
                <a:gd name="T55" fmla="*/ 131 h 20"/>
                <a:gd name="T56" fmla="*/ 72 w 28"/>
                <a:gd name="T57" fmla="*/ 131 h 20"/>
                <a:gd name="T58" fmla="*/ 58 w 28"/>
                <a:gd name="T59" fmla="*/ 107 h 20"/>
                <a:gd name="T60" fmla="*/ 82 w 28"/>
                <a:gd name="T61" fmla="*/ 83 h 20"/>
                <a:gd name="T62" fmla="*/ 72 w 28"/>
                <a:gd name="T63" fmla="*/ 59 h 20"/>
                <a:gd name="T64" fmla="*/ 72 w 28"/>
                <a:gd name="T65" fmla="*/ 35 h 20"/>
                <a:gd name="T66" fmla="*/ 48 w 28"/>
                <a:gd name="T67" fmla="*/ 10 h 20"/>
                <a:gd name="T68" fmla="*/ 72 w 28"/>
                <a:gd name="T69" fmla="*/ 0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"/>
                <a:gd name="T106" fmla="*/ 0 h 20"/>
                <a:gd name="T107" fmla="*/ 28 w 28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" h="20">
                  <a:moveTo>
                    <a:pt x="6" y="0"/>
                  </a:moveTo>
                  <a:cubicBezTo>
                    <a:pt x="9" y="1"/>
                    <a:pt x="11" y="4"/>
                    <a:pt x="14" y="5"/>
                  </a:cubicBezTo>
                  <a:cubicBezTo>
                    <a:pt x="16" y="6"/>
                    <a:pt x="18" y="7"/>
                    <a:pt x="19" y="7"/>
                  </a:cubicBezTo>
                  <a:cubicBezTo>
                    <a:pt x="20" y="7"/>
                    <a:pt x="21" y="8"/>
                    <a:pt x="22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4" y="9"/>
                    <a:pt x="24" y="10"/>
                    <a:pt x="25" y="11"/>
                  </a:cubicBezTo>
                  <a:cubicBezTo>
                    <a:pt x="26" y="11"/>
                    <a:pt x="28" y="10"/>
                    <a:pt x="28" y="10"/>
                  </a:cubicBezTo>
                  <a:cubicBezTo>
                    <a:pt x="27" y="11"/>
                    <a:pt x="26" y="12"/>
                    <a:pt x="24" y="13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22" y="13"/>
                    <a:pt x="21" y="13"/>
                    <a:pt x="20" y="13"/>
                  </a:cubicBezTo>
                  <a:cubicBezTo>
                    <a:pt x="19" y="13"/>
                    <a:pt x="18" y="15"/>
                    <a:pt x="18" y="16"/>
                  </a:cubicBezTo>
                  <a:cubicBezTo>
                    <a:pt x="18" y="16"/>
                    <a:pt x="18" y="18"/>
                    <a:pt x="17" y="18"/>
                  </a:cubicBezTo>
                  <a:cubicBezTo>
                    <a:pt x="14" y="17"/>
                    <a:pt x="12" y="15"/>
                    <a:pt x="9" y="14"/>
                  </a:cubicBezTo>
                  <a:cubicBezTo>
                    <a:pt x="8" y="14"/>
                    <a:pt x="7" y="16"/>
                    <a:pt x="6" y="16"/>
                  </a:cubicBezTo>
                  <a:cubicBezTo>
                    <a:pt x="5" y="16"/>
                    <a:pt x="4" y="15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7" y="18"/>
                    <a:pt x="8" y="18"/>
                    <a:pt x="8" y="19"/>
                  </a:cubicBezTo>
                  <a:cubicBezTo>
                    <a:pt x="7" y="19"/>
                    <a:pt x="6" y="18"/>
                    <a:pt x="5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2" y="19"/>
                    <a:pt x="3" y="18"/>
                    <a:pt x="3" y="18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3"/>
                    <a:pt x="2" y="13"/>
                    <a:pt x="2" y="13"/>
                  </a:cubicBezTo>
                  <a:cubicBezTo>
                    <a:pt x="2" y="12"/>
                    <a:pt x="1" y="12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4" y="12"/>
                    <a:pt x="6" y="11"/>
                  </a:cubicBezTo>
                  <a:cubicBezTo>
                    <a:pt x="6" y="11"/>
                    <a:pt x="4" y="10"/>
                    <a:pt x="5" y="9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4" y="2"/>
                    <a:pt x="4" y="1"/>
                  </a:cubicBezTo>
                  <a:cubicBezTo>
                    <a:pt x="4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7" name="Freeform 259"/>
            <p:cNvSpPr>
              <a:spLocks/>
            </p:cNvSpPr>
            <p:nvPr/>
          </p:nvSpPr>
          <p:spPr bwMode="auto">
            <a:xfrm>
              <a:off x="6053" y="2169"/>
              <a:ext cx="170" cy="155"/>
            </a:xfrm>
            <a:custGeom>
              <a:avLst/>
              <a:gdLst>
                <a:gd name="T0" fmla="*/ 493 w 49"/>
                <a:gd name="T1" fmla="*/ 24 h 45"/>
                <a:gd name="T2" fmla="*/ 517 w 49"/>
                <a:gd name="T3" fmla="*/ 48 h 45"/>
                <a:gd name="T4" fmla="*/ 482 w 49"/>
                <a:gd name="T5" fmla="*/ 24 h 45"/>
                <a:gd name="T6" fmla="*/ 458 w 49"/>
                <a:gd name="T7" fmla="*/ 48 h 45"/>
                <a:gd name="T8" fmla="*/ 458 w 49"/>
                <a:gd name="T9" fmla="*/ 96 h 45"/>
                <a:gd name="T10" fmla="*/ 468 w 49"/>
                <a:gd name="T11" fmla="*/ 107 h 45"/>
                <a:gd name="T12" fmla="*/ 458 w 49"/>
                <a:gd name="T13" fmla="*/ 203 h 45"/>
                <a:gd name="T14" fmla="*/ 420 w 49"/>
                <a:gd name="T15" fmla="*/ 262 h 45"/>
                <a:gd name="T16" fmla="*/ 350 w 49"/>
                <a:gd name="T17" fmla="*/ 320 h 45"/>
                <a:gd name="T18" fmla="*/ 350 w 49"/>
                <a:gd name="T19" fmla="*/ 286 h 45"/>
                <a:gd name="T20" fmla="*/ 312 w 49"/>
                <a:gd name="T21" fmla="*/ 296 h 45"/>
                <a:gd name="T22" fmla="*/ 302 w 49"/>
                <a:gd name="T23" fmla="*/ 355 h 45"/>
                <a:gd name="T24" fmla="*/ 264 w 49"/>
                <a:gd name="T25" fmla="*/ 393 h 45"/>
                <a:gd name="T26" fmla="*/ 121 w 49"/>
                <a:gd name="T27" fmla="*/ 403 h 45"/>
                <a:gd name="T28" fmla="*/ 97 w 49"/>
                <a:gd name="T29" fmla="*/ 403 h 45"/>
                <a:gd name="T30" fmla="*/ 49 w 49"/>
                <a:gd name="T31" fmla="*/ 451 h 45"/>
                <a:gd name="T32" fmla="*/ 10 w 49"/>
                <a:gd name="T33" fmla="*/ 486 h 45"/>
                <a:gd name="T34" fmla="*/ 35 w 49"/>
                <a:gd name="T35" fmla="*/ 499 h 45"/>
                <a:gd name="T36" fmla="*/ 83 w 49"/>
                <a:gd name="T37" fmla="*/ 510 h 45"/>
                <a:gd name="T38" fmla="*/ 108 w 49"/>
                <a:gd name="T39" fmla="*/ 486 h 45"/>
                <a:gd name="T40" fmla="*/ 170 w 49"/>
                <a:gd name="T41" fmla="*/ 462 h 45"/>
                <a:gd name="T42" fmla="*/ 194 w 49"/>
                <a:gd name="T43" fmla="*/ 451 h 45"/>
                <a:gd name="T44" fmla="*/ 264 w 49"/>
                <a:gd name="T45" fmla="*/ 451 h 45"/>
                <a:gd name="T46" fmla="*/ 253 w 49"/>
                <a:gd name="T47" fmla="*/ 486 h 45"/>
                <a:gd name="T48" fmla="*/ 302 w 49"/>
                <a:gd name="T49" fmla="*/ 534 h 45"/>
                <a:gd name="T50" fmla="*/ 326 w 49"/>
                <a:gd name="T51" fmla="*/ 486 h 45"/>
                <a:gd name="T52" fmla="*/ 337 w 49"/>
                <a:gd name="T53" fmla="*/ 462 h 45"/>
                <a:gd name="T54" fmla="*/ 350 w 49"/>
                <a:gd name="T55" fmla="*/ 427 h 45"/>
                <a:gd name="T56" fmla="*/ 361 w 49"/>
                <a:gd name="T57" fmla="*/ 437 h 45"/>
                <a:gd name="T58" fmla="*/ 375 w 49"/>
                <a:gd name="T59" fmla="*/ 462 h 45"/>
                <a:gd name="T60" fmla="*/ 420 w 49"/>
                <a:gd name="T61" fmla="*/ 462 h 45"/>
                <a:gd name="T62" fmla="*/ 444 w 49"/>
                <a:gd name="T63" fmla="*/ 427 h 45"/>
                <a:gd name="T64" fmla="*/ 458 w 49"/>
                <a:gd name="T65" fmla="*/ 451 h 45"/>
                <a:gd name="T66" fmla="*/ 493 w 49"/>
                <a:gd name="T67" fmla="*/ 417 h 45"/>
                <a:gd name="T68" fmla="*/ 493 w 49"/>
                <a:gd name="T69" fmla="*/ 393 h 45"/>
                <a:gd name="T70" fmla="*/ 531 w 49"/>
                <a:gd name="T71" fmla="*/ 393 h 45"/>
                <a:gd name="T72" fmla="*/ 531 w 49"/>
                <a:gd name="T73" fmla="*/ 427 h 45"/>
                <a:gd name="T74" fmla="*/ 555 w 49"/>
                <a:gd name="T75" fmla="*/ 427 h 45"/>
                <a:gd name="T76" fmla="*/ 579 w 49"/>
                <a:gd name="T77" fmla="*/ 379 h 45"/>
                <a:gd name="T78" fmla="*/ 555 w 49"/>
                <a:gd name="T79" fmla="*/ 320 h 45"/>
                <a:gd name="T80" fmla="*/ 566 w 49"/>
                <a:gd name="T81" fmla="*/ 272 h 45"/>
                <a:gd name="T82" fmla="*/ 555 w 49"/>
                <a:gd name="T83" fmla="*/ 203 h 45"/>
                <a:gd name="T84" fmla="*/ 579 w 49"/>
                <a:gd name="T85" fmla="*/ 189 h 45"/>
                <a:gd name="T86" fmla="*/ 590 w 49"/>
                <a:gd name="T87" fmla="*/ 141 h 45"/>
                <a:gd name="T88" fmla="*/ 555 w 49"/>
                <a:gd name="T89" fmla="*/ 96 h 45"/>
                <a:gd name="T90" fmla="*/ 531 w 49"/>
                <a:gd name="T91" fmla="*/ 48 h 45"/>
                <a:gd name="T92" fmla="*/ 493 w 49"/>
                <a:gd name="T93" fmla="*/ 0 h 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9"/>
                <a:gd name="T142" fmla="*/ 0 h 45"/>
                <a:gd name="T143" fmla="*/ 49 w 49"/>
                <a:gd name="T144" fmla="*/ 45 h 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9" h="45">
                  <a:moveTo>
                    <a:pt x="41" y="0"/>
                  </a:moveTo>
                  <a:cubicBezTo>
                    <a:pt x="40" y="1"/>
                    <a:pt x="40" y="1"/>
                    <a:pt x="41" y="2"/>
                  </a:cubicBezTo>
                  <a:cubicBezTo>
                    <a:pt x="41" y="2"/>
                    <a:pt x="42" y="1"/>
                    <a:pt x="43" y="1"/>
                  </a:cubicBezTo>
                  <a:cubicBezTo>
                    <a:pt x="44" y="2"/>
                    <a:pt x="43" y="3"/>
                    <a:pt x="43" y="4"/>
                  </a:cubicBezTo>
                  <a:cubicBezTo>
                    <a:pt x="42" y="5"/>
                    <a:pt x="41" y="4"/>
                    <a:pt x="40" y="4"/>
                  </a:cubicBezTo>
                  <a:cubicBezTo>
                    <a:pt x="40" y="4"/>
                    <a:pt x="40" y="2"/>
                    <a:pt x="40" y="2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8" y="3"/>
                    <a:pt x="38" y="3"/>
                    <a:pt x="38" y="4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7" y="6"/>
                    <a:pt x="38" y="7"/>
                    <a:pt x="38" y="8"/>
                  </a:cubicBezTo>
                  <a:cubicBezTo>
                    <a:pt x="38" y="9"/>
                    <a:pt x="36" y="9"/>
                    <a:pt x="37" y="10"/>
                  </a:cubicBezTo>
                  <a:cubicBezTo>
                    <a:pt x="37" y="10"/>
                    <a:pt x="38" y="8"/>
                    <a:pt x="39" y="9"/>
                  </a:cubicBezTo>
                  <a:cubicBezTo>
                    <a:pt x="40" y="10"/>
                    <a:pt x="40" y="12"/>
                    <a:pt x="40" y="14"/>
                  </a:cubicBezTo>
                  <a:cubicBezTo>
                    <a:pt x="40" y="15"/>
                    <a:pt x="39" y="16"/>
                    <a:pt x="38" y="17"/>
                  </a:cubicBezTo>
                  <a:cubicBezTo>
                    <a:pt x="38" y="18"/>
                    <a:pt x="38" y="19"/>
                    <a:pt x="37" y="20"/>
                  </a:cubicBezTo>
                  <a:cubicBezTo>
                    <a:pt x="37" y="21"/>
                    <a:pt x="36" y="21"/>
                    <a:pt x="35" y="22"/>
                  </a:cubicBezTo>
                  <a:cubicBezTo>
                    <a:pt x="35" y="23"/>
                    <a:pt x="35" y="24"/>
                    <a:pt x="33" y="25"/>
                  </a:cubicBezTo>
                  <a:cubicBezTo>
                    <a:pt x="32" y="26"/>
                    <a:pt x="31" y="27"/>
                    <a:pt x="29" y="27"/>
                  </a:cubicBezTo>
                  <a:cubicBezTo>
                    <a:pt x="28" y="27"/>
                    <a:pt x="27" y="26"/>
                    <a:pt x="27" y="25"/>
                  </a:cubicBezTo>
                  <a:cubicBezTo>
                    <a:pt x="27" y="25"/>
                    <a:pt x="28" y="24"/>
                    <a:pt x="29" y="24"/>
                  </a:cubicBezTo>
                  <a:cubicBezTo>
                    <a:pt x="29" y="23"/>
                    <a:pt x="28" y="23"/>
                    <a:pt x="28" y="23"/>
                  </a:cubicBezTo>
                  <a:cubicBezTo>
                    <a:pt x="27" y="23"/>
                    <a:pt x="26" y="24"/>
                    <a:pt x="26" y="25"/>
                  </a:cubicBezTo>
                  <a:cubicBezTo>
                    <a:pt x="26" y="26"/>
                    <a:pt x="27" y="27"/>
                    <a:pt x="26" y="28"/>
                  </a:cubicBezTo>
                  <a:cubicBezTo>
                    <a:pt x="26" y="29"/>
                    <a:pt x="25" y="29"/>
                    <a:pt x="25" y="30"/>
                  </a:cubicBezTo>
                  <a:cubicBezTo>
                    <a:pt x="24" y="31"/>
                    <a:pt x="25" y="32"/>
                    <a:pt x="24" y="32"/>
                  </a:cubicBezTo>
                  <a:cubicBezTo>
                    <a:pt x="24" y="33"/>
                    <a:pt x="23" y="33"/>
                    <a:pt x="22" y="33"/>
                  </a:cubicBezTo>
                  <a:cubicBezTo>
                    <a:pt x="20" y="33"/>
                    <a:pt x="17" y="33"/>
                    <a:pt x="14" y="33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9" y="33"/>
                    <a:pt x="9" y="33"/>
                    <a:pt x="8" y="34"/>
                  </a:cubicBezTo>
                  <a:cubicBezTo>
                    <a:pt x="7" y="34"/>
                    <a:pt x="8" y="35"/>
                    <a:pt x="8" y="35"/>
                  </a:cubicBezTo>
                  <a:cubicBezTo>
                    <a:pt x="7" y="36"/>
                    <a:pt x="5" y="37"/>
                    <a:pt x="4" y="38"/>
                  </a:cubicBezTo>
                  <a:cubicBezTo>
                    <a:pt x="3" y="39"/>
                    <a:pt x="3" y="40"/>
                    <a:pt x="2" y="40"/>
                  </a:cubicBezTo>
                  <a:cubicBezTo>
                    <a:pt x="2" y="40"/>
                    <a:pt x="1" y="40"/>
                    <a:pt x="1" y="41"/>
                  </a:cubicBezTo>
                  <a:cubicBezTo>
                    <a:pt x="0" y="42"/>
                    <a:pt x="1" y="42"/>
                    <a:pt x="1" y="43"/>
                  </a:cubicBezTo>
                  <a:cubicBezTo>
                    <a:pt x="2" y="42"/>
                    <a:pt x="3" y="42"/>
                    <a:pt x="3" y="42"/>
                  </a:cubicBezTo>
                  <a:cubicBezTo>
                    <a:pt x="4" y="42"/>
                    <a:pt x="5" y="42"/>
                    <a:pt x="5" y="42"/>
                  </a:cubicBezTo>
                  <a:cubicBezTo>
                    <a:pt x="6" y="42"/>
                    <a:pt x="7" y="43"/>
                    <a:pt x="7" y="43"/>
                  </a:cubicBezTo>
                  <a:cubicBezTo>
                    <a:pt x="8" y="42"/>
                    <a:pt x="7" y="41"/>
                    <a:pt x="7" y="41"/>
                  </a:cubicBezTo>
                  <a:cubicBezTo>
                    <a:pt x="7" y="40"/>
                    <a:pt x="8" y="41"/>
                    <a:pt x="9" y="41"/>
                  </a:cubicBezTo>
                  <a:cubicBezTo>
                    <a:pt x="10" y="41"/>
                    <a:pt x="11" y="41"/>
                    <a:pt x="11" y="40"/>
                  </a:cubicBezTo>
                  <a:cubicBezTo>
                    <a:pt x="12" y="40"/>
                    <a:pt x="13" y="39"/>
                    <a:pt x="14" y="39"/>
                  </a:cubicBezTo>
                  <a:cubicBezTo>
                    <a:pt x="14" y="39"/>
                    <a:pt x="15" y="40"/>
                    <a:pt x="15" y="40"/>
                  </a:cubicBezTo>
                  <a:cubicBezTo>
                    <a:pt x="15" y="39"/>
                    <a:pt x="15" y="39"/>
                    <a:pt x="16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20" y="37"/>
                    <a:pt x="21" y="37"/>
                    <a:pt x="22" y="38"/>
                  </a:cubicBezTo>
                  <a:cubicBezTo>
                    <a:pt x="23" y="38"/>
                    <a:pt x="22" y="39"/>
                    <a:pt x="22" y="40"/>
                  </a:cubicBezTo>
                  <a:cubicBezTo>
                    <a:pt x="22" y="40"/>
                    <a:pt x="21" y="40"/>
                    <a:pt x="21" y="41"/>
                  </a:cubicBezTo>
                  <a:cubicBezTo>
                    <a:pt x="22" y="41"/>
                    <a:pt x="21" y="43"/>
                    <a:pt x="22" y="43"/>
                  </a:cubicBezTo>
                  <a:cubicBezTo>
                    <a:pt x="23" y="44"/>
                    <a:pt x="23" y="45"/>
                    <a:pt x="25" y="45"/>
                  </a:cubicBezTo>
                  <a:cubicBezTo>
                    <a:pt x="25" y="45"/>
                    <a:pt x="26" y="44"/>
                    <a:pt x="26" y="43"/>
                  </a:cubicBezTo>
                  <a:cubicBezTo>
                    <a:pt x="27" y="42"/>
                    <a:pt x="26" y="41"/>
                    <a:pt x="27" y="41"/>
                  </a:cubicBezTo>
                  <a:cubicBezTo>
                    <a:pt x="28" y="40"/>
                    <a:pt x="29" y="41"/>
                    <a:pt x="30" y="40"/>
                  </a:cubicBezTo>
                  <a:cubicBezTo>
                    <a:pt x="30" y="40"/>
                    <a:pt x="29" y="39"/>
                    <a:pt x="28" y="39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5"/>
                    <a:pt x="29" y="36"/>
                    <a:pt x="29" y="36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30" y="38"/>
                    <a:pt x="30" y="37"/>
                    <a:pt x="30" y="37"/>
                  </a:cubicBezTo>
                  <a:cubicBezTo>
                    <a:pt x="31" y="37"/>
                    <a:pt x="32" y="37"/>
                    <a:pt x="32" y="38"/>
                  </a:cubicBezTo>
                  <a:cubicBezTo>
                    <a:pt x="32" y="38"/>
                    <a:pt x="31" y="38"/>
                    <a:pt x="31" y="39"/>
                  </a:cubicBezTo>
                  <a:cubicBezTo>
                    <a:pt x="31" y="39"/>
                    <a:pt x="32" y="39"/>
                    <a:pt x="33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5" y="39"/>
                    <a:pt x="36" y="39"/>
                    <a:pt x="36" y="39"/>
                  </a:cubicBezTo>
                  <a:cubicBezTo>
                    <a:pt x="37" y="38"/>
                    <a:pt x="36" y="37"/>
                    <a:pt x="37" y="36"/>
                  </a:cubicBezTo>
                  <a:cubicBezTo>
                    <a:pt x="38" y="36"/>
                    <a:pt x="39" y="36"/>
                    <a:pt x="39" y="36"/>
                  </a:cubicBezTo>
                  <a:cubicBezTo>
                    <a:pt x="40" y="37"/>
                    <a:pt x="38" y="37"/>
                    <a:pt x="38" y="38"/>
                  </a:cubicBezTo>
                  <a:cubicBezTo>
                    <a:pt x="38" y="39"/>
                    <a:pt x="40" y="39"/>
                    <a:pt x="40" y="39"/>
                  </a:cubicBezTo>
                  <a:cubicBezTo>
                    <a:pt x="40" y="38"/>
                    <a:pt x="40" y="36"/>
                    <a:pt x="41" y="35"/>
                  </a:cubicBezTo>
                  <a:cubicBezTo>
                    <a:pt x="41" y="35"/>
                    <a:pt x="42" y="36"/>
                    <a:pt x="42" y="35"/>
                  </a:cubicBezTo>
                  <a:cubicBezTo>
                    <a:pt x="42" y="35"/>
                    <a:pt x="41" y="34"/>
                    <a:pt x="41" y="33"/>
                  </a:cubicBezTo>
                  <a:cubicBezTo>
                    <a:pt x="42" y="33"/>
                    <a:pt x="42" y="32"/>
                    <a:pt x="42" y="32"/>
                  </a:cubicBezTo>
                  <a:cubicBezTo>
                    <a:pt x="43" y="32"/>
                    <a:pt x="44" y="33"/>
                    <a:pt x="44" y="33"/>
                  </a:cubicBezTo>
                  <a:cubicBezTo>
                    <a:pt x="44" y="34"/>
                    <a:pt x="43" y="34"/>
                    <a:pt x="43" y="35"/>
                  </a:cubicBezTo>
                  <a:cubicBezTo>
                    <a:pt x="43" y="35"/>
                    <a:pt x="43" y="36"/>
                    <a:pt x="44" y="36"/>
                  </a:cubicBezTo>
                  <a:cubicBezTo>
                    <a:pt x="44" y="36"/>
                    <a:pt x="43" y="37"/>
                    <a:pt x="44" y="37"/>
                  </a:cubicBezTo>
                  <a:cubicBezTo>
                    <a:pt x="44" y="37"/>
                    <a:pt x="46" y="36"/>
                    <a:pt x="46" y="36"/>
                  </a:cubicBezTo>
                  <a:cubicBezTo>
                    <a:pt x="47" y="35"/>
                    <a:pt x="46" y="34"/>
                    <a:pt x="46" y="33"/>
                  </a:cubicBezTo>
                  <a:cubicBezTo>
                    <a:pt x="47" y="33"/>
                    <a:pt x="48" y="33"/>
                    <a:pt x="48" y="32"/>
                  </a:cubicBezTo>
                  <a:cubicBezTo>
                    <a:pt x="48" y="31"/>
                    <a:pt x="47" y="31"/>
                    <a:pt x="46" y="30"/>
                  </a:cubicBezTo>
                  <a:cubicBezTo>
                    <a:pt x="46" y="29"/>
                    <a:pt x="46" y="28"/>
                    <a:pt x="46" y="27"/>
                  </a:cubicBezTo>
                  <a:cubicBezTo>
                    <a:pt x="46" y="27"/>
                    <a:pt x="46" y="26"/>
                    <a:pt x="47" y="26"/>
                  </a:cubicBezTo>
                  <a:cubicBezTo>
                    <a:pt x="47" y="25"/>
                    <a:pt x="47" y="24"/>
                    <a:pt x="47" y="23"/>
                  </a:cubicBezTo>
                  <a:cubicBezTo>
                    <a:pt x="46" y="22"/>
                    <a:pt x="45" y="22"/>
                    <a:pt x="45" y="20"/>
                  </a:cubicBezTo>
                  <a:cubicBezTo>
                    <a:pt x="45" y="19"/>
                    <a:pt x="46" y="18"/>
                    <a:pt x="46" y="17"/>
                  </a:cubicBezTo>
                  <a:cubicBezTo>
                    <a:pt x="47" y="17"/>
                    <a:pt x="48" y="18"/>
                    <a:pt x="48" y="17"/>
                  </a:cubicBezTo>
                  <a:cubicBezTo>
                    <a:pt x="49" y="17"/>
                    <a:pt x="48" y="16"/>
                    <a:pt x="48" y="16"/>
                  </a:cubicBezTo>
                  <a:cubicBezTo>
                    <a:pt x="48" y="15"/>
                    <a:pt x="49" y="15"/>
                    <a:pt x="49" y="14"/>
                  </a:cubicBezTo>
                  <a:cubicBezTo>
                    <a:pt x="49" y="14"/>
                    <a:pt x="49" y="13"/>
                    <a:pt x="49" y="12"/>
                  </a:cubicBezTo>
                  <a:cubicBezTo>
                    <a:pt x="48" y="11"/>
                    <a:pt x="48" y="10"/>
                    <a:pt x="48" y="9"/>
                  </a:cubicBezTo>
                  <a:cubicBezTo>
                    <a:pt x="47" y="9"/>
                    <a:pt x="46" y="8"/>
                    <a:pt x="46" y="8"/>
                  </a:cubicBezTo>
                  <a:cubicBezTo>
                    <a:pt x="46" y="7"/>
                    <a:pt x="46" y="6"/>
                    <a:pt x="45" y="6"/>
                  </a:cubicBezTo>
                  <a:cubicBezTo>
                    <a:pt x="45" y="5"/>
                    <a:pt x="44" y="5"/>
                    <a:pt x="44" y="4"/>
                  </a:cubicBezTo>
                  <a:cubicBezTo>
                    <a:pt x="44" y="3"/>
                    <a:pt x="44" y="1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8" name="Freeform 260"/>
            <p:cNvSpPr>
              <a:spLocks/>
            </p:cNvSpPr>
            <p:nvPr/>
          </p:nvSpPr>
          <p:spPr bwMode="auto">
            <a:xfrm>
              <a:off x="6081" y="2311"/>
              <a:ext cx="45" cy="27"/>
            </a:xfrm>
            <a:custGeom>
              <a:avLst/>
              <a:gdLst>
                <a:gd name="T0" fmla="*/ 0 w 13"/>
                <a:gd name="T1" fmla="*/ 47 h 8"/>
                <a:gd name="T2" fmla="*/ 10 w 13"/>
                <a:gd name="T3" fmla="*/ 81 h 8"/>
                <a:gd name="T4" fmla="*/ 48 w 13"/>
                <a:gd name="T5" fmla="*/ 91 h 8"/>
                <a:gd name="T6" fmla="*/ 59 w 13"/>
                <a:gd name="T7" fmla="*/ 91 h 8"/>
                <a:gd name="T8" fmla="*/ 59 w 13"/>
                <a:gd name="T9" fmla="*/ 67 h 8"/>
                <a:gd name="T10" fmla="*/ 83 w 13"/>
                <a:gd name="T11" fmla="*/ 47 h 8"/>
                <a:gd name="T12" fmla="*/ 107 w 13"/>
                <a:gd name="T13" fmla="*/ 57 h 8"/>
                <a:gd name="T14" fmla="*/ 121 w 13"/>
                <a:gd name="T15" fmla="*/ 57 h 8"/>
                <a:gd name="T16" fmla="*/ 132 w 13"/>
                <a:gd name="T17" fmla="*/ 34 h 8"/>
                <a:gd name="T18" fmla="*/ 145 w 13"/>
                <a:gd name="T19" fmla="*/ 24 h 8"/>
                <a:gd name="T20" fmla="*/ 145 w 13"/>
                <a:gd name="T21" fmla="*/ 24 h 8"/>
                <a:gd name="T22" fmla="*/ 132 w 13"/>
                <a:gd name="T23" fmla="*/ 0 h 8"/>
                <a:gd name="T24" fmla="*/ 107 w 13"/>
                <a:gd name="T25" fmla="*/ 0 h 8"/>
                <a:gd name="T26" fmla="*/ 83 w 13"/>
                <a:gd name="T27" fmla="*/ 0 h 8"/>
                <a:gd name="T28" fmla="*/ 73 w 13"/>
                <a:gd name="T29" fmla="*/ 24 h 8"/>
                <a:gd name="T30" fmla="*/ 48 w 13"/>
                <a:gd name="T31" fmla="*/ 24 h 8"/>
                <a:gd name="T32" fmla="*/ 35 w 13"/>
                <a:gd name="T33" fmla="*/ 24 h 8"/>
                <a:gd name="T34" fmla="*/ 24 w 13"/>
                <a:gd name="T35" fmla="*/ 34 h 8"/>
                <a:gd name="T36" fmla="*/ 0 w 13"/>
                <a:gd name="T37" fmla="*/ 4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8"/>
                <a:gd name="T59" fmla="*/ 13 w 13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8">
                  <a:moveTo>
                    <a:pt x="0" y="4"/>
                  </a:move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9" y="5"/>
                    <a:pt x="10" y="6"/>
                    <a:pt x="10" y="5"/>
                  </a:cubicBezTo>
                  <a:cubicBezTo>
                    <a:pt x="11" y="5"/>
                    <a:pt x="10" y="4"/>
                    <a:pt x="11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4" y="1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9" name="Freeform 261"/>
            <p:cNvSpPr>
              <a:spLocks/>
            </p:cNvSpPr>
            <p:nvPr/>
          </p:nvSpPr>
          <p:spPr bwMode="auto">
            <a:xfrm>
              <a:off x="6081" y="2269"/>
              <a:ext cx="17" cy="14"/>
            </a:xfrm>
            <a:custGeom>
              <a:avLst/>
              <a:gdLst>
                <a:gd name="T0" fmla="*/ 0 w 5"/>
                <a:gd name="T1" fmla="*/ 24 h 4"/>
                <a:gd name="T2" fmla="*/ 34 w 5"/>
                <a:gd name="T3" fmla="*/ 14 h 4"/>
                <a:gd name="T4" fmla="*/ 34 w 5"/>
                <a:gd name="T5" fmla="*/ 49 h 4"/>
                <a:gd name="T6" fmla="*/ 0 w 5"/>
                <a:gd name="T7" fmla="*/ 2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0" y="2"/>
                  </a:moveTo>
                  <a:cubicBezTo>
                    <a:pt x="2" y="1"/>
                    <a:pt x="3" y="0"/>
                    <a:pt x="3" y="1"/>
                  </a:cubicBezTo>
                  <a:cubicBezTo>
                    <a:pt x="5" y="1"/>
                    <a:pt x="3" y="2"/>
                    <a:pt x="3" y="4"/>
                  </a:cubicBezTo>
                  <a:cubicBezTo>
                    <a:pt x="2" y="4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0" name="Freeform 262"/>
            <p:cNvSpPr>
              <a:spLocks/>
            </p:cNvSpPr>
            <p:nvPr/>
          </p:nvSpPr>
          <p:spPr bwMode="auto">
            <a:xfrm>
              <a:off x="6053" y="2380"/>
              <a:ext cx="14" cy="0"/>
            </a:xfrm>
            <a:custGeom>
              <a:avLst/>
              <a:gdLst>
                <a:gd name="T0" fmla="*/ 0 w 4"/>
                <a:gd name="T1" fmla="*/ 35 w 4"/>
                <a:gd name="T2" fmla="*/ 35 w 4"/>
                <a:gd name="T3" fmla="*/ 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0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1" name="Freeform 263"/>
            <p:cNvSpPr>
              <a:spLocks/>
            </p:cNvSpPr>
            <p:nvPr/>
          </p:nvSpPr>
          <p:spPr bwMode="auto">
            <a:xfrm>
              <a:off x="6026" y="2338"/>
              <a:ext cx="14" cy="0"/>
            </a:xfrm>
            <a:custGeom>
              <a:avLst/>
              <a:gdLst>
                <a:gd name="T0" fmla="*/ 0 w 4"/>
                <a:gd name="T1" fmla="*/ 35 w 4"/>
                <a:gd name="T2" fmla="*/ 35 w 4"/>
                <a:gd name="T3" fmla="*/ 14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1" y="0"/>
                    <a:pt x="1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2" name="Freeform 264"/>
            <p:cNvSpPr>
              <a:spLocks/>
            </p:cNvSpPr>
            <p:nvPr/>
          </p:nvSpPr>
          <p:spPr bwMode="auto">
            <a:xfrm>
              <a:off x="6040" y="2324"/>
              <a:ext cx="41" cy="42"/>
            </a:xfrm>
            <a:custGeom>
              <a:avLst/>
              <a:gdLst>
                <a:gd name="T0" fmla="*/ 130 w 12"/>
                <a:gd name="T1" fmla="*/ 137 h 12"/>
                <a:gd name="T2" fmla="*/ 130 w 12"/>
                <a:gd name="T3" fmla="*/ 112 h 12"/>
                <a:gd name="T4" fmla="*/ 116 w 12"/>
                <a:gd name="T5" fmla="*/ 98 h 12"/>
                <a:gd name="T6" fmla="*/ 130 w 12"/>
                <a:gd name="T7" fmla="*/ 74 h 12"/>
                <a:gd name="T8" fmla="*/ 140 w 12"/>
                <a:gd name="T9" fmla="*/ 63 h 12"/>
                <a:gd name="T10" fmla="*/ 140 w 12"/>
                <a:gd name="T11" fmla="*/ 39 h 12"/>
                <a:gd name="T12" fmla="*/ 130 w 12"/>
                <a:gd name="T13" fmla="*/ 39 h 12"/>
                <a:gd name="T14" fmla="*/ 116 w 12"/>
                <a:gd name="T15" fmla="*/ 39 h 12"/>
                <a:gd name="T16" fmla="*/ 116 w 12"/>
                <a:gd name="T17" fmla="*/ 24 h 12"/>
                <a:gd name="T18" fmla="*/ 130 w 12"/>
                <a:gd name="T19" fmla="*/ 14 h 12"/>
                <a:gd name="T20" fmla="*/ 116 w 12"/>
                <a:gd name="T21" fmla="*/ 14 h 12"/>
                <a:gd name="T22" fmla="*/ 106 w 12"/>
                <a:gd name="T23" fmla="*/ 24 h 12"/>
                <a:gd name="T24" fmla="*/ 82 w 12"/>
                <a:gd name="T25" fmla="*/ 14 h 12"/>
                <a:gd name="T26" fmla="*/ 82 w 12"/>
                <a:gd name="T27" fmla="*/ 0 h 12"/>
                <a:gd name="T28" fmla="*/ 58 w 12"/>
                <a:gd name="T29" fmla="*/ 0 h 12"/>
                <a:gd name="T30" fmla="*/ 58 w 12"/>
                <a:gd name="T31" fmla="*/ 0 h 12"/>
                <a:gd name="T32" fmla="*/ 48 w 12"/>
                <a:gd name="T33" fmla="*/ 14 h 12"/>
                <a:gd name="T34" fmla="*/ 34 w 12"/>
                <a:gd name="T35" fmla="*/ 24 h 12"/>
                <a:gd name="T36" fmla="*/ 24 w 12"/>
                <a:gd name="T37" fmla="*/ 14 h 12"/>
                <a:gd name="T38" fmla="*/ 0 w 12"/>
                <a:gd name="T39" fmla="*/ 24 h 12"/>
                <a:gd name="T40" fmla="*/ 10 w 12"/>
                <a:gd name="T41" fmla="*/ 39 h 12"/>
                <a:gd name="T42" fmla="*/ 34 w 12"/>
                <a:gd name="T43" fmla="*/ 49 h 12"/>
                <a:gd name="T44" fmla="*/ 34 w 12"/>
                <a:gd name="T45" fmla="*/ 49 h 12"/>
                <a:gd name="T46" fmla="*/ 10 w 12"/>
                <a:gd name="T47" fmla="*/ 49 h 12"/>
                <a:gd name="T48" fmla="*/ 10 w 12"/>
                <a:gd name="T49" fmla="*/ 63 h 12"/>
                <a:gd name="T50" fmla="*/ 24 w 12"/>
                <a:gd name="T51" fmla="*/ 63 h 12"/>
                <a:gd name="T52" fmla="*/ 34 w 12"/>
                <a:gd name="T53" fmla="*/ 63 h 12"/>
                <a:gd name="T54" fmla="*/ 48 w 12"/>
                <a:gd name="T55" fmla="*/ 63 h 12"/>
                <a:gd name="T56" fmla="*/ 34 w 12"/>
                <a:gd name="T57" fmla="*/ 84 h 12"/>
                <a:gd name="T58" fmla="*/ 58 w 12"/>
                <a:gd name="T59" fmla="*/ 74 h 12"/>
                <a:gd name="T60" fmla="*/ 58 w 12"/>
                <a:gd name="T61" fmla="*/ 63 h 12"/>
                <a:gd name="T62" fmla="*/ 48 w 12"/>
                <a:gd name="T63" fmla="*/ 63 h 12"/>
                <a:gd name="T64" fmla="*/ 48 w 12"/>
                <a:gd name="T65" fmla="*/ 49 h 12"/>
                <a:gd name="T66" fmla="*/ 34 w 12"/>
                <a:gd name="T67" fmla="*/ 39 h 12"/>
                <a:gd name="T68" fmla="*/ 58 w 12"/>
                <a:gd name="T69" fmla="*/ 49 h 12"/>
                <a:gd name="T70" fmla="*/ 72 w 12"/>
                <a:gd name="T71" fmla="*/ 63 h 12"/>
                <a:gd name="T72" fmla="*/ 72 w 12"/>
                <a:gd name="T73" fmla="*/ 74 h 12"/>
                <a:gd name="T74" fmla="*/ 58 w 12"/>
                <a:gd name="T75" fmla="*/ 84 h 12"/>
                <a:gd name="T76" fmla="*/ 58 w 12"/>
                <a:gd name="T77" fmla="*/ 112 h 12"/>
                <a:gd name="T78" fmla="*/ 72 w 12"/>
                <a:gd name="T79" fmla="*/ 123 h 12"/>
                <a:gd name="T80" fmla="*/ 58 w 12"/>
                <a:gd name="T81" fmla="*/ 137 h 12"/>
                <a:gd name="T82" fmla="*/ 82 w 12"/>
                <a:gd name="T83" fmla="*/ 137 h 12"/>
                <a:gd name="T84" fmla="*/ 72 w 12"/>
                <a:gd name="T85" fmla="*/ 123 h 12"/>
                <a:gd name="T86" fmla="*/ 92 w 12"/>
                <a:gd name="T87" fmla="*/ 123 h 12"/>
                <a:gd name="T88" fmla="*/ 92 w 12"/>
                <a:gd name="T89" fmla="*/ 137 h 12"/>
                <a:gd name="T90" fmla="*/ 92 w 12"/>
                <a:gd name="T91" fmla="*/ 147 h 12"/>
                <a:gd name="T92" fmla="*/ 116 w 12"/>
                <a:gd name="T93" fmla="*/ 147 h 12"/>
                <a:gd name="T94" fmla="*/ 116 w 12"/>
                <a:gd name="T95" fmla="*/ 137 h 12"/>
                <a:gd name="T96" fmla="*/ 130 w 12"/>
                <a:gd name="T97" fmla="*/ 137 h 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"/>
                <a:gd name="T148" fmla="*/ 0 h 12"/>
                <a:gd name="T149" fmla="*/ 12 w 12"/>
                <a:gd name="T150" fmla="*/ 12 h 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" h="12">
                  <a:moveTo>
                    <a:pt x="11" y="11"/>
                  </a:move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0" y="8"/>
                    <a:pt x="10" y="8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4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6" y="12"/>
                    <a:pt x="7" y="12"/>
                    <a:pt x="7" y="11"/>
                  </a:cubicBezTo>
                  <a:cubicBezTo>
                    <a:pt x="8" y="11"/>
                    <a:pt x="6" y="10"/>
                    <a:pt x="6" y="10"/>
                  </a:cubicBezTo>
                  <a:cubicBezTo>
                    <a:pt x="7" y="9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8" y="12"/>
                    <a:pt x="7" y="12"/>
                    <a:pt x="8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1"/>
                    <a:pt x="9" y="11"/>
                    <a:pt x="10" y="11"/>
                  </a:cubicBezTo>
                  <a:cubicBezTo>
                    <a:pt x="10" y="10"/>
                    <a:pt x="10" y="11"/>
                    <a:pt x="11" y="1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3" name="Freeform 265"/>
            <p:cNvSpPr>
              <a:spLocks/>
            </p:cNvSpPr>
            <p:nvPr/>
          </p:nvSpPr>
          <p:spPr bwMode="auto">
            <a:xfrm>
              <a:off x="6026" y="2297"/>
              <a:ext cx="0" cy="14"/>
            </a:xfrm>
            <a:custGeom>
              <a:avLst/>
              <a:gdLst>
                <a:gd name="T0" fmla="*/ 0 h 4"/>
                <a:gd name="T1" fmla="*/ 49 h 4"/>
                <a:gd name="T2" fmla="*/ 49 h 4"/>
                <a:gd name="T3" fmla="*/ 0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4" name="Freeform 266"/>
            <p:cNvSpPr>
              <a:spLocks/>
            </p:cNvSpPr>
            <p:nvPr/>
          </p:nvSpPr>
          <p:spPr bwMode="auto">
            <a:xfrm>
              <a:off x="5251" y="2747"/>
              <a:ext cx="42" cy="58"/>
            </a:xfrm>
            <a:custGeom>
              <a:avLst/>
              <a:gdLst>
                <a:gd name="T0" fmla="*/ 49 w 12"/>
                <a:gd name="T1" fmla="*/ 10 h 17"/>
                <a:gd name="T2" fmla="*/ 98 w 12"/>
                <a:gd name="T3" fmla="*/ 68 h 17"/>
                <a:gd name="T4" fmla="*/ 137 w 12"/>
                <a:gd name="T5" fmla="*/ 130 h 17"/>
                <a:gd name="T6" fmla="*/ 123 w 12"/>
                <a:gd name="T7" fmla="*/ 174 h 17"/>
                <a:gd name="T8" fmla="*/ 84 w 12"/>
                <a:gd name="T9" fmla="*/ 188 h 17"/>
                <a:gd name="T10" fmla="*/ 63 w 12"/>
                <a:gd name="T11" fmla="*/ 198 h 17"/>
                <a:gd name="T12" fmla="*/ 24 w 12"/>
                <a:gd name="T13" fmla="*/ 164 h 17"/>
                <a:gd name="T14" fmla="*/ 24 w 12"/>
                <a:gd name="T15" fmla="*/ 140 h 17"/>
                <a:gd name="T16" fmla="*/ 14 w 12"/>
                <a:gd name="T17" fmla="*/ 116 h 17"/>
                <a:gd name="T18" fmla="*/ 0 w 12"/>
                <a:gd name="T19" fmla="*/ 92 h 17"/>
                <a:gd name="T20" fmla="*/ 0 w 12"/>
                <a:gd name="T21" fmla="*/ 68 h 17"/>
                <a:gd name="T22" fmla="*/ 14 w 12"/>
                <a:gd name="T23" fmla="*/ 92 h 17"/>
                <a:gd name="T24" fmla="*/ 24 w 12"/>
                <a:gd name="T25" fmla="*/ 58 h 17"/>
                <a:gd name="T26" fmla="*/ 24 w 12"/>
                <a:gd name="T27" fmla="*/ 34 h 17"/>
                <a:gd name="T28" fmla="*/ 24 w 12"/>
                <a:gd name="T29" fmla="*/ 24 h 17"/>
                <a:gd name="T30" fmla="*/ 49 w 12"/>
                <a:gd name="T31" fmla="*/ 34 h 17"/>
                <a:gd name="T32" fmla="*/ 39 w 12"/>
                <a:gd name="T33" fmla="*/ 10 h 17"/>
                <a:gd name="T34" fmla="*/ 14 w 12"/>
                <a:gd name="T35" fmla="*/ 10 h 17"/>
                <a:gd name="T36" fmla="*/ 49 w 12"/>
                <a:gd name="T37" fmla="*/ 1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17"/>
                <a:gd name="T59" fmla="*/ 12 w 12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17">
                  <a:moveTo>
                    <a:pt x="4" y="1"/>
                  </a:moveTo>
                  <a:cubicBezTo>
                    <a:pt x="6" y="3"/>
                    <a:pt x="7" y="4"/>
                    <a:pt x="8" y="6"/>
                  </a:cubicBezTo>
                  <a:cubicBezTo>
                    <a:pt x="9" y="8"/>
                    <a:pt x="11" y="10"/>
                    <a:pt x="11" y="11"/>
                  </a:cubicBezTo>
                  <a:cubicBezTo>
                    <a:pt x="12" y="13"/>
                    <a:pt x="11" y="14"/>
                    <a:pt x="10" y="15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5" name="Freeform 267"/>
            <p:cNvSpPr>
              <a:spLocks/>
            </p:cNvSpPr>
            <p:nvPr/>
          </p:nvSpPr>
          <p:spPr bwMode="auto">
            <a:xfrm>
              <a:off x="5517" y="2805"/>
              <a:ext cx="184" cy="198"/>
            </a:xfrm>
            <a:custGeom>
              <a:avLst/>
              <a:gdLst>
                <a:gd name="T0" fmla="*/ 35 w 53"/>
                <a:gd name="T1" fmla="*/ 0 h 57"/>
                <a:gd name="T2" fmla="*/ 146 w 53"/>
                <a:gd name="T3" fmla="*/ 35 h 57"/>
                <a:gd name="T4" fmla="*/ 170 w 53"/>
                <a:gd name="T5" fmla="*/ 73 h 57"/>
                <a:gd name="T6" fmla="*/ 181 w 53"/>
                <a:gd name="T7" fmla="*/ 97 h 57"/>
                <a:gd name="T8" fmla="*/ 215 w 53"/>
                <a:gd name="T9" fmla="*/ 122 h 57"/>
                <a:gd name="T10" fmla="*/ 302 w 53"/>
                <a:gd name="T11" fmla="*/ 181 h 57"/>
                <a:gd name="T12" fmla="*/ 326 w 53"/>
                <a:gd name="T13" fmla="*/ 205 h 57"/>
                <a:gd name="T14" fmla="*/ 337 w 53"/>
                <a:gd name="T15" fmla="*/ 195 h 57"/>
                <a:gd name="T16" fmla="*/ 375 w 53"/>
                <a:gd name="T17" fmla="*/ 219 h 57"/>
                <a:gd name="T18" fmla="*/ 399 w 53"/>
                <a:gd name="T19" fmla="*/ 240 h 57"/>
                <a:gd name="T20" fmla="*/ 424 w 53"/>
                <a:gd name="T21" fmla="*/ 278 h 57"/>
                <a:gd name="T22" fmla="*/ 458 w 53"/>
                <a:gd name="T23" fmla="*/ 302 h 57"/>
                <a:gd name="T24" fmla="*/ 507 w 53"/>
                <a:gd name="T25" fmla="*/ 327 h 57"/>
                <a:gd name="T26" fmla="*/ 507 w 53"/>
                <a:gd name="T27" fmla="*/ 351 h 57"/>
                <a:gd name="T28" fmla="*/ 507 w 53"/>
                <a:gd name="T29" fmla="*/ 386 h 57"/>
                <a:gd name="T30" fmla="*/ 555 w 53"/>
                <a:gd name="T31" fmla="*/ 434 h 57"/>
                <a:gd name="T32" fmla="*/ 566 w 53"/>
                <a:gd name="T33" fmla="*/ 469 h 57"/>
                <a:gd name="T34" fmla="*/ 639 w 53"/>
                <a:gd name="T35" fmla="*/ 518 h 57"/>
                <a:gd name="T36" fmla="*/ 614 w 53"/>
                <a:gd name="T37" fmla="*/ 629 h 57"/>
                <a:gd name="T38" fmla="*/ 590 w 53"/>
                <a:gd name="T39" fmla="*/ 653 h 57"/>
                <a:gd name="T40" fmla="*/ 555 w 53"/>
                <a:gd name="T41" fmla="*/ 663 h 57"/>
                <a:gd name="T42" fmla="*/ 531 w 53"/>
                <a:gd name="T43" fmla="*/ 663 h 57"/>
                <a:gd name="T44" fmla="*/ 410 w 53"/>
                <a:gd name="T45" fmla="*/ 542 h 57"/>
                <a:gd name="T46" fmla="*/ 361 w 53"/>
                <a:gd name="T47" fmla="*/ 493 h 57"/>
                <a:gd name="T48" fmla="*/ 337 w 53"/>
                <a:gd name="T49" fmla="*/ 448 h 57"/>
                <a:gd name="T50" fmla="*/ 288 w 53"/>
                <a:gd name="T51" fmla="*/ 361 h 57"/>
                <a:gd name="T52" fmla="*/ 278 w 53"/>
                <a:gd name="T53" fmla="*/ 337 h 57"/>
                <a:gd name="T54" fmla="*/ 240 w 53"/>
                <a:gd name="T55" fmla="*/ 327 h 57"/>
                <a:gd name="T56" fmla="*/ 215 w 53"/>
                <a:gd name="T57" fmla="*/ 240 h 57"/>
                <a:gd name="T58" fmla="*/ 205 w 53"/>
                <a:gd name="T59" fmla="*/ 229 h 57"/>
                <a:gd name="T60" fmla="*/ 170 w 53"/>
                <a:gd name="T61" fmla="*/ 195 h 57"/>
                <a:gd name="T62" fmla="*/ 108 w 53"/>
                <a:gd name="T63" fmla="*/ 122 h 57"/>
                <a:gd name="T64" fmla="*/ 24 w 53"/>
                <a:gd name="T65" fmla="*/ 59 h 57"/>
                <a:gd name="T66" fmla="*/ 10 w 53"/>
                <a:gd name="T67" fmla="*/ 0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57"/>
                <a:gd name="T104" fmla="*/ 53 w 53"/>
                <a:gd name="T105" fmla="*/ 57 h 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57">
                  <a:moveTo>
                    <a:pt x="1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2"/>
                    <a:pt x="5" y="2"/>
                  </a:cubicBezTo>
                  <a:cubicBezTo>
                    <a:pt x="7" y="3"/>
                    <a:pt x="10" y="2"/>
                    <a:pt x="12" y="3"/>
                  </a:cubicBezTo>
                  <a:cubicBezTo>
                    <a:pt x="13" y="3"/>
                    <a:pt x="14" y="4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7"/>
                    <a:pt x="15" y="7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6" y="8"/>
                    <a:pt x="17" y="8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9" y="11"/>
                    <a:pt x="21" y="11"/>
                    <a:pt x="22" y="12"/>
                  </a:cubicBezTo>
                  <a:cubicBezTo>
                    <a:pt x="23" y="13"/>
                    <a:pt x="24" y="15"/>
                    <a:pt x="25" y="15"/>
                  </a:cubicBezTo>
                  <a:cubicBezTo>
                    <a:pt x="25" y="16"/>
                    <a:pt x="25" y="14"/>
                    <a:pt x="25" y="15"/>
                  </a:cubicBezTo>
                  <a:cubicBezTo>
                    <a:pt x="26" y="15"/>
                    <a:pt x="26" y="16"/>
                    <a:pt x="27" y="17"/>
                  </a:cubicBezTo>
                  <a:cubicBezTo>
                    <a:pt x="27" y="17"/>
                    <a:pt x="28" y="18"/>
                    <a:pt x="28" y="18"/>
                  </a:cubicBezTo>
                  <a:cubicBezTo>
                    <a:pt x="29" y="18"/>
                    <a:pt x="28" y="17"/>
                    <a:pt x="28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8"/>
                    <a:pt x="31" y="19"/>
                    <a:pt x="31" y="20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4" y="23"/>
                    <a:pt x="35" y="23"/>
                  </a:cubicBezTo>
                  <a:cubicBezTo>
                    <a:pt x="36" y="24"/>
                    <a:pt x="37" y="24"/>
                    <a:pt x="38" y="24"/>
                  </a:cubicBezTo>
                  <a:cubicBezTo>
                    <a:pt x="38" y="24"/>
                    <a:pt x="38" y="25"/>
                    <a:pt x="38" y="25"/>
                  </a:cubicBezTo>
                  <a:cubicBezTo>
                    <a:pt x="39" y="26"/>
                    <a:pt x="39" y="25"/>
                    <a:pt x="40" y="25"/>
                  </a:cubicBezTo>
                  <a:cubicBezTo>
                    <a:pt x="41" y="26"/>
                    <a:pt x="42" y="26"/>
                    <a:pt x="42" y="27"/>
                  </a:cubicBezTo>
                  <a:cubicBezTo>
                    <a:pt x="43" y="28"/>
                    <a:pt x="41" y="28"/>
                    <a:pt x="41" y="28"/>
                  </a:cubicBezTo>
                  <a:cubicBezTo>
                    <a:pt x="41" y="29"/>
                    <a:pt x="42" y="29"/>
                    <a:pt x="42" y="29"/>
                  </a:cubicBezTo>
                  <a:cubicBezTo>
                    <a:pt x="42" y="30"/>
                    <a:pt x="40" y="30"/>
                    <a:pt x="40" y="31"/>
                  </a:cubicBezTo>
                  <a:cubicBezTo>
                    <a:pt x="40" y="32"/>
                    <a:pt x="41" y="32"/>
                    <a:pt x="42" y="32"/>
                  </a:cubicBezTo>
                  <a:cubicBezTo>
                    <a:pt x="43" y="33"/>
                    <a:pt x="44" y="32"/>
                    <a:pt x="45" y="33"/>
                  </a:cubicBezTo>
                  <a:cubicBezTo>
                    <a:pt x="45" y="34"/>
                    <a:pt x="45" y="35"/>
                    <a:pt x="46" y="36"/>
                  </a:cubicBezTo>
                  <a:cubicBezTo>
                    <a:pt x="46" y="37"/>
                    <a:pt x="47" y="37"/>
                    <a:pt x="48" y="38"/>
                  </a:cubicBezTo>
                  <a:cubicBezTo>
                    <a:pt x="48" y="39"/>
                    <a:pt x="46" y="39"/>
                    <a:pt x="47" y="39"/>
                  </a:cubicBezTo>
                  <a:cubicBezTo>
                    <a:pt x="48" y="40"/>
                    <a:pt x="50" y="39"/>
                    <a:pt x="51" y="40"/>
                  </a:cubicBezTo>
                  <a:cubicBezTo>
                    <a:pt x="52" y="40"/>
                    <a:pt x="52" y="42"/>
                    <a:pt x="53" y="43"/>
                  </a:cubicBezTo>
                  <a:cubicBezTo>
                    <a:pt x="53" y="44"/>
                    <a:pt x="52" y="44"/>
                    <a:pt x="52" y="45"/>
                  </a:cubicBezTo>
                  <a:cubicBezTo>
                    <a:pt x="51" y="48"/>
                    <a:pt x="52" y="50"/>
                    <a:pt x="51" y="52"/>
                  </a:cubicBezTo>
                  <a:cubicBezTo>
                    <a:pt x="51" y="54"/>
                    <a:pt x="51" y="55"/>
                    <a:pt x="51" y="56"/>
                  </a:cubicBezTo>
                  <a:cubicBezTo>
                    <a:pt x="50" y="56"/>
                    <a:pt x="50" y="54"/>
                    <a:pt x="49" y="54"/>
                  </a:cubicBezTo>
                  <a:cubicBezTo>
                    <a:pt x="48" y="54"/>
                    <a:pt x="49" y="56"/>
                    <a:pt x="48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5" y="55"/>
                    <a:pt x="47" y="57"/>
                    <a:pt x="46" y="57"/>
                  </a:cubicBezTo>
                  <a:cubicBezTo>
                    <a:pt x="45" y="57"/>
                    <a:pt x="44" y="55"/>
                    <a:pt x="44" y="55"/>
                  </a:cubicBezTo>
                  <a:cubicBezTo>
                    <a:pt x="42" y="53"/>
                    <a:pt x="40" y="52"/>
                    <a:pt x="38" y="50"/>
                  </a:cubicBezTo>
                  <a:cubicBezTo>
                    <a:pt x="37" y="48"/>
                    <a:pt x="35" y="47"/>
                    <a:pt x="34" y="45"/>
                  </a:cubicBezTo>
                  <a:cubicBezTo>
                    <a:pt x="34" y="45"/>
                    <a:pt x="32" y="45"/>
                    <a:pt x="32" y="44"/>
                  </a:cubicBezTo>
                  <a:cubicBezTo>
                    <a:pt x="31" y="43"/>
                    <a:pt x="31" y="42"/>
                    <a:pt x="30" y="41"/>
                  </a:cubicBezTo>
                  <a:cubicBezTo>
                    <a:pt x="29" y="40"/>
                    <a:pt x="28" y="39"/>
                    <a:pt x="28" y="38"/>
                  </a:cubicBezTo>
                  <a:cubicBezTo>
                    <a:pt x="28" y="38"/>
                    <a:pt x="28" y="37"/>
                    <a:pt x="28" y="37"/>
                  </a:cubicBezTo>
                  <a:cubicBezTo>
                    <a:pt x="28" y="36"/>
                    <a:pt x="27" y="35"/>
                    <a:pt x="26" y="33"/>
                  </a:cubicBezTo>
                  <a:cubicBezTo>
                    <a:pt x="26" y="32"/>
                    <a:pt x="25" y="31"/>
                    <a:pt x="24" y="30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3" y="27"/>
                    <a:pt x="22" y="27"/>
                    <a:pt x="21" y="26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19" y="23"/>
                    <a:pt x="19" y="22"/>
                    <a:pt x="18" y="20"/>
                  </a:cubicBezTo>
                  <a:cubicBezTo>
                    <a:pt x="18" y="20"/>
                    <a:pt x="19" y="19"/>
                    <a:pt x="18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6" y="18"/>
                    <a:pt x="16" y="17"/>
                    <a:pt x="15" y="17"/>
                  </a:cubicBezTo>
                  <a:cubicBezTo>
                    <a:pt x="15" y="17"/>
                    <a:pt x="14" y="17"/>
                    <a:pt x="14" y="16"/>
                  </a:cubicBezTo>
                  <a:cubicBezTo>
                    <a:pt x="13" y="16"/>
                    <a:pt x="14" y="15"/>
                    <a:pt x="13" y="14"/>
                  </a:cubicBezTo>
                  <a:cubicBezTo>
                    <a:pt x="12" y="13"/>
                    <a:pt x="11" y="11"/>
                    <a:pt x="9" y="10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5" y="8"/>
                    <a:pt x="3" y="7"/>
                    <a:pt x="2" y="5"/>
                  </a:cubicBezTo>
                  <a:cubicBezTo>
                    <a:pt x="2" y="4"/>
                    <a:pt x="1" y="3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6" name="Freeform 268"/>
            <p:cNvSpPr>
              <a:spLocks/>
            </p:cNvSpPr>
            <p:nvPr/>
          </p:nvSpPr>
          <p:spPr bwMode="auto">
            <a:xfrm>
              <a:off x="5631" y="2875"/>
              <a:ext cx="28" cy="14"/>
            </a:xfrm>
            <a:custGeom>
              <a:avLst/>
              <a:gdLst>
                <a:gd name="T0" fmla="*/ 14 w 8"/>
                <a:gd name="T1" fmla="*/ 0 h 4"/>
                <a:gd name="T2" fmla="*/ 59 w 8"/>
                <a:gd name="T3" fmla="*/ 14 h 4"/>
                <a:gd name="T4" fmla="*/ 59 w 8"/>
                <a:gd name="T5" fmla="*/ 35 h 4"/>
                <a:gd name="T6" fmla="*/ 98 w 8"/>
                <a:gd name="T7" fmla="*/ 49 h 4"/>
                <a:gd name="T8" fmla="*/ 84 w 8"/>
                <a:gd name="T9" fmla="*/ 49 h 4"/>
                <a:gd name="T10" fmla="*/ 35 w 8"/>
                <a:gd name="T11" fmla="*/ 49 h 4"/>
                <a:gd name="T12" fmla="*/ 35 w 8"/>
                <a:gd name="T13" fmla="*/ 24 h 4"/>
                <a:gd name="T14" fmla="*/ 14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1" y="0"/>
                  </a:moveTo>
                  <a:cubicBezTo>
                    <a:pt x="2" y="0"/>
                    <a:pt x="4" y="1"/>
                    <a:pt x="5" y="1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4" y="4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7" name="Freeform 269"/>
            <p:cNvSpPr>
              <a:spLocks/>
            </p:cNvSpPr>
            <p:nvPr/>
          </p:nvSpPr>
          <p:spPr bwMode="auto">
            <a:xfrm>
              <a:off x="5687" y="2930"/>
              <a:ext cx="27" cy="31"/>
            </a:xfrm>
            <a:custGeom>
              <a:avLst/>
              <a:gdLst>
                <a:gd name="T0" fmla="*/ 47 w 8"/>
                <a:gd name="T1" fmla="*/ 10 h 9"/>
                <a:gd name="T2" fmla="*/ 57 w 8"/>
                <a:gd name="T3" fmla="*/ 59 h 9"/>
                <a:gd name="T4" fmla="*/ 81 w 8"/>
                <a:gd name="T5" fmla="*/ 72 h 9"/>
                <a:gd name="T6" fmla="*/ 91 w 8"/>
                <a:gd name="T7" fmla="*/ 107 h 9"/>
                <a:gd name="T8" fmla="*/ 47 w 8"/>
                <a:gd name="T9" fmla="*/ 72 h 9"/>
                <a:gd name="T10" fmla="*/ 34 w 8"/>
                <a:gd name="T11" fmla="*/ 48 h 9"/>
                <a:gd name="T12" fmla="*/ 0 w 8"/>
                <a:gd name="T13" fmla="*/ 48 h 9"/>
                <a:gd name="T14" fmla="*/ 24 w 8"/>
                <a:gd name="T15" fmla="*/ 24 h 9"/>
                <a:gd name="T16" fmla="*/ 34 w 8"/>
                <a:gd name="T17" fmla="*/ 24 h 9"/>
                <a:gd name="T18" fmla="*/ 47 w 8"/>
                <a:gd name="T19" fmla="*/ 1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4" y="1"/>
                  </a:moveTo>
                  <a:cubicBezTo>
                    <a:pt x="5" y="2"/>
                    <a:pt x="5" y="4"/>
                    <a:pt x="5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7"/>
                    <a:pt x="8" y="9"/>
                    <a:pt x="8" y="9"/>
                  </a:cubicBezTo>
                  <a:cubicBezTo>
                    <a:pt x="6" y="9"/>
                    <a:pt x="5" y="7"/>
                    <a:pt x="4" y="6"/>
                  </a:cubicBezTo>
                  <a:cubicBezTo>
                    <a:pt x="3" y="6"/>
                    <a:pt x="4" y="5"/>
                    <a:pt x="3" y="4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8" name="Freeform 270"/>
            <p:cNvSpPr>
              <a:spLocks/>
            </p:cNvSpPr>
            <p:nvPr/>
          </p:nvSpPr>
          <p:spPr bwMode="auto">
            <a:xfrm>
              <a:off x="5728" y="2947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49 w 4"/>
                <a:gd name="T3" fmla="*/ 14 h 4"/>
                <a:gd name="T4" fmla="*/ 24 w 4"/>
                <a:gd name="T5" fmla="*/ 35 h 4"/>
                <a:gd name="T6" fmla="*/ 24 w 4"/>
                <a:gd name="T7" fmla="*/ 24 h 4"/>
                <a:gd name="T8" fmla="*/ 14 w 4"/>
                <a:gd name="T9" fmla="*/ 35 h 4"/>
                <a:gd name="T10" fmla="*/ 14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cubicBezTo>
                    <a:pt x="2" y="0"/>
                    <a:pt x="4" y="1"/>
                    <a:pt x="4" y="1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1" y="2"/>
                    <a:pt x="1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9" name="Freeform 271"/>
            <p:cNvSpPr>
              <a:spLocks/>
            </p:cNvSpPr>
            <p:nvPr/>
          </p:nvSpPr>
          <p:spPr bwMode="auto">
            <a:xfrm>
              <a:off x="5531" y="2861"/>
              <a:ext cx="14" cy="0"/>
            </a:xfrm>
            <a:custGeom>
              <a:avLst/>
              <a:gdLst>
                <a:gd name="T0" fmla="*/ 14 w 4"/>
                <a:gd name="T1" fmla="*/ 35 w 4"/>
                <a:gd name="T2" fmla="*/ 49 w 4"/>
                <a:gd name="T3" fmla="*/ 35 w 4"/>
                <a:gd name="T4" fmla="*/ 24 w 4"/>
                <a:gd name="T5" fmla="*/ 0 w 4"/>
                <a:gd name="T6" fmla="*/ 14 w 4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4"/>
                <a:gd name="T15" fmla="*/ 4 w 4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4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0" name="Freeform 272"/>
            <p:cNvSpPr>
              <a:spLocks/>
            </p:cNvSpPr>
            <p:nvPr/>
          </p:nvSpPr>
          <p:spPr bwMode="auto">
            <a:xfrm>
              <a:off x="5545" y="2875"/>
              <a:ext cx="28" cy="27"/>
            </a:xfrm>
            <a:custGeom>
              <a:avLst/>
              <a:gdLst>
                <a:gd name="T0" fmla="*/ 49 w 8"/>
                <a:gd name="T1" fmla="*/ 10 h 8"/>
                <a:gd name="T2" fmla="*/ 84 w 8"/>
                <a:gd name="T3" fmla="*/ 47 h 8"/>
                <a:gd name="T4" fmla="*/ 84 w 8"/>
                <a:gd name="T5" fmla="*/ 91 h 8"/>
                <a:gd name="T6" fmla="*/ 49 w 8"/>
                <a:gd name="T7" fmla="*/ 57 h 8"/>
                <a:gd name="T8" fmla="*/ 0 w 8"/>
                <a:gd name="T9" fmla="*/ 10 h 8"/>
                <a:gd name="T10" fmla="*/ 35 w 8"/>
                <a:gd name="T11" fmla="*/ 10 h 8"/>
                <a:gd name="T12" fmla="*/ 49 w 8"/>
                <a:gd name="T13" fmla="*/ 1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4" y="1"/>
                  </a:moveTo>
                  <a:cubicBezTo>
                    <a:pt x="6" y="1"/>
                    <a:pt x="7" y="3"/>
                    <a:pt x="7" y="4"/>
                  </a:cubicBezTo>
                  <a:cubicBezTo>
                    <a:pt x="8" y="5"/>
                    <a:pt x="8" y="7"/>
                    <a:pt x="7" y="8"/>
                  </a:cubicBezTo>
                  <a:cubicBezTo>
                    <a:pt x="5" y="8"/>
                    <a:pt x="5" y="6"/>
                    <a:pt x="4" y="5"/>
                  </a:cubicBezTo>
                  <a:cubicBezTo>
                    <a:pt x="3" y="4"/>
                    <a:pt x="1" y="3"/>
                    <a:pt x="0" y="1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1" name="Freeform 273"/>
            <p:cNvSpPr>
              <a:spLocks/>
            </p:cNvSpPr>
            <p:nvPr/>
          </p:nvSpPr>
          <p:spPr bwMode="auto">
            <a:xfrm>
              <a:off x="5573" y="2916"/>
              <a:ext cx="17" cy="14"/>
            </a:xfrm>
            <a:custGeom>
              <a:avLst/>
              <a:gdLst>
                <a:gd name="T0" fmla="*/ 10 w 5"/>
                <a:gd name="T1" fmla="*/ 14 h 4"/>
                <a:gd name="T2" fmla="*/ 48 w 5"/>
                <a:gd name="T3" fmla="*/ 49 h 4"/>
                <a:gd name="T4" fmla="*/ 48 w 5"/>
                <a:gd name="T5" fmla="*/ 49 h 4"/>
                <a:gd name="T6" fmla="*/ 10 w 5"/>
                <a:gd name="T7" fmla="*/ 35 h 4"/>
                <a:gd name="T8" fmla="*/ 10 w 5"/>
                <a:gd name="T9" fmla="*/ 14 h 4"/>
                <a:gd name="T10" fmla="*/ 10 w 5"/>
                <a:gd name="T11" fmla="*/ 1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1" y="1"/>
                  </a:moveTo>
                  <a:cubicBezTo>
                    <a:pt x="2" y="1"/>
                    <a:pt x="3" y="3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0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2" name="Freeform 274"/>
            <p:cNvSpPr>
              <a:spLocks/>
            </p:cNvSpPr>
            <p:nvPr/>
          </p:nvSpPr>
          <p:spPr bwMode="auto">
            <a:xfrm>
              <a:off x="5673" y="291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3" name="Freeform 275"/>
            <p:cNvSpPr>
              <a:spLocks/>
            </p:cNvSpPr>
            <p:nvPr/>
          </p:nvSpPr>
          <p:spPr bwMode="auto">
            <a:xfrm>
              <a:off x="5604" y="2961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0 w 4"/>
                <a:gd name="T3" fmla="*/ 0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4" name="Freeform 276"/>
            <p:cNvSpPr>
              <a:spLocks/>
            </p:cNvSpPr>
            <p:nvPr/>
          </p:nvSpPr>
          <p:spPr bwMode="auto">
            <a:xfrm>
              <a:off x="5604" y="2947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5" name="Freeform 277"/>
            <p:cNvSpPr>
              <a:spLocks/>
            </p:cNvSpPr>
            <p:nvPr/>
          </p:nvSpPr>
          <p:spPr bwMode="auto">
            <a:xfrm>
              <a:off x="5590" y="2947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14 w 4"/>
                <a:gd name="T3" fmla="*/ 1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6" name="Freeform 278"/>
            <p:cNvSpPr>
              <a:spLocks/>
            </p:cNvSpPr>
            <p:nvPr/>
          </p:nvSpPr>
          <p:spPr bwMode="auto">
            <a:xfrm>
              <a:off x="5559" y="2861"/>
              <a:ext cx="0" cy="14"/>
            </a:xfrm>
            <a:custGeom>
              <a:avLst/>
              <a:gdLst>
                <a:gd name="T0" fmla="*/ 14 h 4"/>
                <a:gd name="T1" fmla="*/ 49 h 4"/>
                <a:gd name="T2" fmla="*/ 35 h 4"/>
                <a:gd name="T3" fmla="*/ 0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7" name="Freeform 279"/>
            <p:cNvSpPr>
              <a:spLocks/>
            </p:cNvSpPr>
            <p:nvPr/>
          </p:nvSpPr>
          <p:spPr bwMode="auto">
            <a:xfrm>
              <a:off x="5673" y="2902"/>
              <a:ext cx="14" cy="0"/>
            </a:xfrm>
            <a:custGeom>
              <a:avLst/>
              <a:gdLst>
                <a:gd name="T0" fmla="*/ 49 w 4"/>
                <a:gd name="T1" fmla="*/ 0 w 4"/>
                <a:gd name="T2" fmla="*/ 0 w 4"/>
                <a:gd name="T3" fmla="*/ 49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8" name="Freeform 280"/>
            <p:cNvSpPr>
              <a:spLocks/>
            </p:cNvSpPr>
            <p:nvPr/>
          </p:nvSpPr>
          <p:spPr bwMode="auto">
            <a:xfrm>
              <a:off x="5673" y="2889"/>
              <a:ext cx="14" cy="0"/>
            </a:xfrm>
            <a:custGeom>
              <a:avLst/>
              <a:gdLst>
                <a:gd name="T0" fmla="*/ 49 w 4"/>
                <a:gd name="T1" fmla="*/ 24 w 4"/>
                <a:gd name="T2" fmla="*/ 0 w 4"/>
                <a:gd name="T3" fmla="*/ 2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9" name="Freeform 281"/>
            <p:cNvSpPr>
              <a:spLocks/>
            </p:cNvSpPr>
            <p:nvPr/>
          </p:nvSpPr>
          <p:spPr bwMode="auto">
            <a:xfrm>
              <a:off x="5573" y="2902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35 h 4"/>
                <a:gd name="T3" fmla="*/ 24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8" name="Freeform 282"/>
            <p:cNvSpPr>
              <a:spLocks/>
            </p:cNvSpPr>
            <p:nvPr/>
          </p:nvSpPr>
          <p:spPr bwMode="auto">
            <a:xfrm>
              <a:off x="5659" y="2875"/>
              <a:ext cx="14" cy="14"/>
            </a:xfrm>
            <a:custGeom>
              <a:avLst/>
              <a:gdLst>
                <a:gd name="T0" fmla="*/ 24 w 4"/>
                <a:gd name="T1" fmla="*/ 49 h 4"/>
                <a:gd name="T2" fmla="*/ 0 w 4"/>
                <a:gd name="T3" fmla="*/ 24 h 4"/>
                <a:gd name="T4" fmla="*/ 35 w 4"/>
                <a:gd name="T5" fmla="*/ 0 h 4"/>
                <a:gd name="T6" fmla="*/ 49 w 4"/>
                <a:gd name="T7" fmla="*/ 24 h 4"/>
                <a:gd name="T8" fmla="*/ 24 w 4"/>
                <a:gd name="T9" fmla="*/ 4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4"/>
                  </a:moveTo>
                  <a:cubicBezTo>
                    <a:pt x="2" y="3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3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9" name="Freeform 283"/>
            <p:cNvSpPr>
              <a:spLocks/>
            </p:cNvSpPr>
            <p:nvPr/>
          </p:nvSpPr>
          <p:spPr bwMode="auto">
            <a:xfrm>
              <a:off x="5687" y="3003"/>
              <a:ext cx="155" cy="55"/>
            </a:xfrm>
            <a:custGeom>
              <a:avLst/>
              <a:gdLst>
                <a:gd name="T0" fmla="*/ 48 w 45"/>
                <a:gd name="T1" fmla="*/ 10 h 16"/>
                <a:gd name="T2" fmla="*/ 96 w 45"/>
                <a:gd name="T3" fmla="*/ 10 h 16"/>
                <a:gd name="T4" fmla="*/ 96 w 45"/>
                <a:gd name="T5" fmla="*/ 0 h 16"/>
                <a:gd name="T6" fmla="*/ 117 w 45"/>
                <a:gd name="T7" fmla="*/ 10 h 16"/>
                <a:gd name="T8" fmla="*/ 141 w 45"/>
                <a:gd name="T9" fmla="*/ 24 h 16"/>
                <a:gd name="T10" fmla="*/ 179 w 45"/>
                <a:gd name="T11" fmla="*/ 34 h 16"/>
                <a:gd name="T12" fmla="*/ 203 w 45"/>
                <a:gd name="T13" fmla="*/ 58 h 16"/>
                <a:gd name="T14" fmla="*/ 310 w 45"/>
                <a:gd name="T15" fmla="*/ 72 h 16"/>
                <a:gd name="T16" fmla="*/ 320 w 45"/>
                <a:gd name="T17" fmla="*/ 48 h 16"/>
                <a:gd name="T18" fmla="*/ 369 w 45"/>
                <a:gd name="T19" fmla="*/ 58 h 16"/>
                <a:gd name="T20" fmla="*/ 417 w 45"/>
                <a:gd name="T21" fmla="*/ 72 h 16"/>
                <a:gd name="T22" fmla="*/ 427 w 45"/>
                <a:gd name="T23" fmla="*/ 107 h 16"/>
                <a:gd name="T24" fmla="*/ 475 w 45"/>
                <a:gd name="T25" fmla="*/ 131 h 16"/>
                <a:gd name="T26" fmla="*/ 510 w 45"/>
                <a:gd name="T27" fmla="*/ 131 h 16"/>
                <a:gd name="T28" fmla="*/ 510 w 45"/>
                <a:gd name="T29" fmla="*/ 165 h 16"/>
                <a:gd name="T30" fmla="*/ 524 w 45"/>
                <a:gd name="T31" fmla="*/ 189 h 16"/>
                <a:gd name="T32" fmla="*/ 451 w 45"/>
                <a:gd name="T33" fmla="*/ 165 h 16"/>
                <a:gd name="T34" fmla="*/ 427 w 45"/>
                <a:gd name="T35" fmla="*/ 179 h 16"/>
                <a:gd name="T36" fmla="*/ 355 w 45"/>
                <a:gd name="T37" fmla="*/ 165 h 16"/>
                <a:gd name="T38" fmla="*/ 331 w 45"/>
                <a:gd name="T39" fmla="*/ 165 h 16"/>
                <a:gd name="T40" fmla="*/ 262 w 45"/>
                <a:gd name="T41" fmla="*/ 131 h 16"/>
                <a:gd name="T42" fmla="*/ 214 w 45"/>
                <a:gd name="T43" fmla="*/ 131 h 16"/>
                <a:gd name="T44" fmla="*/ 155 w 45"/>
                <a:gd name="T45" fmla="*/ 131 h 16"/>
                <a:gd name="T46" fmla="*/ 107 w 45"/>
                <a:gd name="T47" fmla="*/ 107 h 16"/>
                <a:gd name="T48" fmla="*/ 59 w 45"/>
                <a:gd name="T49" fmla="*/ 96 h 16"/>
                <a:gd name="T50" fmla="*/ 59 w 45"/>
                <a:gd name="T51" fmla="*/ 72 h 16"/>
                <a:gd name="T52" fmla="*/ 10 w 45"/>
                <a:gd name="T53" fmla="*/ 48 h 16"/>
                <a:gd name="T54" fmla="*/ 34 w 45"/>
                <a:gd name="T55" fmla="*/ 24 h 16"/>
                <a:gd name="T56" fmla="*/ 48 w 45"/>
                <a:gd name="T57" fmla="*/ 10 h 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"/>
                <a:gd name="T88" fmla="*/ 0 h 16"/>
                <a:gd name="T89" fmla="*/ 45 w 45"/>
                <a:gd name="T90" fmla="*/ 16 h 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" h="16">
                  <a:moveTo>
                    <a:pt x="4" y="1"/>
                  </a:moveTo>
                  <a:cubicBezTo>
                    <a:pt x="5" y="0"/>
                    <a:pt x="7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2"/>
                    <a:pt x="12" y="2"/>
                  </a:cubicBezTo>
                  <a:cubicBezTo>
                    <a:pt x="13" y="3"/>
                    <a:pt x="14" y="2"/>
                    <a:pt x="15" y="3"/>
                  </a:cubicBezTo>
                  <a:cubicBezTo>
                    <a:pt x="16" y="3"/>
                    <a:pt x="16" y="5"/>
                    <a:pt x="17" y="5"/>
                  </a:cubicBezTo>
                  <a:cubicBezTo>
                    <a:pt x="20" y="6"/>
                    <a:pt x="23" y="6"/>
                    <a:pt x="26" y="6"/>
                  </a:cubicBezTo>
                  <a:cubicBezTo>
                    <a:pt x="27" y="6"/>
                    <a:pt x="26" y="4"/>
                    <a:pt x="27" y="4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32" y="5"/>
                    <a:pt x="34" y="6"/>
                    <a:pt x="35" y="6"/>
                  </a:cubicBezTo>
                  <a:cubicBezTo>
                    <a:pt x="36" y="7"/>
                    <a:pt x="35" y="9"/>
                    <a:pt x="36" y="9"/>
                  </a:cubicBezTo>
                  <a:cubicBezTo>
                    <a:pt x="37" y="10"/>
                    <a:pt x="38" y="11"/>
                    <a:pt x="40" y="11"/>
                  </a:cubicBezTo>
                  <a:cubicBezTo>
                    <a:pt x="41" y="11"/>
                    <a:pt x="42" y="10"/>
                    <a:pt x="43" y="11"/>
                  </a:cubicBezTo>
                  <a:cubicBezTo>
                    <a:pt x="44" y="12"/>
                    <a:pt x="43" y="13"/>
                    <a:pt x="43" y="14"/>
                  </a:cubicBezTo>
                  <a:cubicBezTo>
                    <a:pt x="44" y="15"/>
                    <a:pt x="45" y="16"/>
                    <a:pt x="44" y="16"/>
                  </a:cubicBezTo>
                  <a:cubicBezTo>
                    <a:pt x="42" y="16"/>
                    <a:pt x="40" y="15"/>
                    <a:pt x="38" y="14"/>
                  </a:cubicBezTo>
                  <a:cubicBezTo>
                    <a:pt x="37" y="14"/>
                    <a:pt x="36" y="15"/>
                    <a:pt x="36" y="15"/>
                  </a:cubicBezTo>
                  <a:cubicBezTo>
                    <a:pt x="33" y="15"/>
                    <a:pt x="32" y="14"/>
                    <a:pt x="30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4"/>
                    <a:pt x="24" y="12"/>
                    <a:pt x="22" y="11"/>
                  </a:cubicBezTo>
                  <a:cubicBezTo>
                    <a:pt x="21" y="11"/>
                    <a:pt x="19" y="11"/>
                    <a:pt x="18" y="11"/>
                  </a:cubicBezTo>
                  <a:cubicBezTo>
                    <a:pt x="16" y="11"/>
                    <a:pt x="15" y="11"/>
                    <a:pt x="13" y="11"/>
                  </a:cubicBezTo>
                  <a:cubicBezTo>
                    <a:pt x="12" y="11"/>
                    <a:pt x="10" y="9"/>
                    <a:pt x="9" y="9"/>
                  </a:cubicBezTo>
                  <a:cubicBezTo>
                    <a:pt x="8" y="8"/>
                    <a:pt x="7" y="9"/>
                    <a:pt x="5" y="8"/>
                  </a:cubicBezTo>
                  <a:cubicBezTo>
                    <a:pt x="5" y="8"/>
                    <a:pt x="6" y="7"/>
                    <a:pt x="5" y="6"/>
                  </a:cubicBezTo>
                  <a:cubicBezTo>
                    <a:pt x="4" y="5"/>
                    <a:pt x="2" y="6"/>
                    <a:pt x="1" y="4"/>
                  </a:cubicBezTo>
                  <a:cubicBezTo>
                    <a:pt x="0" y="3"/>
                    <a:pt x="2" y="3"/>
                    <a:pt x="3" y="2"/>
                  </a:cubicBezTo>
                  <a:cubicBezTo>
                    <a:pt x="4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0" name="Freeform 284"/>
            <p:cNvSpPr>
              <a:spLocks/>
            </p:cNvSpPr>
            <p:nvPr/>
          </p:nvSpPr>
          <p:spPr bwMode="auto">
            <a:xfrm>
              <a:off x="5742" y="2833"/>
              <a:ext cx="187" cy="142"/>
            </a:xfrm>
            <a:custGeom>
              <a:avLst/>
              <a:gdLst>
                <a:gd name="T0" fmla="*/ 551 w 54"/>
                <a:gd name="T1" fmla="*/ 35 h 41"/>
                <a:gd name="T2" fmla="*/ 551 w 54"/>
                <a:gd name="T3" fmla="*/ 59 h 41"/>
                <a:gd name="T4" fmla="*/ 540 w 54"/>
                <a:gd name="T5" fmla="*/ 121 h 41"/>
                <a:gd name="T6" fmla="*/ 623 w 54"/>
                <a:gd name="T7" fmla="*/ 180 h 41"/>
                <a:gd name="T8" fmla="*/ 613 w 54"/>
                <a:gd name="T9" fmla="*/ 204 h 41"/>
                <a:gd name="T10" fmla="*/ 564 w 54"/>
                <a:gd name="T11" fmla="*/ 204 h 41"/>
                <a:gd name="T12" fmla="*/ 540 w 54"/>
                <a:gd name="T13" fmla="*/ 229 h 41"/>
                <a:gd name="T14" fmla="*/ 526 w 54"/>
                <a:gd name="T15" fmla="*/ 287 h 41"/>
                <a:gd name="T16" fmla="*/ 468 w 54"/>
                <a:gd name="T17" fmla="*/ 336 h 41"/>
                <a:gd name="T18" fmla="*/ 481 w 54"/>
                <a:gd name="T19" fmla="*/ 395 h 41"/>
                <a:gd name="T20" fmla="*/ 468 w 54"/>
                <a:gd name="T21" fmla="*/ 419 h 41"/>
                <a:gd name="T22" fmla="*/ 433 w 54"/>
                <a:gd name="T23" fmla="*/ 457 h 41"/>
                <a:gd name="T24" fmla="*/ 360 w 54"/>
                <a:gd name="T25" fmla="*/ 443 h 41"/>
                <a:gd name="T26" fmla="*/ 301 w 54"/>
                <a:gd name="T27" fmla="*/ 443 h 41"/>
                <a:gd name="T28" fmla="*/ 287 w 54"/>
                <a:gd name="T29" fmla="*/ 443 h 41"/>
                <a:gd name="T30" fmla="*/ 263 w 54"/>
                <a:gd name="T31" fmla="*/ 443 h 41"/>
                <a:gd name="T32" fmla="*/ 190 w 54"/>
                <a:gd name="T33" fmla="*/ 457 h 41"/>
                <a:gd name="T34" fmla="*/ 190 w 54"/>
                <a:gd name="T35" fmla="*/ 409 h 41"/>
                <a:gd name="T36" fmla="*/ 121 w 54"/>
                <a:gd name="T37" fmla="*/ 419 h 41"/>
                <a:gd name="T38" fmla="*/ 97 w 54"/>
                <a:gd name="T39" fmla="*/ 371 h 41"/>
                <a:gd name="T40" fmla="*/ 73 w 54"/>
                <a:gd name="T41" fmla="*/ 326 h 41"/>
                <a:gd name="T42" fmla="*/ 48 w 54"/>
                <a:gd name="T43" fmla="*/ 287 h 41"/>
                <a:gd name="T44" fmla="*/ 35 w 54"/>
                <a:gd name="T45" fmla="*/ 263 h 41"/>
                <a:gd name="T46" fmla="*/ 10 w 54"/>
                <a:gd name="T47" fmla="*/ 215 h 41"/>
                <a:gd name="T48" fmla="*/ 48 w 54"/>
                <a:gd name="T49" fmla="*/ 132 h 41"/>
                <a:gd name="T50" fmla="*/ 73 w 54"/>
                <a:gd name="T51" fmla="*/ 156 h 41"/>
                <a:gd name="T52" fmla="*/ 121 w 54"/>
                <a:gd name="T53" fmla="*/ 190 h 41"/>
                <a:gd name="T54" fmla="*/ 190 w 54"/>
                <a:gd name="T55" fmla="*/ 190 h 41"/>
                <a:gd name="T56" fmla="*/ 215 w 54"/>
                <a:gd name="T57" fmla="*/ 166 h 41"/>
                <a:gd name="T58" fmla="*/ 263 w 54"/>
                <a:gd name="T59" fmla="*/ 166 h 41"/>
                <a:gd name="T60" fmla="*/ 301 w 54"/>
                <a:gd name="T61" fmla="*/ 180 h 41"/>
                <a:gd name="T62" fmla="*/ 360 w 54"/>
                <a:gd name="T63" fmla="*/ 166 h 41"/>
                <a:gd name="T64" fmla="*/ 395 w 54"/>
                <a:gd name="T65" fmla="*/ 97 h 41"/>
                <a:gd name="T66" fmla="*/ 419 w 54"/>
                <a:gd name="T67" fmla="*/ 10 h 41"/>
                <a:gd name="T68" fmla="*/ 492 w 54"/>
                <a:gd name="T69" fmla="*/ 10 h 41"/>
                <a:gd name="T70" fmla="*/ 551 w 54"/>
                <a:gd name="T71" fmla="*/ 24 h 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"/>
                <a:gd name="T109" fmla="*/ 0 h 41"/>
                <a:gd name="T110" fmla="*/ 54 w 54"/>
                <a:gd name="T111" fmla="*/ 41 h 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" h="41">
                  <a:moveTo>
                    <a:pt x="46" y="2"/>
                  </a:moveTo>
                  <a:cubicBezTo>
                    <a:pt x="46" y="2"/>
                    <a:pt x="46" y="3"/>
                    <a:pt x="46" y="3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4"/>
                    <a:pt x="45" y="5"/>
                    <a:pt x="46" y="5"/>
                  </a:cubicBezTo>
                  <a:cubicBezTo>
                    <a:pt x="46" y="7"/>
                    <a:pt x="48" y="8"/>
                    <a:pt x="48" y="10"/>
                  </a:cubicBezTo>
                  <a:cubicBezTo>
                    <a:pt x="48" y="10"/>
                    <a:pt x="45" y="9"/>
                    <a:pt x="45" y="10"/>
                  </a:cubicBezTo>
                  <a:cubicBezTo>
                    <a:pt x="45" y="11"/>
                    <a:pt x="46" y="12"/>
                    <a:pt x="48" y="12"/>
                  </a:cubicBezTo>
                  <a:cubicBezTo>
                    <a:pt x="49" y="13"/>
                    <a:pt x="50" y="14"/>
                    <a:pt x="52" y="15"/>
                  </a:cubicBezTo>
                  <a:cubicBezTo>
                    <a:pt x="52" y="15"/>
                    <a:pt x="54" y="15"/>
                    <a:pt x="54" y="15"/>
                  </a:cubicBezTo>
                  <a:cubicBezTo>
                    <a:pt x="53" y="16"/>
                    <a:pt x="52" y="17"/>
                    <a:pt x="51" y="17"/>
                  </a:cubicBezTo>
                  <a:cubicBezTo>
                    <a:pt x="50" y="17"/>
                    <a:pt x="48" y="15"/>
                    <a:pt x="47" y="16"/>
                  </a:cubicBezTo>
                  <a:cubicBezTo>
                    <a:pt x="46" y="16"/>
                    <a:pt x="47" y="17"/>
                    <a:pt x="47" y="17"/>
                  </a:cubicBezTo>
                  <a:cubicBezTo>
                    <a:pt x="47" y="17"/>
                    <a:pt x="46" y="17"/>
                    <a:pt x="46" y="17"/>
                  </a:cubicBezTo>
                  <a:cubicBezTo>
                    <a:pt x="45" y="18"/>
                    <a:pt x="45" y="19"/>
                    <a:pt x="45" y="19"/>
                  </a:cubicBezTo>
                  <a:cubicBezTo>
                    <a:pt x="44" y="20"/>
                    <a:pt x="44" y="21"/>
                    <a:pt x="44" y="22"/>
                  </a:cubicBezTo>
                  <a:cubicBezTo>
                    <a:pt x="44" y="23"/>
                    <a:pt x="45" y="24"/>
                    <a:pt x="44" y="24"/>
                  </a:cubicBezTo>
                  <a:cubicBezTo>
                    <a:pt x="44" y="25"/>
                    <a:pt x="42" y="25"/>
                    <a:pt x="41" y="26"/>
                  </a:cubicBezTo>
                  <a:cubicBezTo>
                    <a:pt x="40" y="27"/>
                    <a:pt x="39" y="27"/>
                    <a:pt x="39" y="28"/>
                  </a:cubicBezTo>
                  <a:cubicBezTo>
                    <a:pt x="39" y="29"/>
                    <a:pt x="40" y="30"/>
                    <a:pt x="40" y="31"/>
                  </a:cubicBezTo>
                  <a:cubicBezTo>
                    <a:pt x="40" y="32"/>
                    <a:pt x="40" y="32"/>
                    <a:pt x="40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8" y="34"/>
                    <a:pt x="39" y="34"/>
                    <a:pt x="39" y="35"/>
                  </a:cubicBezTo>
                  <a:cubicBezTo>
                    <a:pt x="39" y="35"/>
                    <a:pt x="38" y="35"/>
                    <a:pt x="37" y="35"/>
                  </a:cubicBezTo>
                  <a:cubicBezTo>
                    <a:pt x="37" y="36"/>
                    <a:pt x="37" y="37"/>
                    <a:pt x="36" y="38"/>
                  </a:cubicBezTo>
                  <a:cubicBezTo>
                    <a:pt x="34" y="39"/>
                    <a:pt x="32" y="41"/>
                    <a:pt x="30" y="40"/>
                  </a:cubicBezTo>
                  <a:cubicBezTo>
                    <a:pt x="29" y="40"/>
                    <a:pt x="30" y="38"/>
                    <a:pt x="30" y="37"/>
                  </a:cubicBezTo>
                  <a:cubicBezTo>
                    <a:pt x="29" y="37"/>
                    <a:pt x="28" y="37"/>
                    <a:pt x="27" y="37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5" y="37"/>
                    <a:pt x="25" y="37"/>
                    <a:pt x="25" y="36"/>
                  </a:cubicBezTo>
                  <a:cubicBezTo>
                    <a:pt x="24" y="36"/>
                    <a:pt x="24" y="37"/>
                    <a:pt x="24" y="37"/>
                  </a:cubicBezTo>
                  <a:cubicBezTo>
                    <a:pt x="23" y="36"/>
                    <a:pt x="23" y="35"/>
                    <a:pt x="23" y="35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1" y="37"/>
                    <a:pt x="20" y="37"/>
                    <a:pt x="19" y="37"/>
                  </a:cubicBezTo>
                  <a:cubicBezTo>
                    <a:pt x="18" y="38"/>
                    <a:pt x="17" y="38"/>
                    <a:pt x="16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6"/>
                    <a:pt x="16" y="35"/>
                    <a:pt x="16" y="34"/>
                  </a:cubicBezTo>
                  <a:cubicBezTo>
                    <a:pt x="15" y="34"/>
                    <a:pt x="14" y="35"/>
                    <a:pt x="13" y="35"/>
                  </a:cubicBezTo>
                  <a:cubicBezTo>
                    <a:pt x="12" y="35"/>
                    <a:pt x="11" y="35"/>
                    <a:pt x="10" y="35"/>
                  </a:cubicBezTo>
                  <a:cubicBezTo>
                    <a:pt x="10" y="34"/>
                    <a:pt x="9" y="35"/>
                    <a:pt x="8" y="35"/>
                  </a:cubicBezTo>
                  <a:cubicBezTo>
                    <a:pt x="8" y="34"/>
                    <a:pt x="8" y="32"/>
                    <a:pt x="8" y="31"/>
                  </a:cubicBezTo>
                  <a:cubicBezTo>
                    <a:pt x="7" y="31"/>
                    <a:pt x="8" y="30"/>
                    <a:pt x="7" y="29"/>
                  </a:cubicBezTo>
                  <a:cubicBezTo>
                    <a:pt x="7" y="28"/>
                    <a:pt x="7" y="27"/>
                    <a:pt x="6" y="27"/>
                  </a:cubicBezTo>
                  <a:cubicBezTo>
                    <a:pt x="6" y="26"/>
                    <a:pt x="5" y="27"/>
                    <a:pt x="4" y="26"/>
                  </a:cubicBezTo>
                  <a:cubicBezTo>
                    <a:pt x="4" y="26"/>
                    <a:pt x="5" y="25"/>
                    <a:pt x="4" y="24"/>
                  </a:cubicBezTo>
                  <a:cubicBezTo>
                    <a:pt x="4" y="24"/>
                    <a:pt x="3" y="25"/>
                    <a:pt x="3" y="24"/>
                  </a:cubicBezTo>
                  <a:cubicBezTo>
                    <a:pt x="2" y="24"/>
                    <a:pt x="2" y="23"/>
                    <a:pt x="3" y="22"/>
                  </a:cubicBezTo>
                  <a:cubicBezTo>
                    <a:pt x="3" y="21"/>
                    <a:pt x="4" y="21"/>
                    <a:pt x="4" y="20"/>
                  </a:cubicBezTo>
                  <a:cubicBezTo>
                    <a:pt x="3" y="19"/>
                    <a:pt x="1" y="19"/>
                    <a:pt x="1" y="18"/>
                  </a:cubicBezTo>
                  <a:cubicBezTo>
                    <a:pt x="0" y="17"/>
                    <a:pt x="1" y="15"/>
                    <a:pt x="1" y="14"/>
                  </a:cubicBezTo>
                  <a:cubicBezTo>
                    <a:pt x="2" y="13"/>
                    <a:pt x="3" y="12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6" y="12"/>
                    <a:pt x="5" y="13"/>
                    <a:pt x="6" y="13"/>
                  </a:cubicBezTo>
                  <a:cubicBezTo>
                    <a:pt x="7" y="14"/>
                    <a:pt x="8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6"/>
                    <a:pt x="13" y="15"/>
                  </a:cubicBezTo>
                  <a:cubicBezTo>
                    <a:pt x="14" y="15"/>
                    <a:pt x="15" y="16"/>
                    <a:pt x="16" y="16"/>
                  </a:cubicBezTo>
                  <a:cubicBezTo>
                    <a:pt x="17" y="16"/>
                    <a:pt x="18" y="15"/>
                    <a:pt x="18" y="15"/>
                  </a:cubicBezTo>
                  <a:cubicBezTo>
                    <a:pt x="19" y="15"/>
                    <a:pt x="18" y="14"/>
                    <a:pt x="18" y="14"/>
                  </a:cubicBezTo>
                  <a:cubicBezTo>
                    <a:pt x="20" y="13"/>
                    <a:pt x="21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4" y="15"/>
                    <a:pt x="25" y="15"/>
                  </a:cubicBezTo>
                  <a:cubicBezTo>
                    <a:pt x="26" y="15"/>
                    <a:pt x="26" y="14"/>
                    <a:pt x="27" y="14"/>
                  </a:cubicBezTo>
                  <a:cubicBezTo>
                    <a:pt x="28" y="13"/>
                    <a:pt x="29" y="14"/>
                    <a:pt x="30" y="14"/>
                  </a:cubicBezTo>
                  <a:cubicBezTo>
                    <a:pt x="30" y="13"/>
                    <a:pt x="30" y="13"/>
                    <a:pt x="30" y="12"/>
                  </a:cubicBezTo>
                  <a:cubicBezTo>
                    <a:pt x="31" y="11"/>
                    <a:pt x="32" y="9"/>
                    <a:pt x="33" y="8"/>
                  </a:cubicBezTo>
                  <a:cubicBezTo>
                    <a:pt x="34" y="7"/>
                    <a:pt x="35" y="6"/>
                    <a:pt x="35" y="5"/>
                  </a:cubicBezTo>
                  <a:cubicBezTo>
                    <a:pt x="36" y="4"/>
                    <a:pt x="34" y="2"/>
                    <a:pt x="35" y="1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0" y="0"/>
                    <a:pt x="40" y="1"/>
                    <a:pt x="41" y="1"/>
                  </a:cubicBezTo>
                  <a:cubicBezTo>
                    <a:pt x="42" y="1"/>
                    <a:pt x="43" y="1"/>
                    <a:pt x="44" y="1"/>
                  </a:cubicBezTo>
                  <a:cubicBezTo>
                    <a:pt x="45" y="1"/>
                    <a:pt x="46" y="1"/>
                    <a:pt x="46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1" name="Freeform 285"/>
            <p:cNvSpPr>
              <a:spLocks/>
            </p:cNvSpPr>
            <p:nvPr/>
          </p:nvSpPr>
          <p:spPr bwMode="auto">
            <a:xfrm>
              <a:off x="5815" y="3017"/>
              <a:ext cx="27" cy="13"/>
            </a:xfrm>
            <a:custGeom>
              <a:avLst/>
              <a:gdLst>
                <a:gd name="T0" fmla="*/ 0 w 8"/>
                <a:gd name="T1" fmla="*/ 10 h 4"/>
                <a:gd name="T2" fmla="*/ 91 w 8"/>
                <a:gd name="T3" fmla="*/ 10 h 4"/>
                <a:gd name="T4" fmla="*/ 67 w 8"/>
                <a:gd name="T5" fmla="*/ 32 h 4"/>
                <a:gd name="T6" fmla="*/ 10 w 8"/>
                <a:gd name="T7" fmla="*/ 32 h 4"/>
                <a:gd name="T8" fmla="*/ 0 w 8"/>
                <a:gd name="T9" fmla="*/ 1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1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8" y="1"/>
                    <a:pt x="7" y="3"/>
                    <a:pt x="6" y="3"/>
                  </a:cubicBezTo>
                  <a:cubicBezTo>
                    <a:pt x="4" y="3"/>
                    <a:pt x="3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2" name="Freeform 286"/>
            <p:cNvSpPr>
              <a:spLocks/>
            </p:cNvSpPr>
            <p:nvPr/>
          </p:nvSpPr>
          <p:spPr bwMode="auto">
            <a:xfrm>
              <a:off x="5912" y="2875"/>
              <a:ext cx="114" cy="128"/>
            </a:xfrm>
            <a:custGeom>
              <a:avLst/>
              <a:gdLst>
                <a:gd name="T0" fmla="*/ 383 w 33"/>
                <a:gd name="T1" fmla="*/ 10 h 37"/>
                <a:gd name="T2" fmla="*/ 345 w 33"/>
                <a:gd name="T3" fmla="*/ 59 h 37"/>
                <a:gd name="T4" fmla="*/ 273 w 33"/>
                <a:gd name="T5" fmla="*/ 83 h 37"/>
                <a:gd name="T6" fmla="*/ 190 w 33"/>
                <a:gd name="T7" fmla="*/ 73 h 37"/>
                <a:gd name="T8" fmla="*/ 142 w 33"/>
                <a:gd name="T9" fmla="*/ 83 h 37"/>
                <a:gd name="T10" fmla="*/ 97 w 33"/>
                <a:gd name="T11" fmla="*/ 83 h 37"/>
                <a:gd name="T12" fmla="*/ 121 w 33"/>
                <a:gd name="T13" fmla="*/ 190 h 37"/>
                <a:gd name="T14" fmla="*/ 180 w 33"/>
                <a:gd name="T15" fmla="*/ 156 h 37"/>
                <a:gd name="T16" fmla="*/ 252 w 33"/>
                <a:gd name="T17" fmla="*/ 145 h 37"/>
                <a:gd name="T18" fmla="*/ 273 w 33"/>
                <a:gd name="T19" fmla="*/ 156 h 37"/>
                <a:gd name="T20" fmla="*/ 214 w 33"/>
                <a:gd name="T21" fmla="*/ 190 h 37"/>
                <a:gd name="T22" fmla="*/ 155 w 33"/>
                <a:gd name="T23" fmla="*/ 204 h 37"/>
                <a:gd name="T24" fmla="*/ 214 w 33"/>
                <a:gd name="T25" fmla="*/ 277 h 37"/>
                <a:gd name="T26" fmla="*/ 214 w 33"/>
                <a:gd name="T27" fmla="*/ 336 h 37"/>
                <a:gd name="T28" fmla="*/ 204 w 33"/>
                <a:gd name="T29" fmla="*/ 360 h 37"/>
                <a:gd name="T30" fmla="*/ 166 w 33"/>
                <a:gd name="T31" fmla="*/ 394 h 37"/>
                <a:gd name="T32" fmla="*/ 142 w 33"/>
                <a:gd name="T33" fmla="*/ 322 h 37"/>
                <a:gd name="T34" fmla="*/ 142 w 33"/>
                <a:gd name="T35" fmla="*/ 277 h 37"/>
                <a:gd name="T36" fmla="*/ 97 w 33"/>
                <a:gd name="T37" fmla="*/ 277 h 37"/>
                <a:gd name="T38" fmla="*/ 97 w 33"/>
                <a:gd name="T39" fmla="*/ 346 h 37"/>
                <a:gd name="T40" fmla="*/ 83 w 33"/>
                <a:gd name="T41" fmla="*/ 394 h 37"/>
                <a:gd name="T42" fmla="*/ 83 w 33"/>
                <a:gd name="T43" fmla="*/ 443 h 37"/>
                <a:gd name="T44" fmla="*/ 35 w 33"/>
                <a:gd name="T45" fmla="*/ 419 h 37"/>
                <a:gd name="T46" fmla="*/ 48 w 33"/>
                <a:gd name="T47" fmla="*/ 298 h 37"/>
                <a:gd name="T48" fmla="*/ 10 w 33"/>
                <a:gd name="T49" fmla="*/ 298 h 37"/>
                <a:gd name="T50" fmla="*/ 48 w 33"/>
                <a:gd name="T51" fmla="*/ 239 h 37"/>
                <a:gd name="T52" fmla="*/ 59 w 33"/>
                <a:gd name="T53" fmla="*/ 145 h 37"/>
                <a:gd name="T54" fmla="*/ 73 w 33"/>
                <a:gd name="T55" fmla="*/ 107 h 37"/>
                <a:gd name="T56" fmla="*/ 97 w 33"/>
                <a:gd name="T57" fmla="*/ 48 h 37"/>
                <a:gd name="T58" fmla="*/ 121 w 33"/>
                <a:gd name="T59" fmla="*/ 24 h 37"/>
                <a:gd name="T60" fmla="*/ 166 w 33"/>
                <a:gd name="T61" fmla="*/ 35 h 37"/>
                <a:gd name="T62" fmla="*/ 238 w 33"/>
                <a:gd name="T63" fmla="*/ 48 h 37"/>
                <a:gd name="T64" fmla="*/ 321 w 33"/>
                <a:gd name="T65" fmla="*/ 35 h 37"/>
                <a:gd name="T66" fmla="*/ 370 w 33"/>
                <a:gd name="T67" fmla="*/ 10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"/>
                <a:gd name="T103" fmla="*/ 0 h 37"/>
                <a:gd name="T104" fmla="*/ 33 w 33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" h="37">
                  <a:moveTo>
                    <a:pt x="33" y="1"/>
                  </a:moveTo>
                  <a:cubicBezTo>
                    <a:pt x="33" y="1"/>
                    <a:pt x="32" y="1"/>
                    <a:pt x="32" y="1"/>
                  </a:cubicBezTo>
                  <a:cubicBezTo>
                    <a:pt x="31" y="2"/>
                    <a:pt x="32" y="3"/>
                    <a:pt x="31" y="3"/>
                  </a:cubicBezTo>
                  <a:cubicBezTo>
                    <a:pt x="31" y="4"/>
                    <a:pt x="29" y="4"/>
                    <a:pt x="29" y="5"/>
                  </a:cubicBezTo>
                  <a:cubicBezTo>
                    <a:pt x="28" y="5"/>
                    <a:pt x="29" y="6"/>
                    <a:pt x="29" y="7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22" y="7"/>
                    <a:pt x="22" y="6"/>
                    <a:pt x="21" y="6"/>
                  </a:cubicBezTo>
                  <a:cubicBezTo>
                    <a:pt x="19" y="6"/>
                    <a:pt x="18" y="6"/>
                    <a:pt x="16" y="6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4" y="6"/>
                    <a:pt x="13" y="6"/>
                    <a:pt x="12" y="7"/>
                  </a:cubicBezTo>
                  <a:cubicBezTo>
                    <a:pt x="11" y="7"/>
                    <a:pt x="10" y="6"/>
                    <a:pt x="9" y="6"/>
                  </a:cubicBezTo>
                  <a:cubicBezTo>
                    <a:pt x="9" y="6"/>
                    <a:pt x="8" y="6"/>
                    <a:pt x="8" y="7"/>
                  </a:cubicBezTo>
                  <a:cubicBezTo>
                    <a:pt x="7" y="8"/>
                    <a:pt x="7" y="10"/>
                    <a:pt x="8" y="12"/>
                  </a:cubicBezTo>
                  <a:cubicBezTo>
                    <a:pt x="8" y="13"/>
                    <a:pt x="9" y="15"/>
                    <a:pt x="10" y="16"/>
                  </a:cubicBezTo>
                  <a:cubicBezTo>
                    <a:pt x="11" y="16"/>
                    <a:pt x="12" y="15"/>
                    <a:pt x="13" y="15"/>
                  </a:cubicBezTo>
                  <a:cubicBezTo>
                    <a:pt x="14" y="14"/>
                    <a:pt x="14" y="13"/>
                    <a:pt x="15" y="13"/>
                  </a:cubicBezTo>
                  <a:cubicBezTo>
                    <a:pt x="15" y="12"/>
                    <a:pt x="17" y="13"/>
                    <a:pt x="18" y="13"/>
                  </a:cubicBezTo>
                  <a:cubicBezTo>
                    <a:pt x="18" y="12"/>
                    <a:pt x="20" y="12"/>
                    <a:pt x="21" y="12"/>
                  </a:cubicBezTo>
                  <a:cubicBezTo>
                    <a:pt x="22" y="11"/>
                    <a:pt x="23" y="11"/>
                    <a:pt x="23" y="12"/>
                  </a:cubicBezTo>
                  <a:cubicBezTo>
                    <a:pt x="24" y="12"/>
                    <a:pt x="23" y="13"/>
                    <a:pt x="23" y="13"/>
                  </a:cubicBezTo>
                  <a:cubicBezTo>
                    <a:pt x="22" y="14"/>
                    <a:pt x="21" y="13"/>
                    <a:pt x="20" y="13"/>
                  </a:cubicBezTo>
                  <a:cubicBezTo>
                    <a:pt x="19" y="14"/>
                    <a:pt x="19" y="15"/>
                    <a:pt x="18" y="16"/>
                  </a:cubicBezTo>
                  <a:cubicBezTo>
                    <a:pt x="17" y="17"/>
                    <a:pt x="16" y="18"/>
                    <a:pt x="15" y="18"/>
                  </a:cubicBezTo>
                  <a:cubicBezTo>
                    <a:pt x="14" y="18"/>
                    <a:pt x="14" y="17"/>
                    <a:pt x="13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5" y="20"/>
                    <a:pt x="16" y="21"/>
                    <a:pt x="18" y="23"/>
                  </a:cubicBezTo>
                  <a:cubicBezTo>
                    <a:pt x="18" y="24"/>
                    <a:pt x="19" y="24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9" y="29"/>
                    <a:pt x="21" y="29"/>
                    <a:pt x="20" y="30"/>
                  </a:cubicBezTo>
                  <a:cubicBezTo>
                    <a:pt x="20" y="31"/>
                    <a:pt x="18" y="30"/>
                    <a:pt x="17" y="30"/>
                  </a:cubicBezTo>
                  <a:cubicBezTo>
                    <a:pt x="16" y="31"/>
                    <a:pt x="17" y="33"/>
                    <a:pt x="16" y="33"/>
                  </a:cubicBezTo>
                  <a:cubicBezTo>
                    <a:pt x="15" y="34"/>
                    <a:pt x="14" y="33"/>
                    <a:pt x="14" y="33"/>
                  </a:cubicBezTo>
                  <a:cubicBezTo>
                    <a:pt x="13" y="31"/>
                    <a:pt x="15" y="30"/>
                    <a:pt x="15" y="29"/>
                  </a:cubicBezTo>
                  <a:cubicBezTo>
                    <a:pt x="14" y="28"/>
                    <a:pt x="13" y="28"/>
                    <a:pt x="12" y="27"/>
                  </a:cubicBezTo>
                  <a:cubicBezTo>
                    <a:pt x="11" y="27"/>
                    <a:pt x="10" y="27"/>
                    <a:pt x="10" y="26"/>
                  </a:cubicBezTo>
                  <a:cubicBezTo>
                    <a:pt x="11" y="25"/>
                    <a:pt x="12" y="24"/>
                    <a:pt x="12" y="23"/>
                  </a:cubicBezTo>
                  <a:cubicBezTo>
                    <a:pt x="13" y="23"/>
                    <a:pt x="12" y="22"/>
                    <a:pt x="11" y="22"/>
                  </a:cubicBezTo>
                  <a:cubicBezTo>
                    <a:pt x="10" y="22"/>
                    <a:pt x="9" y="22"/>
                    <a:pt x="8" y="23"/>
                  </a:cubicBezTo>
                  <a:cubicBezTo>
                    <a:pt x="7" y="24"/>
                    <a:pt x="9" y="24"/>
                    <a:pt x="9" y="25"/>
                  </a:cubicBezTo>
                  <a:cubicBezTo>
                    <a:pt x="9" y="26"/>
                    <a:pt x="8" y="27"/>
                    <a:pt x="8" y="29"/>
                  </a:cubicBezTo>
                  <a:cubicBezTo>
                    <a:pt x="8" y="29"/>
                    <a:pt x="9" y="30"/>
                    <a:pt x="9" y="31"/>
                  </a:cubicBezTo>
                  <a:cubicBezTo>
                    <a:pt x="9" y="32"/>
                    <a:pt x="8" y="32"/>
                    <a:pt x="7" y="33"/>
                  </a:cubicBezTo>
                  <a:cubicBezTo>
                    <a:pt x="7" y="34"/>
                    <a:pt x="9" y="35"/>
                    <a:pt x="9" y="37"/>
                  </a:cubicBezTo>
                  <a:cubicBezTo>
                    <a:pt x="9" y="37"/>
                    <a:pt x="8" y="37"/>
                    <a:pt x="7" y="37"/>
                  </a:cubicBezTo>
                  <a:cubicBezTo>
                    <a:pt x="6" y="37"/>
                    <a:pt x="5" y="37"/>
                    <a:pt x="4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3" y="33"/>
                    <a:pt x="5" y="31"/>
                    <a:pt x="5" y="29"/>
                  </a:cubicBezTo>
                  <a:cubicBezTo>
                    <a:pt x="5" y="28"/>
                    <a:pt x="5" y="27"/>
                    <a:pt x="4" y="25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1" y="24"/>
                    <a:pt x="0" y="23"/>
                    <a:pt x="1" y="22"/>
                  </a:cubicBezTo>
                  <a:cubicBezTo>
                    <a:pt x="1" y="21"/>
                    <a:pt x="3" y="21"/>
                    <a:pt x="4" y="20"/>
                  </a:cubicBezTo>
                  <a:cubicBezTo>
                    <a:pt x="4" y="18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7" y="11"/>
                    <a:pt x="6" y="10"/>
                    <a:pt x="6" y="9"/>
                  </a:cubicBezTo>
                  <a:cubicBezTo>
                    <a:pt x="6" y="8"/>
                    <a:pt x="5" y="7"/>
                    <a:pt x="5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11" y="4"/>
                    <a:pt x="9" y="2"/>
                    <a:pt x="10" y="2"/>
                  </a:cubicBezTo>
                  <a:cubicBezTo>
                    <a:pt x="11" y="1"/>
                    <a:pt x="13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6" y="3"/>
                    <a:pt x="17" y="3"/>
                    <a:pt x="19" y="3"/>
                  </a:cubicBezTo>
                  <a:cubicBezTo>
                    <a:pt x="19" y="3"/>
                    <a:pt x="20" y="4"/>
                    <a:pt x="20" y="4"/>
                  </a:cubicBezTo>
                  <a:cubicBezTo>
                    <a:pt x="21" y="4"/>
                    <a:pt x="22" y="3"/>
                    <a:pt x="22" y="3"/>
                  </a:cubicBezTo>
                  <a:cubicBezTo>
                    <a:pt x="24" y="3"/>
                    <a:pt x="26" y="4"/>
                    <a:pt x="27" y="3"/>
                  </a:cubicBezTo>
                  <a:cubicBezTo>
                    <a:pt x="28" y="3"/>
                    <a:pt x="28" y="2"/>
                    <a:pt x="29" y="1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2" y="1"/>
                    <a:pt x="33" y="0"/>
                    <a:pt x="3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Freeform 287"/>
            <p:cNvSpPr>
              <a:spLocks/>
            </p:cNvSpPr>
            <p:nvPr/>
          </p:nvSpPr>
          <p:spPr bwMode="auto">
            <a:xfrm>
              <a:off x="5870" y="2961"/>
              <a:ext cx="0" cy="14"/>
            </a:xfrm>
            <a:custGeom>
              <a:avLst/>
              <a:gdLst>
                <a:gd name="T0" fmla="*/ 0 h 4"/>
                <a:gd name="T1" fmla="*/ 0 h 4"/>
                <a:gd name="T2" fmla="*/ 35 h 4"/>
                <a:gd name="T3" fmla="*/ 35 h 4"/>
                <a:gd name="T4" fmla="*/ 0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Freeform 288"/>
            <p:cNvSpPr>
              <a:spLocks/>
            </p:cNvSpPr>
            <p:nvPr/>
          </p:nvSpPr>
          <p:spPr bwMode="auto">
            <a:xfrm>
              <a:off x="5842" y="3044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24 w 4"/>
                <a:gd name="T3" fmla="*/ 14 h 4"/>
                <a:gd name="T4" fmla="*/ 35 w 4"/>
                <a:gd name="T5" fmla="*/ 14 h 4"/>
                <a:gd name="T6" fmla="*/ 49 w 4"/>
                <a:gd name="T7" fmla="*/ 24 h 4"/>
                <a:gd name="T8" fmla="*/ 24 w 4"/>
                <a:gd name="T9" fmla="*/ 35 h 4"/>
                <a:gd name="T10" fmla="*/ 24 w 4"/>
                <a:gd name="T11" fmla="*/ 49 h 4"/>
                <a:gd name="T12" fmla="*/ 24 w 4"/>
                <a:gd name="T13" fmla="*/ 24 h 4"/>
                <a:gd name="T14" fmla="*/ 0 w 4"/>
                <a:gd name="T15" fmla="*/ 24 h 4"/>
                <a:gd name="T16" fmla="*/ 0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Freeform 289"/>
            <p:cNvSpPr>
              <a:spLocks/>
            </p:cNvSpPr>
            <p:nvPr/>
          </p:nvSpPr>
          <p:spPr bwMode="auto">
            <a:xfrm>
              <a:off x="5856" y="3044"/>
              <a:ext cx="14" cy="14"/>
            </a:xfrm>
            <a:custGeom>
              <a:avLst/>
              <a:gdLst>
                <a:gd name="T0" fmla="*/ 24 w 4"/>
                <a:gd name="T1" fmla="*/ 0 h 4"/>
                <a:gd name="T2" fmla="*/ 49 w 4"/>
                <a:gd name="T3" fmla="*/ 14 h 4"/>
                <a:gd name="T4" fmla="*/ 35 w 4"/>
                <a:gd name="T5" fmla="*/ 49 h 4"/>
                <a:gd name="T6" fmla="*/ 0 w 4"/>
                <a:gd name="T7" fmla="*/ 35 h 4"/>
                <a:gd name="T8" fmla="*/ 24 w 4"/>
                <a:gd name="T9" fmla="*/ 35 h 4"/>
                <a:gd name="T10" fmla="*/ 24 w 4"/>
                <a:gd name="T11" fmla="*/ 14 h 4"/>
                <a:gd name="T12" fmla="*/ 24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2" y="0"/>
                  </a:move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290"/>
            <p:cNvSpPr>
              <a:spLocks/>
            </p:cNvSpPr>
            <p:nvPr/>
          </p:nvSpPr>
          <p:spPr bwMode="auto">
            <a:xfrm>
              <a:off x="5870" y="3044"/>
              <a:ext cx="42" cy="14"/>
            </a:xfrm>
            <a:custGeom>
              <a:avLst/>
              <a:gdLst>
                <a:gd name="T0" fmla="*/ 14 w 12"/>
                <a:gd name="T1" fmla="*/ 24 h 4"/>
                <a:gd name="T2" fmla="*/ 14 w 12"/>
                <a:gd name="T3" fmla="*/ 49 h 4"/>
                <a:gd name="T4" fmla="*/ 24 w 12"/>
                <a:gd name="T5" fmla="*/ 49 h 4"/>
                <a:gd name="T6" fmla="*/ 74 w 12"/>
                <a:gd name="T7" fmla="*/ 35 h 4"/>
                <a:gd name="T8" fmla="*/ 112 w 12"/>
                <a:gd name="T9" fmla="*/ 35 h 4"/>
                <a:gd name="T10" fmla="*/ 147 w 12"/>
                <a:gd name="T11" fmla="*/ 35 h 4"/>
                <a:gd name="T12" fmla="*/ 147 w 12"/>
                <a:gd name="T13" fmla="*/ 35 h 4"/>
                <a:gd name="T14" fmla="*/ 137 w 12"/>
                <a:gd name="T15" fmla="*/ 14 h 4"/>
                <a:gd name="T16" fmla="*/ 112 w 12"/>
                <a:gd name="T17" fmla="*/ 14 h 4"/>
                <a:gd name="T18" fmla="*/ 84 w 12"/>
                <a:gd name="T19" fmla="*/ 0 h 4"/>
                <a:gd name="T20" fmla="*/ 74 w 12"/>
                <a:gd name="T21" fmla="*/ 0 h 4"/>
                <a:gd name="T22" fmla="*/ 74 w 12"/>
                <a:gd name="T23" fmla="*/ 24 h 4"/>
                <a:gd name="T24" fmla="*/ 84 w 12"/>
                <a:gd name="T25" fmla="*/ 24 h 4"/>
                <a:gd name="T26" fmla="*/ 74 w 12"/>
                <a:gd name="T27" fmla="*/ 24 h 4"/>
                <a:gd name="T28" fmla="*/ 49 w 12"/>
                <a:gd name="T29" fmla="*/ 24 h 4"/>
                <a:gd name="T30" fmla="*/ 24 w 12"/>
                <a:gd name="T31" fmla="*/ 24 h 4"/>
                <a:gd name="T32" fmla="*/ 14 w 12"/>
                <a:gd name="T33" fmla="*/ 24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"/>
                <a:gd name="T53" fmla="*/ 12 w 12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">
                  <a:moveTo>
                    <a:pt x="1" y="2"/>
                  </a:moveTo>
                  <a:cubicBezTo>
                    <a:pt x="1" y="3"/>
                    <a:pt x="0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1" y="1"/>
                  </a:cubicBezTo>
                  <a:cubicBezTo>
                    <a:pt x="11" y="1"/>
                    <a:pt x="9" y="1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291"/>
            <p:cNvSpPr>
              <a:spLocks/>
            </p:cNvSpPr>
            <p:nvPr/>
          </p:nvSpPr>
          <p:spPr bwMode="auto">
            <a:xfrm>
              <a:off x="5912" y="3072"/>
              <a:ext cx="31" cy="14"/>
            </a:xfrm>
            <a:custGeom>
              <a:avLst/>
              <a:gdLst>
                <a:gd name="T0" fmla="*/ 10 w 9"/>
                <a:gd name="T1" fmla="*/ 14 h 4"/>
                <a:gd name="T2" fmla="*/ 48 w 9"/>
                <a:gd name="T3" fmla="*/ 14 h 4"/>
                <a:gd name="T4" fmla="*/ 83 w 9"/>
                <a:gd name="T5" fmla="*/ 24 h 4"/>
                <a:gd name="T6" fmla="*/ 107 w 9"/>
                <a:gd name="T7" fmla="*/ 35 h 4"/>
                <a:gd name="T8" fmla="*/ 83 w 9"/>
                <a:gd name="T9" fmla="*/ 49 h 4"/>
                <a:gd name="T10" fmla="*/ 59 w 9"/>
                <a:gd name="T11" fmla="*/ 35 h 4"/>
                <a:gd name="T12" fmla="*/ 34 w 9"/>
                <a:gd name="T13" fmla="*/ 24 h 4"/>
                <a:gd name="T14" fmla="*/ 10 w 9"/>
                <a:gd name="T15" fmla="*/ 24 h 4"/>
                <a:gd name="T16" fmla="*/ 10 w 9"/>
                <a:gd name="T17" fmla="*/ 1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1" y="1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6" y="1"/>
                    <a:pt x="7" y="2"/>
                  </a:cubicBezTo>
                  <a:cubicBezTo>
                    <a:pt x="7" y="2"/>
                    <a:pt x="8" y="3"/>
                    <a:pt x="9" y="3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6" y="4"/>
                    <a:pt x="5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292"/>
            <p:cNvSpPr>
              <a:spLocks/>
            </p:cNvSpPr>
            <p:nvPr/>
          </p:nvSpPr>
          <p:spPr bwMode="auto">
            <a:xfrm>
              <a:off x="5929" y="3044"/>
              <a:ext cx="55" cy="14"/>
            </a:xfrm>
            <a:custGeom>
              <a:avLst/>
              <a:gdLst>
                <a:gd name="T0" fmla="*/ 34 w 16"/>
                <a:gd name="T1" fmla="*/ 0 h 4"/>
                <a:gd name="T2" fmla="*/ 72 w 16"/>
                <a:gd name="T3" fmla="*/ 14 h 4"/>
                <a:gd name="T4" fmla="*/ 96 w 16"/>
                <a:gd name="T5" fmla="*/ 24 h 4"/>
                <a:gd name="T6" fmla="*/ 107 w 16"/>
                <a:gd name="T7" fmla="*/ 14 h 4"/>
                <a:gd name="T8" fmla="*/ 131 w 16"/>
                <a:gd name="T9" fmla="*/ 24 h 4"/>
                <a:gd name="T10" fmla="*/ 155 w 16"/>
                <a:gd name="T11" fmla="*/ 14 h 4"/>
                <a:gd name="T12" fmla="*/ 165 w 16"/>
                <a:gd name="T13" fmla="*/ 0 h 4"/>
                <a:gd name="T14" fmla="*/ 179 w 16"/>
                <a:gd name="T15" fmla="*/ 14 h 4"/>
                <a:gd name="T16" fmla="*/ 189 w 16"/>
                <a:gd name="T17" fmla="*/ 0 h 4"/>
                <a:gd name="T18" fmla="*/ 165 w 16"/>
                <a:gd name="T19" fmla="*/ 24 h 4"/>
                <a:gd name="T20" fmla="*/ 155 w 16"/>
                <a:gd name="T21" fmla="*/ 24 h 4"/>
                <a:gd name="T22" fmla="*/ 141 w 16"/>
                <a:gd name="T23" fmla="*/ 35 h 4"/>
                <a:gd name="T24" fmla="*/ 107 w 16"/>
                <a:gd name="T25" fmla="*/ 35 h 4"/>
                <a:gd name="T26" fmla="*/ 96 w 16"/>
                <a:gd name="T27" fmla="*/ 35 h 4"/>
                <a:gd name="T28" fmla="*/ 58 w 16"/>
                <a:gd name="T29" fmla="*/ 49 h 4"/>
                <a:gd name="T30" fmla="*/ 0 w 16"/>
                <a:gd name="T31" fmla="*/ 35 h 4"/>
                <a:gd name="T32" fmla="*/ 10 w 16"/>
                <a:gd name="T33" fmla="*/ 14 h 4"/>
                <a:gd name="T34" fmla="*/ 34 w 16"/>
                <a:gd name="T35" fmla="*/ 0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"/>
                <a:gd name="T56" fmla="*/ 16 w 16"/>
                <a:gd name="T57" fmla="*/ 4 h 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">
                  <a:moveTo>
                    <a:pt x="3" y="0"/>
                  </a:move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4" y="0"/>
                    <a:pt x="14" y="1"/>
                    <a:pt x="15" y="1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16" y="1"/>
                    <a:pt x="15" y="1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3" y="4"/>
                    <a:pt x="1" y="4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293"/>
            <p:cNvSpPr>
              <a:spLocks/>
            </p:cNvSpPr>
            <p:nvPr/>
          </p:nvSpPr>
          <p:spPr bwMode="auto">
            <a:xfrm>
              <a:off x="6237" y="3186"/>
              <a:ext cx="14" cy="14"/>
            </a:xfrm>
            <a:custGeom>
              <a:avLst/>
              <a:gdLst>
                <a:gd name="T0" fmla="*/ 49 w 4"/>
                <a:gd name="T1" fmla="*/ 35 h 4"/>
                <a:gd name="T2" fmla="*/ 14 w 4"/>
                <a:gd name="T3" fmla="*/ 35 h 4"/>
                <a:gd name="T4" fmla="*/ 0 w 4"/>
                <a:gd name="T5" fmla="*/ 24 h 4"/>
                <a:gd name="T6" fmla="*/ 35 w 4"/>
                <a:gd name="T7" fmla="*/ 0 h 4"/>
                <a:gd name="T8" fmla="*/ 49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294"/>
            <p:cNvSpPr>
              <a:spLocks/>
            </p:cNvSpPr>
            <p:nvPr/>
          </p:nvSpPr>
          <p:spPr bwMode="auto">
            <a:xfrm>
              <a:off x="5787" y="3356"/>
              <a:ext cx="14" cy="0"/>
            </a:xfrm>
            <a:custGeom>
              <a:avLst/>
              <a:gdLst>
                <a:gd name="T0" fmla="*/ 49 w 4"/>
                <a:gd name="T1" fmla="*/ 24 w 4"/>
                <a:gd name="T2" fmla="*/ 14 w 4"/>
                <a:gd name="T3" fmla="*/ 1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295"/>
            <p:cNvSpPr>
              <a:spLocks/>
            </p:cNvSpPr>
            <p:nvPr/>
          </p:nvSpPr>
          <p:spPr bwMode="auto">
            <a:xfrm>
              <a:off x="6309" y="3622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24 w 4"/>
                <a:gd name="T3" fmla="*/ 49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296"/>
            <p:cNvSpPr>
              <a:spLocks/>
            </p:cNvSpPr>
            <p:nvPr/>
          </p:nvSpPr>
          <p:spPr bwMode="auto">
            <a:xfrm>
              <a:off x="6237" y="3608"/>
              <a:ext cx="14" cy="14"/>
            </a:xfrm>
            <a:custGeom>
              <a:avLst/>
              <a:gdLst>
                <a:gd name="T0" fmla="*/ 35 w 4"/>
                <a:gd name="T1" fmla="*/ 35 h 4"/>
                <a:gd name="T2" fmla="*/ 14 w 4"/>
                <a:gd name="T3" fmla="*/ 49 h 4"/>
                <a:gd name="T4" fmla="*/ 14 w 4"/>
                <a:gd name="T5" fmla="*/ 24 h 4"/>
                <a:gd name="T6" fmla="*/ 35 w 4"/>
                <a:gd name="T7" fmla="*/ 14 h 4"/>
                <a:gd name="T8" fmla="*/ 35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3"/>
                  </a:moveTo>
                  <a:cubicBezTo>
                    <a:pt x="2" y="4"/>
                    <a:pt x="2" y="4"/>
                    <a:pt x="1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2"/>
                    <a:pt x="2" y="0"/>
                    <a:pt x="3" y="1"/>
                  </a:cubicBezTo>
                  <a:cubicBezTo>
                    <a:pt x="4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297"/>
            <p:cNvSpPr>
              <a:spLocks/>
            </p:cNvSpPr>
            <p:nvPr/>
          </p:nvSpPr>
          <p:spPr bwMode="auto">
            <a:xfrm>
              <a:off x="6195" y="3100"/>
              <a:ext cx="0" cy="17"/>
            </a:xfrm>
            <a:custGeom>
              <a:avLst/>
              <a:gdLst>
                <a:gd name="T0" fmla="*/ 48 h 5"/>
                <a:gd name="T1" fmla="*/ 58 h 5"/>
                <a:gd name="T2" fmla="*/ 34 h 5"/>
                <a:gd name="T3" fmla="*/ 0 h 5"/>
                <a:gd name="T4" fmla="*/ 48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298"/>
            <p:cNvSpPr>
              <a:spLocks/>
            </p:cNvSpPr>
            <p:nvPr/>
          </p:nvSpPr>
          <p:spPr bwMode="auto">
            <a:xfrm>
              <a:off x="6181" y="3117"/>
              <a:ext cx="14" cy="0"/>
            </a:xfrm>
            <a:custGeom>
              <a:avLst/>
              <a:gdLst>
                <a:gd name="T0" fmla="*/ 24 w 4"/>
                <a:gd name="T1" fmla="*/ 14 w 4"/>
                <a:gd name="T2" fmla="*/ 24 w 4"/>
                <a:gd name="T3" fmla="*/ 49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299"/>
            <p:cNvSpPr>
              <a:spLocks/>
            </p:cNvSpPr>
            <p:nvPr/>
          </p:nvSpPr>
          <p:spPr bwMode="auto">
            <a:xfrm>
              <a:off x="6690" y="3255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24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300"/>
            <p:cNvSpPr>
              <a:spLocks/>
            </p:cNvSpPr>
            <p:nvPr/>
          </p:nvSpPr>
          <p:spPr bwMode="auto">
            <a:xfrm>
              <a:off x="6717" y="3158"/>
              <a:ext cx="14" cy="14"/>
            </a:xfrm>
            <a:custGeom>
              <a:avLst/>
              <a:gdLst>
                <a:gd name="T0" fmla="*/ 49 w 4"/>
                <a:gd name="T1" fmla="*/ 24 h 4"/>
                <a:gd name="T2" fmla="*/ 24 w 4"/>
                <a:gd name="T3" fmla="*/ 35 h 4"/>
                <a:gd name="T4" fmla="*/ 0 w 4"/>
                <a:gd name="T5" fmla="*/ 24 h 4"/>
                <a:gd name="T6" fmla="*/ 24 w 4"/>
                <a:gd name="T7" fmla="*/ 0 h 4"/>
                <a:gd name="T8" fmla="*/ 49 w 4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3"/>
                    <a:pt x="2" y="4"/>
                    <a:pt x="2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301"/>
            <p:cNvSpPr>
              <a:spLocks/>
            </p:cNvSpPr>
            <p:nvPr/>
          </p:nvSpPr>
          <p:spPr bwMode="auto">
            <a:xfrm>
              <a:off x="6717" y="3172"/>
              <a:ext cx="14" cy="14"/>
            </a:xfrm>
            <a:custGeom>
              <a:avLst/>
              <a:gdLst>
                <a:gd name="T0" fmla="*/ 49 w 4"/>
                <a:gd name="T1" fmla="*/ 35 h 4"/>
                <a:gd name="T2" fmla="*/ 24 w 4"/>
                <a:gd name="T3" fmla="*/ 49 h 4"/>
                <a:gd name="T4" fmla="*/ 0 w 4"/>
                <a:gd name="T5" fmla="*/ 24 h 4"/>
                <a:gd name="T6" fmla="*/ 24 w 4"/>
                <a:gd name="T7" fmla="*/ 0 h 4"/>
                <a:gd name="T8" fmla="*/ 49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302"/>
            <p:cNvSpPr>
              <a:spLocks/>
            </p:cNvSpPr>
            <p:nvPr/>
          </p:nvSpPr>
          <p:spPr bwMode="auto">
            <a:xfrm>
              <a:off x="6873" y="3228"/>
              <a:ext cx="14" cy="13"/>
            </a:xfrm>
            <a:custGeom>
              <a:avLst/>
              <a:gdLst>
                <a:gd name="T0" fmla="*/ 24 w 4"/>
                <a:gd name="T1" fmla="*/ 32 h 4"/>
                <a:gd name="T2" fmla="*/ 14 w 4"/>
                <a:gd name="T3" fmla="*/ 32 h 4"/>
                <a:gd name="T4" fmla="*/ 24 w 4"/>
                <a:gd name="T5" fmla="*/ 23 h 4"/>
                <a:gd name="T6" fmla="*/ 49 w 4"/>
                <a:gd name="T7" fmla="*/ 10 h 4"/>
                <a:gd name="T8" fmla="*/ 24 w 4"/>
                <a:gd name="T9" fmla="*/ 3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2" y="3"/>
                    <a:pt x="1" y="4"/>
                    <a:pt x="1" y="3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2" y="2"/>
                    <a:pt x="4" y="0"/>
                    <a:pt x="4" y="1"/>
                  </a:cubicBezTo>
                  <a:cubicBezTo>
                    <a:pt x="4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303"/>
            <p:cNvSpPr>
              <a:spLocks/>
            </p:cNvSpPr>
            <p:nvPr/>
          </p:nvSpPr>
          <p:spPr bwMode="auto">
            <a:xfrm>
              <a:off x="6026" y="2733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304"/>
            <p:cNvSpPr>
              <a:spLocks/>
            </p:cNvSpPr>
            <p:nvPr/>
          </p:nvSpPr>
          <p:spPr bwMode="auto">
            <a:xfrm>
              <a:off x="5970" y="2691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14 w 4"/>
                <a:gd name="T3" fmla="*/ 1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305"/>
            <p:cNvSpPr>
              <a:spLocks/>
            </p:cNvSpPr>
            <p:nvPr/>
          </p:nvSpPr>
          <p:spPr bwMode="auto">
            <a:xfrm>
              <a:off x="5957" y="2691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306"/>
            <p:cNvSpPr>
              <a:spLocks/>
            </p:cNvSpPr>
            <p:nvPr/>
          </p:nvSpPr>
          <p:spPr bwMode="auto">
            <a:xfrm>
              <a:off x="6479" y="3100"/>
              <a:ext cx="14" cy="0"/>
            </a:xfrm>
            <a:custGeom>
              <a:avLst/>
              <a:gdLst>
                <a:gd name="T0" fmla="*/ 24 w 4"/>
                <a:gd name="T1" fmla="*/ 35 w 4"/>
                <a:gd name="T2" fmla="*/ 14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307"/>
            <p:cNvSpPr>
              <a:spLocks/>
            </p:cNvSpPr>
            <p:nvPr/>
          </p:nvSpPr>
          <p:spPr bwMode="auto">
            <a:xfrm>
              <a:off x="6434" y="3072"/>
              <a:ext cx="17" cy="0"/>
            </a:xfrm>
            <a:custGeom>
              <a:avLst/>
              <a:gdLst>
                <a:gd name="T0" fmla="*/ 48 w 5"/>
                <a:gd name="T1" fmla="*/ 58 w 5"/>
                <a:gd name="T2" fmla="*/ 10 w 5"/>
                <a:gd name="T3" fmla="*/ 0 w 5"/>
                <a:gd name="T4" fmla="*/ 48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308"/>
            <p:cNvSpPr>
              <a:spLocks/>
            </p:cNvSpPr>
            <p:nvPr/>
          </p:nvSpPr>
          <p:spPr bwMode="auto">
            <a:xfrm>
              <a:off x="6506" y="2989"/>
              <a:ext cx="14" cy="14"/>
            </a:xfrm>
            <a:custGeom>
              <a:avLst/>
              <a:gdLst>
                <a:gd name="T0" fmla="*/ 49 w 4"/>
                <a:gd name="T1" fmla="*/ 35 h 4"/>
                <a:gd name="T2" fmla="*/ 24 w 4"/>
                <a:gd name="T3" fmla="*/ 49 h 4"/>
                <a:gd name="T4" fmla="*/ 0 w 4"/>
                <a:gd name="T5" fmla="*/ 24 h 4"/>
                <a:gd name="T6" fmla="*/ 24 w 4"/>
                <a:gd name="T7" fmla="*/ 14 h 4"/>
                <a:gd name="T8" fmla="*/ 49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309"/>
            <p:cNvSpPr>
              <a:spLocks/>
            </p:cNvSpPr>
            <p:nvPr/>
          </p:nvSpPr>
          <p:spPr bwMode="auto">
            <a:xfrm>
              <a:off x="6112" y="3044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14 w 4"/>
                <a:gd name="T3" fmla="*/ 35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310"/>
            <p:cNvSpPr>
              <a:spLocks/>
            </p:cNvSpPr>
            <p:nvPr/>
          </p:nvSpPr>
          <p:spPr bwMode="auto">
            <a:xfrm>
              <a:off x="6067" y="2961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24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311"/>
            <p:cNvSpPr>
              <a:spLocks/>
            </p:cNvSpPr>
            <p:nvPr/>
          </p:nvSpPr>
          <p:spPr bwMode="auto">
            <a:xfrm>
              <a:off x="6026" y="2947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24 w 4"/>
                <a:gd name="T3" fmla="*/ 2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312"/>
            <p:cNvSpPr>
              <a:spLocks/>
            </p:cNvSpPr>
            <p:nvPr/>
          </p:nvSpPr>
          <p:spPr bwMode="auto">
            <a:xfrm>
              <a:off x="6717" y="3186"/>
              <a:ext cx="14" cy="14"/>
            </a:xfrm>
            <a:custGeom>
              <a:avLst/>
              <a:gdLst>
                <a:gd name="T0" fmla="*/ 14 w 4"/>
                <a:gd name="T1" fmla="*/ 49 h 4"/>
                <a:gd name="T2" fmla="*/ 0 w 4"/>
                <a:gd name="T3" fmla="*/ 35 h 4"/>
                <a:gd name="T4" fmla="*/ 14 w 4"/>
                <a:gd name="T5" fmla="*/ 14 h 4"/>
                <a:gd name="T6" fmla="*/ 49 w 4"/>
                <a:gd name="T7" fmla="*/ 14 h 4"/>
                <a:gd name="T8" fmla="*/ 14 w 4"/>
                <a:gd name="T9" fmla="*/ 4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4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4" y="0"/>
                    <a:pt x="4" y="1"/>
                  </a:cubicBezTo>
                  <a:cubicBezTo>
                    <a:pt x="4" y="3"/>
                    <a:pt x="3" y="3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313"/>
            <p:cNvSpPr>
              <a:spLocks/>
            </p:cNvSpPr>
            <p:nvPr/>
          </p:nvSpPr>
          <p:spPr bwMode="auto">
            <a:xfrm>
              <a:off x="6717" y="3214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14 w 4"/>
                <a:gd name="T3" fmla="*/ 49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314"/>
            <p:cNvSpPr>
              <a:spLocks/>
            </p:cNvSpPr>
            <p:nvPr/>
          </p:nvSpPr>
          <p:spPr bwMode="auto">
            <a:xfrm>
              <a:off x="5943" y="2577"/>
              <a:ext cx="14" cy="17"/>
            </a:xfrm>
            <a:custGeom>
              <a:avLst/>
              <a:gdLst>
                <a:gd name="T0" fmla="*/ 49 w 4"/>
                <a:gd name="T1" fmla="*/ 34 h 5"/>
                <a:gd name="T2" fmla="*/ 24 w 4"/>
                <a:gd name="T3" fmla="*/ 58 h 5"/>
                <a:gd name="T4" fmla="*/ 0 w 4"/>
                <a:gd name="T5" fmla="*/ 34 h 5"/>
                <a:gd name="T6" fmla="*/ 24 w 4"/>
                <a:gd name="T7" fmla="*/ 0 h 5"/>
                <a:gd name="T8" fmla="*/ 49 w 4"/>
                <a:gd name="T9" fmla="*/ 3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3"/>
                  </a:moveTo>
                  <a:cubicBezTo>
                    <a:pt x="2" y="3"/>
                    <a:pt x="2" y="5"/>
                    <a:pt x="2" y="5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315"/>
            <p:cNvSpPr>
              <a:spLocks/>
            </p:cNvSpPr>
            <p:nvPr/>
          </p:nvSpPr>
          <p:spPr bwMode="auto">
            <a:xfrm>
              <a:off x="5984" y="2747"/>
              <a:ext cx="14" cy="0"/>
            </a:xfrm>
            <a:custGeom>
              <a:avLst/>
              <a:gdLst>
                <a:gd name="T0" fmla="*/ 49 w 4"/>
                <a:gd name="T1" fmla="*/ 14 w 4"/>
                <a:gd name="T2" fmla="*/ 0 w 4"/>
                <a:gd name="T3" fmla="*/ 35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316"/>
            <p:cNvSpPr>
              <a:spLocks/>
            </p:cNvSpPr>
            <p:nvPr/>
          </p:nvSpPr>
          <p:spPr bwMode="auto">
            <a:xfrm>
              <a:off x="5957" y="2677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317"/>
            <p:cNvSpPr>
              <a:spLocks/>
            </p:cNvSpPr>
            <p:nvPr/>
          </p:nvSpPr>
          <p:spPr bwMode="auto">
            <a:xfrm>
              <a:off x="6690" y="3086"/>
              <a:ext cx="14" cy="0"/>
            </a:xfrm>
            <a:custGeom>
              <a:avLst/>
              <a:gdLst>
                <a:gd name="T0" fmla="*/ 24 w 4"/>
                <a:gd name="T1" fmla="*/ 14 w 4"/>
                <a:gd name="T2" fmla="*/ 14 w 4"/>
                <a:gd name="T3" fmla="*/ 35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318"/>
            <p:cNvSpPr>
              <a:spLocks/>
            </p:cNvSpPr>
            <p:nvPr/>
          </p:nvSpPr>
          <p:spPr bwMode="auto">
            <a:xfrm>
              <a:off x="6434" y="3072"/>
              <a:ext cx="17" cy="0"/>
            </a:xfrm>
            <a:custGeom>
              <a:avLst/>
              <a:gdLst>
                <a:gd name="T0" fmla="*/ 34 w 5"/>
                <a:gd name="T1" fmla="*/ 58 w 5"/>
                <a:gd name="T2" fmla="*/ 24 w 5"/>
                <a:gd name="T3" fmla="*/ 0 w 5"/>
                <a:gd name="T4" fmla="*/ 34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Oval 319"/>
            <p:cNvSpPr>
              <a:spLocks noChangeArrowheads="1"/>
            </p:cNvSpPr>
            <p:nvPr/>
          </p:nvSpPr>
          <p:spPr bwMode="auto">
            <a:xfrm>
              <a:off x="6112" y="2916"/>
              <a:ext cx="14" cy="14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566" name="Freeform 320"/>
            <p:cNvSpPr>
              <a:spLocks/>
            </p:cNvSpPr>
            <p:nvPr/>
          </p:nvSpPr>
          <p:spPr bwMode="auto">
            <a:xfrm>
              <a:off x="5842" y="3255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Oval 321"/>
            <p:cNvSpPr>
              <a:spLocks noChangeArrowheads="1"/>
            </p:cNvSpPr>
            <p:nvPr/>
          </p:nvSpPr>
          <p:spPr bwMode="auto">
            <a:xfrm>
              <a:off x="6731" y="3255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568" name="Freeform 322"/>
            <p:cNvSpPr>
              <a:spLocks/>
            </p:cNvSpPr>
            <p:nvPr/>
          </p:nvSpPr>
          <p:spPr bwMode="auto">
            <a:xfrm>
              <a:off x="6690" y="3300"/>
              <a:ext cx="14" cy="0"/>
            </a:xfrm>
            <a:custGeom>
              <a:avLst/>
              <a:gdLst>
                <a:gd name="T0" fmla="*/ 49 w 4"/>
                <a:gd name="T1" fmla="*/ 24 w 4"/>
                <a:gd name="T2" fmla="*/ 0 w 4"/>
                <a:gd name="T3" fmla="*/ 2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323"/>
            <p:cNvSpPr>
              <a:spLocks/>
            </p:cNvSpPr>
            <p:nvPr/>
          </p:nvSpPr>
          <p:spPr bwMode="auto">
            <a:xfrm>
              <a:off x="6717" y="314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324"/>
            <p:cNvSpPr>
              <a:spLocks/>
            </p:cNvSpPr>
            <p:nvPr/>
          </p:nvSpPr>
          <p:spPr bwMode="auto">
            <a:xfrm>
              <a:off x="6901" y="3200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325"/>
            <p:cNvSpPr>
              <a:spLocks/>
            </p:cNvSpPr>
            <p:nvPr/>
          </p:nvSpPr>
          <p:spPr bwMode="auto">
            <a:xfrm>
              <a:off x="6915" y="3186"/>
              <a:ext cx="0" cy="14"/>
            </a:xfrm>
            <a:custGeom>
              <a:avLst/>
              <a:gdLst>
                <a:gd name="T0" fmla="*/ 35 h 4"/>
                <a:gd name="T1" fmla="*/ 35 h 4"/>
                <a:gd name="T2" fmla="*/ 14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326"/>
            <p:cNvSpPr>
              <a:spLocks/>
            </p:cNvSpPr>
            <p:nvPr/>
          </p:nvSpPr>
          <p:spPr bwMode="auto">
            <a:xfrm>
              <a:off x="6040" y="2425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327"/>
            <p:cNvSpPr>
              <a:spLocks/>
            </p:cNvSpPr>
            <p:nvPr/>
          </p:nvSpPr>
          <p:spPr bwMode="auto">
            <a:xfrm>
              <a:off x="5984" y="2664"/>
              <a:ext cx="0" cy="13"/>
            </a:xfrm>
            <a:custGeom>
              <a:avLst/>
              <a:gdLst>
                <a:gd name="T0" fmla="*/ 23 h 4"/>
                <a:gd name="T1" fmla="*/ 42 h 4"/>
                <a:gd name="T2" fmla="*/ 42 h 4"/>
                <a:gd name="T3" fmla="*/ 0 h 4"/>
                <a:gd name="T4" fmla="*/ 23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328"/>
            <p:cNvSpPr>
              <a:spLocks/>
            </p:cNvSpPr>
            <p:nvPr/>
          </p:nvSpPr>
          <p:spPr bwMode="auto">
            <a:xfrm>
              <a:off x="6026" y="2733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24 h 4"/>
                <a:gd name="T3" fmla="*/ 14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329"/>
            <p:cNvSpPr>
              <a:spLocks/>
            </p:cNvSpPr>
            <p:nvPr/>
          </p:nvSpPr>
          <p:spPr bwMode="auto">
            <a:xfrm>
              <a:off x="5998" y="2747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24 w 4"/>
                <a:gd name="T3" fmla="*/ 0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Freeform 330"/>
            <p:cNvSpPr>
              <a:spLocks/>
            </p:cNvSpPr>
            <p:nvPr/>
          </p:nvSpPr>
          <p:spPr bwMode="auto">
            <a:xfrm>
              <a:off x="5929" y="2705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24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331"/>
            <p:cNvSpPr>
              <a:spLocks/>
            </p:cNvSpPr>
            <p:nvPr/>
          </p:nvSpPr>
          <p:spPr bwMode="auto">
            <a:xfrm>
              <a:off x="5943" y="2719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2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332"/>
            <p:cNvSpPr>
              <a:spLocks/>
            </p:cNvSpPr>
            <p:nvPr/>
          </p:nvSpPr>
          <p:spPr bwMode="auto">
            <a:xfrm>
              <a:off x="6704" y="3100"/>
              <a:ext cx="0" cy="17"/>
            </a:xfrm>
            <a:custGeom>
              <a:avLst/>
              <a:gdLst>
                <a:gd name="T0" fmla="*/ 24 h 5"/>
                <a:gd name="T1" fmla="*/ 34 h 5"/>
                <a:gd name="T2" fmla="*/ 34 h 5"/>
                <a:gd name="T3" fmla="*/ 24 h 5"/>
                <a:gd name="T4" fmla="*/ 24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Freeform 333"/>
            <p:cNvSpPr>
              <a:spLocks/>
            </p:cNvSpPr>
            <p:nvPr/>
          </p:nvSpPr>
          <p:spPr bwMode="auto">
            <a:xfrm>
              <a:off x="6534" y="3017"/>
              <a:ext cx="0" cy="13"/>
            </a:xfrm>
            <a:custGeom>
              <a:avLst/>
              <a:gdLst>
                <a:gd name="T0" fmla="*/ 32 h 4"/>
                <a:gd name="T1" fmla="*/ 42 h 4"/>
                <a:gd name="T2" fmla="*/ 10 h 4"/>
                <a:gd name="T3" fmla="*/ 0 h 4"/>
                <a:gd name="T4" fmla="*/ 32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Freeform 334"/>
            <p:cNvSpPr>
              <a:spLocks/>
            </p:cNvSpPr>
            <p:nvPr/>
          </p:nvSpPr>
          <p:spPr bwMode="auto">
            <a:xfrm>
              <a:off x="6548" y="3058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14 w 4"/>
                <a:gd name="T3" fmla="*/ 1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335"/>
            <p:cNvSpPr>
              <a:spLocks/>
            </p:cNvSpPr>
            <p:nvPr/>
          </p:nvSpPr>
          <p:spPr bwMode="auto">
            <a:xfrm>
              <a:off x="6534" y="3044"/>
              <a:ext cx="14" cy="0"/>
            </a:xfrm>
            <a:custGeom>
              <a:avLst/>
              <a:gdLst>
                <a:gd name="T0" fmla="*/ 24 w 4"/>
                <a:gd name="T1" fmla="*/ 24 w 4"/>
                <a:gd name="T2" fmla="*/ 0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336"/>
            <p:cNvSpPr>
              <a:spLocks/>
            </p:cNvSpPr>
            <p:nvPr/>
          </p:nvSpPr>
          <p:spPr bwMode="auto">
            <a:xfrm>
              <a:off x="6434" y="3058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337"/>
            <p:cNvSpPr>
              <a:spLocks/>
            </p:cNvSpPr>
            <p:nvPr/>
          </p:nvSpPr>
          <p:spPr bwMode="auto">
            <a:xfrm>
              <a:off x="6420" y="2930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24 w 4"/>
                <a:gd name="T3" fmla="*/ 49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338"/>
            <p:cNvSpPr>
              <a:spLocks/>
            </p:cNvSpPr>
            <p:nvPr/>
          </p:nvSpPr>
          <p:spPr bwMode="auto">
            <a:xfrm>
              <a:off x="6506" y="2975"/>
              <a:ext cx="0" cy="14"/>
            </a:xfrm>
            <a:custGeom>
              <a:avLst/>
              <a:gdLst>
                <a:gd name="T0" fmla="*/ 24 h 4"/>
                <a:gd name="T1" fmla="*/ 0 h 4"/>
                <a:gd name="T2" fmla="*/ 24 h 4"/>
                <a:gd name="T3" fmla="*/ 49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Oval 339"/>
            <p:cNvSpPr>
              <a:spLocks noChangeArrowheads="1"/>
            </p:cNvSpPr>
            <p:nvPr/>
          </p:nvSpPr>
          <p:spPr bwMode="auto">
            <a:xfrm>
              <a:off x="6237" y="3044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586" name="Freeform 340"/>
            <p:cNvSpPr>
              <a:spLocks/>
            </p:cNvSpPr>
            <p:nvPr/>
          </p:nvSpPr>
          <p:spPr bwMode="auto">
            <a:xfrm>
              <a:off x="6181" y="2916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341"/>
            <p:cNvSpPr>
              <a:spLocks/>
            </p:cNvSpPr>
            <p:nvPr/>
          </p:nvSpPr>
          <p:spPr bwMode="auto">
            <a:xfrm>
              <a:off x="6154" y="2975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14 w 4"/>
                <a:gd name="T3" fmla="*/ 0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Oval 342"/>
            <p:cNvSpPr>
              <a:spLocks noChangeArrowheads="1"/>
            </p:cNvSpPr>
            <p:nvPr/>
          </p:nvSpPr>
          <p:spPr bwMode="auto">
            <a:xfrm>
              <a:off x="6067" y="3030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589" name="Freeform 343"/>
            <p:cNvSpPr>
              <a:spLocks/>
            </p:cNvSpPr>
            <p:nvPr/>
          </p:nvSpPr>
          <p:spPr bwMode="auto">
            <a:xfrm>
              <a:off x="5984" y="2930"/>
              <a:ext cx="0" cy="17"/>
            </a:xfrm>
            <a:custGeom>
              <a:avLst/>
              <a:gdLst>
                <a:gd name="T0" fmla="*/ 34 h 5"/>
                <a:gd name="T1" fmla="*/ 58 h 5"/>
                <a:gd name="T2" fmla="*/ 34 h 5"/>
                <a:gd name="T3" fmla="*/ 24 h 5"/>
                <a:gd name="T4" fmla="*/ 34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Oval 344"/>
            <p:cNvSpPr>
              <a:spLocks noChangeArrowheads="1"/>
            </p:cNvSpPr>
            <p:nvPr/>
          </p:nvSpPr>
          <p:spPr bwMode="auto">
            <a:xfrm>
              <a:off x="5984" y="2961"/>
              <a:ext cx="1" cy="14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591" name="Freeform 345"/>
            <p:cNvSpPr>
              <a:spLocks/>
            </p:cNvSpPr>
            <p:nvPr/>
          </p:nvSpPr>
          <p:spPr bwMode="auto">
            <a:xfrm>
              <a:off x="5998" y="3044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2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346"/>
            <p:cNvSpPr>
              <a:spLocks/>
            </p:cNvSpPr>
            <p:nvPr/>
          </p:nvSpPr>
          <p:spPr bwMode="auto">
            <a:xfrm>
              <a:off x="5984" y="3044"/>
              <a:ext cx="14" cy="14"/>
            </a:xfrm>
            <a:custGeom>
              <a:avLst/>
              <a:gdLst>
                <a:gd name="T0" fmla="*/ 35 w 4"/>
                <a:gd name="T1" fmla="*/ 14 h 4"/>
                <a:gd name="T2" fmla="*/ 24 w 4"/>
                <a:gd name="T3" fmla="*/ 49 h 4"/>
                <a:gd name="T4" fmla="*/ 0 w 4"/>
                <a:gd name="T5" fmla="*/ 49 h 4"/>
                <a:gd name="T6" fmla="*/ 24 w 4"/>
                <a:gd name="T7" fmla="*/ 14 h 4"/>
                <a:gd name="T8" fmla="*/ 35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2"/>
                    <a:pt x="3" y="3"/>
                    <a:pt x="2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347"/>
            <p:cNvSpPr>
              <a:spLocks/>
            </p:cNvSpPr>
            <p:nvPr/>
          </p:nvSpPr>
          <p:spPr bwMode="auto">
            <a:xfrm>
              <a:off x="6012" y="3044"/>
              <a:ext cx="14" cy="0"/>
            </a:xfrm>
            <a:custGeom>
              <a:avLst/>
              <a:gdLst>
                <a:gd name="T0" fmla="*/ 0 w 4"/>
                <a:gd name="T1" fmla="*/ 49 w 4"/>
                <a:gd name="T2" fmla="*/ 49 w 4"/>
                <a:gd name="T3" fmla="*/ 14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Freeform 348"/>
            <p:cNvSpPr>
              <a:spLocks/>
            </p:cNvSpPr>
            <p:nvPr/>
          </p:nvSpPr>
          <p:spPr bwMode="auto">
            <a:xfrm>
              <a:off x="6026" y="3030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0 w 4"/>
                <a:gd name="T3" fmla="*/ 49 h 4"/>
                <a:gd name="T4" fmla="*/ 14 w 4"/>
                <a:gd name="T5" fmla="*/ 35 h 4"/>
                <a:gd name="T6" fmla="*/ 35 w 4"/>
                <a:gd name="T7" fmla="*/ 49 h 4"/>
                <a:gd name="T8" fmla="*/ 49 w 4"/>
                <a:gd name="T9" fmla="*/ 14 h 4"/>
                <a:gd name="T10" fmla="*/ 35 w 4"/>
                <a:gd name="T11" fmla="*/ 14 h 4"/>
                <a:gd name="T12" fmla="*/ 24 w 4"/>
                <a:gd name="T13" fmla="*/ 14 h 4"/>
                <a:gd name="T14" fmla="*/ 14 w 4"/>
                <a:gd name="T15" fmla="*/ 1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1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349"/>
            <p:cNvSpPr>
              <a:spLocks/>
            </p:cNvSpPr>
            <p:nvPr/>
          </p:nvSpPr>
          <p:spPr bwMode="auto">
            <a:xfrm>
              <a:off x="5970" y="2989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35 w 4"/>
                <a:gd name="T3" fmla="*/ 14 h 4"/>
                <a:gd name="T4" fmla="*/ 24 w 4"/>
                <a:gd name="T5" fmla="*/ 49 h 4"/>
                <a:gd name="T6" fmla="*/ 0 w 4"/>
                <a:gd name="T7" fmla="*/ 35 h 4"/>
                <a:gd name="T8" fmla="*/ 0 w 4"/>
                <a:gd name="T9" fmla="*/ 14 h 4"/>
                <a:gd name="T10" fmla="*/ 35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Freeform 350"/>
            <p:cNvSpPr>
              <a:spLocks/>
            </p:cNvSpPr>
            <p:nvPr/>
          </p:nvSpPr>
          <p:spPr bwMode="auto">
            <a:xfrm>
              <a:off x="5970" y="2989"/>
              <a:ext cx="0" cy="14"/>
            </a:xfrm>
            <a:custGeom>
              <a:avLst/>
              <a:gdLst>
                <a:gd name="T0" fmla="*/ 0 h 4"/>
                <a:gd name="T1" fmla="*/ 35 h 4"/>
                <a:gd name="T2" fmla="*/ 49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Freeform 351"/>
            <p:cNvSpPr>
              <a:spLocks/>
            </p:cNvSpPr>
            <p:nvPr/>
          </p:nvSpPr>
          <p:spPr bwMode="auto">
            <a:xfrm>
              <a:off x="5984" y="2975"/>
              <a:ext cx="0" cy="28"/>
            </a:xfrm>
            <a:custGeom>
              <a:avLst/>
              <a:gdLst>
                <a:gd name="T0" fmla="*/ 0 h 8"/>
                <a:gd name="T1" fmla="*/ 14 h 8"/>
                <a:gd name="T2" fmla="*/ 14 h 8"/>
                <a:gd name="T3" fmla="*/ 59 h 8"/>
                <a:gd name="T4" fmla="*/ 59 h 8"/>
                <a:gd name="T5" fmla="*/ 73 h 8"/>
                <a:gd name="T6" fmla="*/ 73 h 8"/>
                <a:gd name="T7" fmla="*/ 84 h 8"/>
                <a:gd name="T8" fmla="*/ 59 h 8"/>
                <a:gd name="T9" fmla="*/ 24 h 8"/>
                <a:gd name="T10" fmla="*/ 0 h 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h 8"/>
                <a:gd name="T25" fmla="*/ 8 h 8"/>
              </a:gdLst>
              <a:ahLst/>
              <a:cxnLst>
                <a:cxn ang="T12">
                  <a:pos x="0" y="T0"/>
                </a:cxn>
                <a:cxn ang="T13">
                  <a:pos x="0" y="T1"/>
                </a:cxn>
                <a:cxn ang="T14">
                  <a:pos x="0" y="T2"/>
                </a:cxn>
                <a:cxn ang="T15">
                  <a:pos x="0" y="T3"/>
                </a:cxn>
                <a:cxn ang="T16">
                  <a:pos x="0" y="T4"/>
                </a:cxn>
                <a:cxn ang="T17">
                  <a:pos x="0" y="T5"/>
                </a:cxn>
                <a:cxn ang="T18">
                  <a:pos x="0" y="T6"/>
                </a:cxn>
                <a:cxn ang="T19">
                  <a:pos x="0" y="T7"/>
                </a:cxn>
                <a:cxn ang="T20">
                  <a:pos x="0" y="T8"/>
                </a:cxn>
                <a:cxn ang="T21">
                  <a:pos x="0" y="T9"/>
                </a:cxn>
                <a:cxn ang="T22">
                  <a:pos x="0" y="T10"/>
                </a:cxn>
                <a:cxn ang="T23">
                  <a:pos x="0" y="T11"/>
                </a:cxn>
              </a:cxnLst>
              <a:rect l="0" t="T24" r="0" b="T25"/>
              <a:pathLst>
                <a:path h="8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Freeform 352"/>
            <p:cNvSpPr>
              <a:spLocks/>
            </p:cNvSpPr>
            <p:nvPr/>
          </p:nvSpPr>
          <p:spPr bwMode="auto">
            <a:xfrm>
              <a:off x="6012" y="3044"/>
              <a:ext cx="41" cy="28"/>
            </a:xfrm>
            <a:custGeom>
              <a:avLst/>
              <a:gdLst>
                <a:gd name="T0" fmla="*/ 10 w 12"/>
                <a:gd name="T1" fmla="*/ 98 h 8"/>
                <a:gd name="T2" fmla="*/ 34 w 12"/>
                <a:gd name="T3" fmla="*/ 84 h 8"/>
                <a:gd name="T4" fmla="*/ 72 w 12"/>
                <a:gd name="T5" fmla="*/ 73 h 8"/>
                <a:gd name="T6" fmla="*/ 92 w 12"/>
                <a:gd name="T7" fmla="*/ 49 h 8"/>
                <a:gd name="T8" fmla="*/ 116 w 12"/>
                <a:gd name="T9" fmla="*/ 49 h 8"/>
                <a:gd name="T10" fmla="*/ 140 w 12"/>
                <a:gd name="T11" fmla="*/ 24 h 8"/>
                <a:gd name="T12" fmla="*/ 140 w 12"/>
                <a:gd name="T13" fmla="*/ 14 h 8"/>
                <a:gd name="T14" fmla="*/ 116 w 12"/>
                <a:gd name="T15" fmla="*/ 14 h 8"/>
                <a:gd name="T16" fmla="*/ 72 w 12"/>
                <a:gd name="T17" fmla="*/ 14 h 8"/>
                <a:gd name="T18" fmla="*/ 24 w 12"/>
                <a:gd name="T19" fmla="*/ 24 h 8"/>
                <a:gd name="T20" fmla="*/ 0 w 12"/>
                <a:gd name="T21" fmla="*/ 49 h 8"/>
                <a:gd name="T22" fmla="*/ 10 w 12"/>
                <a:gd name="T23" fmla="*/ 73 h 8"/>
                <a:gd name="T24" fmla="*/ 10 w 12"/>
                <a:gd name="T25" fmla="*/ 98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6" y="5"/>
                    <a:pt x="8" y="5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353"/>
            <p:cNvSpPr>
              <a:spLocks/>
            </p:cNvSpPr>
            <p:nvPr/>
          </p:nvSpPr>
          <p:spPr bwMode="auto">
            <a:xfrm>
              <a:off x="6012" y="2930"/>
              <a:ext cx="14" cy="17"/>
            </a:xfrm>
            <a:custGeom>
              <a:avLst/>
              <a:gdLst>
                <a:gd name="T0" fmla="*/ 14 w 4"/>
                <a:gd name="T1" fmla="*/ 10 h 5"/>
                <a:gd name="T2" fmla="*/ 35 w 4"/>
                <a:gd name="T3" fmla="*/ 10 h 5"/>
                <a:gd name="T4" fmla="*/ 49 w 4"/>
                <a:gd name="T5" fmla="*/ 24 h 5"/>
                <a:gd name="T6" fmla="*/ 35 w 4"/>
                <a:gd name="T7" fmla="*/ 34 h 5"/>
                <a:gd name="T8" fmla="*/ 14 w 4"/>
                <a:gd name="T9" fmla="*/ 34 h 5"/>
                <a:gd name="T10" fmla="*/ 0 w 4"/>
                <a:gd name="T11" fmla="*/ 48 h 5"/>
                <a:gd name="T12" fmla="*/ 14 w 4"/>
                <a:gd name="T13" fmla="*/ 1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1" y="1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5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Freeform 354"/>
            <p:cNvSpPr>
              <a:spLocks/>
            </p:cNvSpPr>
            <p:nvPr/>
          </p:nvSpPr>
          <p:spPr bwMode="auto">
            <a:xfrm>
              <a:off x="5984" y="2930"/>
              <a:ext cx="14" cy="0"/>
            </a:xfrm>
            <a:custGeom>
              <a:avLst/>
              <a:gdLst>
                <a:gd name="T0" fmla="*/ 24 w 4"/>
                <a:gd name="T1" fmla="*/ 35 w 4"/>
                <a:gd name="T2" fmla="*/ 49 w 4"/>
                <a:gd name="T3" fmla="*/ 24 w 4"/>
                <a:gd name="T4" fmla="*/ 14 w 4"/>
                <a:gd name="T5" fmla="*/ 14 w 4"/>
                <a:gd name="T6" fmla="*/ 0 w 4"/>
                <a:gd name="T7" fmla="*/ 0 w 4"/>
                <a:gd name="T8" fmla="*/ 24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355"/>
            <p:cNvSpPr>
              <a:spLocks/>
            </p:cNvSpPr>
            <p:nvPr/>
          </p:nvSpPr>
          <p:spPr bwMode="auto">
            <a:xfrm>
              <a:off x="6026" y="2930"/>
              <a:ext cx="14" cy="0"/>
            </a:xfrm>
            <a:custGeom>
              <a:avLst/>
              <a:gdLst>
                <a:gd name="T0" fmla="*/ 0 w 4"/>
                <a:gd name="T1" fmla="*/ 0 w 4"/>
                <a:gd name="T2" fmla="*/ 49 w 4"/>
                <a:gd name="T3" fmla="*/ 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356"/>
            <p:cNvSpPr>
              <a:spLocks/>
            </p:cNvSpPr>
            <p:nvPr/>
          </p:nvSpPr>
          <p:spPr bwMode="auto">
            <a:xfrm>
              <a:off x="6040" y="2961"/>
              <a:ext cx="13" cy="14"/>
            </a:xfrm>
            <a:custGeom>
              <a:avLst/>
              <a:gdLst>
                <a:gd name="T0" fmla="*/ 10 w 4"/>
                <a:gd name="T1" fmla="*/ 0 h 4"/>
                <a:gd name="T2" fmla="*/ 32 w 4"/>
                <a:gd name="T3" fmla="*/ 0 h 4"/>
                <a:gd name="T4" fmla="*/ 42 w 4"/>
                <a:gd name="T5" fmla="*/ 14 h 4"/>
                <a:gd name="T6" fmla="*/ 32 w 4"/>
                <a:gd name="T7" fmla="*/ 14 h 4"/>
                <a:gd name="T8" fmla="*/ 42 w 4"/>
                <a:gd name="T9" fmla="*/ 35 h 4"/>
                <a:gd name="T10" fmla="*/ 32 w 4"/>
                <a:gd name="T11" fmla="*/ 49 h 4"/>
                <a:gd name="T12" fmla="*/ 0 w 4"/>
                <a:gd name="T13" fmla="*/ 24 h 4"/>
                <a:gd name="T14" fmla="*/ 1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1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357"/>
            <p:cNvSpPr>
              <a:spLocks/>
            </p:cNvSpPr>
            <p:nvPr/>
          </p:nvSpPr>
          <p:spPr bwMode="auto">
            <a:xfrm>
              <a:off x="6053" y="2930"/>
              <a:ext cx="14" cy="0"/>
            </a:xfrm>
            <a:custGeom>
              <a:avLst/>
              <a:gdLst>
                <a:gd name="T0" fmla="*/ 24 w 4"/>
                <a:gd name="T1" fmla="*/ 49 w 4"/>
                <a:gd name="T2" fmla="*/ 49 w 4"/>
                <a:gd name="T3" fmla="*/ 24 w 4"/>
                <a:gd name="T4" fmla="*/ 0 w 4"/>
                <a:gd name="T5" fmla="*/ 24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358"/>
            <p:cNvSpPr>
              <a:spLocks/>
            </p:cNvSpPr>
            <p:nvPr/>
          </p:nvSpPr>
          <p:spPr bwMode="auto">
            <a:xfrm>
              <a:off x="6053" y="2875"/>
              <a:ext cx="28" cy="41"/>
            </a:xfrm>
            <a:custGeom>
              <a:avLst/>
              <a:gdLst>
                <a:gd name="T0" fmla="*/ 49 w 8"/>
                <a:gd name="T1" fmla="*/ 0 h 12"/>
                <a:gd name="T2" fmla="*/ 24 w 8"/>
                <a:gd name="T3" fmla="*/ 24 h 12"/>
                <a:gd name="T4" fmla="*/ 35 w 8"/>
                <a:gd name="T5" fmla="*/ 34 h 12"/>
                <a:gd name="T6" fmla="*/ 24 w 8"/>
                <a:gd name="T7" fmla="*/ 58 h 12"/>
                <a:gd name="T8" fmla="*/ 35 w 8"/>
                <a:gd name="T9" fmla="*/ 72 h 12"/>
                <a:gd name="T10" fmla="*/ 59 w 8"/>
                <a:gd name="T11" fmla="*/ 48 h 12"/>
                <a:gd name="T12" fmla="*/ 84 w 8"/>
                <a:gd name="T13" fmla="*/ 34 h 12"/>
                <a:gd name="T14" fmla="*/ 98 w 8"/>
                <a:gd name="T15" fmla="*/ 58 h 12"/>
                <a:gd name="T16" fmla="*/ 59 w 8"/>
                <a:gd name="T17" fmla="*/ 58 h 12"/>
                <a:gd name="T18" fmla="*/ 59 w 8"/>
                <a:gd name="T19" fmla="*/ 72 h 12"/>
                <a:gd name="T20" fmla="*/ 98 w 8"/>
                <a:gd name="T21" fmla="*/ 82 h 12"/>
                <a:gd name="T22" fmla="*/ 84 w 8"/>
                <a:gd name="T23" fmla="*/ 82 h 12"/>
                <a:gd name="T24" fmla="*/ 35 w 8"/>
                <a:gd name="T25" fmla="*/ 82 h 12"/>
                <a:gd name="T26" fmla="*/ 35 w 8"/>
                <a:gd name="T27" fmla="*/ 92 h 12"/>
                <a:gd name="T28" fmla="*/ 35 w 8"/>
                <a:gd name="T29" fmla="*/ 116 h 12"/>
                <a:gd name="T30" fmla="*/ 73 w 8"/>
                <a:gd name="T31" fmla="*/ 140 h 12"/>
                <a:gd name="T32" fmla="*/ 35 w 8"/>
                <a:gd name="T33" fmla="*/ 140 h 12"/>
                <a:gd name="T34" fmla="*/ 24 w 8"/>
                <a:gd name="T35" fmla="*/ 106 h 12"/>
                <a:gd name="T36" fmla="*/ 24 w 8"/>
                <a:gd name="T37" fmla="*/ 92 h 12"/>
                <a:gd name="T38" fmla="*/ 14 w 8"/>
                <a:gd name="T39" fmla="*/ 58 h 12"/>
                <a:gd name="T40" fmla="*/ 14 w 8"/>
                <a:gd name="T41" fmla="*/ 24 h 12"/>
                <a:gd name="T42" fmla="*/ 35 w 8"/>
                <a:gd name="T43" fmla="*/ 0 h 12"/>
                <a:gd name="T44" fmla="*/ 49 w 8"/>
                <a:gd name="T45" fmla="*/ 0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12"/>
                <a:gd name="T71" fmla="*/ 8 w 8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12">
                  <a:moveTo>
                    <a:pt x="4" y="0"/>
                  </a:moveTo>
                  <a:cubicBezTo>
                    <a:pt x="4" y="1"/>
                    <a:pt x="2" y="1"/>
                    <a:pt x="2" y="2"/>
                  </a:cubicBezTo>
                  <a:cubicBezTo>
                    <a:pt x="2" y="2"/>
                    <a:pt x="4" y="3"/>
                    <a:pt x="3" y="3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5" y="7"/>
                    <a:pt x="3" y="7"/>
                  </a:cubicBezTo>
                  <a:cubicBezTo>
                    <a:pt x="3" y="7"/>
                    <a:pt x="4" y="8"/>
                    <a:pt x="3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359"/>
            <p:cNvSpPr>
              <a:spLocks/>
            </p:cNvSpPr>
            <p:nvPr/>
          </p:nvSpPr>
          <p:spPr bwMode="auto">
            <a:xfrm>
              <a:off x="6067" y="2861"/>
              <a:ext cx="14" cy="14"/>
            </a:xfrm>
            <a:custGeom>
              <a:avLst/>
              <a:gdLst>
                <a:gd name="T0" fmla="*/ 35 w 4"/>
                <a:gd name="T1" fmla="*/ 14 h 4"/>
                <a:gd name="T2" fmla="*/ 49 w 4"/>
                <a:gd name="T3" fmla="*/ 35 h 4"/>
                <a:gd name="T4" fmla="*/ 24 w 4"/>
                <a:gd name="T5" fmla="*/ 49 h 4"/>
                <a:gd name="T6" fmla="*/ 24 w 4"/>
                <a:gd name="T7" fmla="*/ 14 h 4"/>
                <a:gd name="T8" fmla="*/ 35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360"/>
            <p:cNvSpPr>
              <a:spLocks/>
            </p:cNvSpPr>
            <p:nvPr/>
          </p:nvSpPr>
          <p:spPr bwMode="auto">
            <a:xfrm>
              <a:off x="6053" y="2916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14 w 4"/>
                <a:gd name="T3" fmla="*/ 1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361"/>
            <p:cNvSpPr>
              <a:spLocks/>
            </p:cNvSpPr>
            <p:nvPr/>
          </p:nvSpPr>
          <p:spPr bwMode="auto">
            <a:xfrm>
              <a:off x="6067" y="2947"/>
              <a:ext cx="45" cy="28"/>
            </a:xfrm>
            <a:custGeom>
              <a:avLst/>
              <a:gdLst>
                <a:gd name="T0" fmla="*/ 10 w 13"/>
                <a:gd name="T1" fmla="*/ 0 h 8"/>
                <a:gd name="T2" fmla="*/ 48 w 13"/>
                <a:gd name="T3" fmla="*/ 14 h 8"/>
                <a:gd name="T4" fmla="*/ 73 w 13"/>
                <a:gd name="T5" fmla="*/ 14 h 8"/>
                <a:gd name="T6" fmla="*/ 83 w 13"/>
                <a:gd name="T7" fmla="*/ 0 h 8"/>
                <a:gd name="T8" fmla="*/ 107 w 13"/>
                <a:gd name="T9" fmla="*/ 24 h 8"/>
                <a:gd name="T10" fmla="*/ 132 w 13"/>
                <a:gd name="T11" fmla="*/ 24 h 8"/>
                <a:gd name="T12" fmla="*/ 145 w 13"/>
                <a:gd name="T13" fmla="*/ 73 h 8"/>
                <a:gd name="T14" fmla="*/ 145 w 13"/>
                <a:gd name="T15" fmla="*/ 84 h 8"/>
                <a:gd name="T16" fmla="*/ 121 w 13"/>
                <a:gd name="T17" fmla="*/ 73 h 8"/>
                <a:gd name="T18" fmla="*/ 83 w 13"/>
                <a:gd name="T19" fmla="*/ 49 h 8"/>
                <a:gd name="T20" fmla="*/ 73 w 13"/>
                <a:gd name="T21" fmla="*/ 59 h 8"/>
                <a:gd name="T22" fmla="*/ 35 w 13"/>
                <a:gd name="T23" fmla="*/ 49 h 8"/>
                <a:gd name="T24" fmla="*/ 24 w 13"/>
                <a:gd name="T25" fmla="*/ 59 h 8"/>
                <a:gd name="T26" fmla="*/ 0 w 13"/>
                <a:gd name="T27" fmla="*/ 24 h 8"/>
                <a:gd name="T28" fmla="*/ 10 w 13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8"/>
                <a:gd name="T47" fmla="*/ 13 w 13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8">
                  <a:moveTo>
                    <a:pt x="1" y="0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8" y="1"/>
                    <a:pt x="9" y="2"/>
                    <a:pt x="9" y="2"/>
                  </a:cubicBezTo>
                  <a:cubicBezTo>
                    <a:pt x="10" y="3"/>
                    <a:pt x="11" y="2"/>
                    <a:pt x="11" y="2"/>
                  </a:cubicBezTo>
                  <a:cubicBezTo>
                    <a:pt x="12" y="3"/>
                    <a:pt x="12" y="4"/>
                    <a:pt x="12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7"/>
                    <a:pt x="10" y="6"/>
                  </a:cubicBezTo>
                  <a:cubicBezTo>
                    <a:pt x="9" y="6"/>
                    <a:pt x="8" y="5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5" y="5"/>
                    <a:pt x="4" y="4"/>
                    <a:pt x="3" y="4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362"/>
            <p:cNvSpPr>
              <a:spLocks/>
            </p:cNvSpPr>
            <p:nvPr/>
          </p:nvSpPr>
          <p:spPr bwMode="auto">
            <a:xfrm>
              <a:off x="6098" y="2930"/>
              <a:ext cx="14" cy="17"/>
            </a:xfrm>
            <a:custGeom>
              <a:avLst/>
              <a:gdLst>
                <a:gd name="T0" fmla="*/ 14 w 4"/>
                <a:gd name="T1" fmla="*/ 10 h 5"/>
                <a:gd name="T2" fmla="*/ 0 w 4"/>
                <a:gd name="T3" fmla="*/ 24 h 5"/>
                <a:gd name="T4" fmla="*/ 24 w 4"/>
                <a:gd name="T5" fmla="*/ 48 h 5"/>
                <a:gd name="T6" fmla="*/ 35 w 4"/>
                <a:gd name="T7" fmla="*/ 48 h 5"/>
                <a:gd name="T8" fmla="*/ 35 w 4"/>
                <a:gd name="T9" fmla="*/ 10 h 5"/>
                <a:gd name="T10" fmla="*/ 14 w 4"/>
                <a:gd name="T11" fmla="*/ 1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1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Freeform 363"/>
            <p:cNvSpPr>
              <a:spLocks/>
            </p:cNvSpPr>
            <p:nvPr/>
          </p:nvSpPr>
          <p:spPr bwMode="auto">
            <a:xfrm>
              <a:off x="6112" y="2902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35 w 4"/>
                <a:gd name="T3" fmla="*/ 14 h 4"/>
                <a:gd name="T4" fmla="*/ 35 w 4"/>
                <a:gd name="T5" fmla="*/ 49 h 4"/>
                <a:gd name="T6" fmla="*/ 0 w 4"/>
                <a:gd name="T7" fmla="*/ 35 h 4"/>
                <a:gd name="T8" fmla="*/ 0 w 4"/>
                <a:gd name="T9" fmla="*/ 14 h 4"/>
                <a:gd name="T10" fmla="*/ 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4" y="3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364"/>
            <p:cNvSpPr>
              <a:spLocks/>
            </p:cNvSpPr>
            <p:nvPr/>
          </p:nvSpPr>
          <p:spPr bwMode="auto">
            <a:xfrm>
              <a:off x="6126" y="3030"/>
              <a:ext cx="0" cy="14"/>
            </a:xfrm>
            <a:custGeom>
              <a:avLst/>
              <a:gdLst>
                <a:gd name="T0" fmla="*/ 0 h 4"/>
                <a:gd name="T1" fmla="*/ 24 h 4"/>
                <a:gd name="T2" fmla="*/ 49 h 4"/>
                <a:gd name="T3" fmla="*/ 49 h 4"/>
                <a:gd name="T4" fmla="*/ 14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Freeform 365"/>
            <p:cNvSpPr>
              <a:spLocks/>
            </p:cNvSpPr>
            <p:nvPr/>
          </p:nvSpPr>
          <p:spPr bwMode="auto">
            <a:xfrm>
              <a:off x="6195" y="2916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49 w 4"/>
                <a:gd name="T3" fmla="*/ 49 h 4"/>
                <a:gd name="T4" fmla="*/ 24 w 4"/>
                <a:gd name="T5" fmla="*/ 49 h 4"/>
                <a:gd name="T6" fmla="*/ 14 w 4"/>
                <a:gd name="T7" fmla="*/ 24 h 4"/>
                <a:gd name="T8" fmla="*/ 0 w 4"/>
                <a:gd name="T9" fmla="*/ 14 h 4"/>
                <a:gd name="T10" fmla="*/ 14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cubicBezTo>
                    <a:pt x="2" y="1"/>
                    <a:pt x="3" y="2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2" y="2"/>
                    <a:pt x="1" y="2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Freeform 366"/>
            <p:cNvSpPr>
              <a:spLocks/>
            </p:cNvSpPr>
            <p:nvPr/>
          </p:nvSpPr>
          <p:spPr bwMode="auto">
            <a:xfrm>
              <a:off x="6195" y="2930"/>
              <a:ext cx="14" cy="0"/>
            </a:xfrm>
            <a:custGeom>
              <a:avLst/>
              <a:gdLst>
                <a:gd name="T0" fmla="*/ 24 w 4"/>
                <a:gd name="T1" fmla="*/ 49 w 4"/>
                <a:gd name="T2" fmla="*/ 24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Freeform 367"/>
            <p:cNvSpPr>
              <a:spLocks/>
            </p:cNvSpPr>
            <p:nvPr/>
          </p:nvSpPr>
          <p:spPr bwMode="auto">
            <a:xfrm>
              <a:off x="6223" y="3030"/>
              <a:ext cx="28" cy="28"/>
            </a:xfrm>
            <a:custGeom>
              <a:avLst/>
              <a:gdLst>
                <a:gd name="T0" fmla="*/ 59 w 8"/>
                <a:gd name="T1" fmla="*/ 14 h 8"/>
                <a:gd name="T2" fmla="*/ 84 w 8"/>
                <a:gd name="T3" fmla="*/ 14 h 8"/>
                <a:gd name="T4" fmla="*/ 98 w 8"/>
                <a:gd name="T5" fmla="*/ 24 h 8"/>
                <a:gd name="T6" fmla="*/ 73 w 8"/>
                <a:gd name="T7" fmla="*/ 73 h 8"/>
                <a:gd name="T8" fmla="*/ 59 w 8"/>
                <a:gd name="T9" fmla="*/ 98 h 8"/>
                <a:gd name="T10" fmla="*/ 24 w 8"/>
                <a:gd name="T11" fmla="*/ 98 h 8"/>
                <a:gd name="T12" fmla="*/ 0 w 8"/>
                <a:gd name="T13" fmla="*/ 84 h 8"/>
                <a:gd name="T14" fmla="*/ 35 w 8"/>
                <a:gd name="T15" fmla="*/ 24 h 8"/>
                <a:gd name="T16" fmla="*/ 59 w 8"/>
                <a:gd name="T17" fmla="*/ 1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5" y="1"/>
                  </a:moveTo>
                  <a:cubicBezTo>
                    <a:pt x="6" y="1"/>
                    <a:pt x="7" y="0"/>
                    <a:pt x="7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6"/>
                    <a:pt x="5" y="7"/>
                    <a:pt x="5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1" y="6"/>
                    <a:pt x="2" y="4"/>
                    <a:pt x="3" y="2"/>
                  </a:cubicBezTo>
                  <a:cubicBezTo>
                    <a:pt x="3" y="2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Freeform 368"/>
            <p:cNvSpPr>
              <a:spLocks/>
            </p:cNvSpPr>
            <p:nvPr/>
          </p:nvSpPr>
          <p:spPr bwMode="auto">
            <a:xfrm>
              <a:off x="6168" y="3003"/>
              <a:ext cx="13" cy="14"/>
            </a:xfrm>
            <a:custGeom>
              <a:avLst/>
              <a:gdLst>
                <a:gd name="T0" fmla="*/ 23 w 4"/>
                <a:gd name="T1" fmla="*/ 0 h 4"/>
                <a:gd name="T2" fmla="*/ 32 w 4"/>
                <a:gd name="T3" fmla="*/ 35 h 4"/>
                <a:gd name="T4" fmla="*/ 0 w 4"/>
                <a:gd name="T5" fmla="*/ 35 h 4"/>
                <a:gd name="T6" fmla="*/ 23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0"/>
                  </a:moveTo>
                  <a:cubicBezTo>
                    <a:pt x="2" y="0"/>
                    <a:pt x="4" y="1"/>
                    <a:pt x="3" y="3"/>
                  </a:cubicBezTo>
                  <a:cubicBezTo>
                    <a:pt x="3" y="3"/>
                    <a:pt x="1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Freeform 369"/>
            <p:cNvSpPr>
              <a:spLocks/>
            </p:cNvSpPr>
            <p:nvPr/>
          </p:nvSpPr>
          <p:spPr bwMode="auto">
            <a:xfrm>
              <a:off x="6168" y="3003"/>
              <a:ext cx="13" cy="14"/>
            </a:xfrm>
            <a:custGeom>
              <a:avLst/>
              <a:gdLst>
                <a:gd name="T0" fmla="*/ 32 w 4"/>
                <a:gd name="T1" fmla="*/ 49 h 4"/>
                <a:gd name="T2" fmla="*/ 42 w 4"/>
                <a:gd name="T3" fmla="*/ 24 h 4"/>
                <a:gd name="T4" fmla="*/ 23 w 4"/>
                <a:gd name="T5" fmla="*/ 0 h 4"/>
                <a:gd name="T6" fmla="*/ 0 w 4"/>
                <a:gd name="T7" fmla="*/ 24 h 4"/>
                <a:gd name="T8" fmla="*/ 32 w 4"/>
                <a:gd name="T9" fmla="*/ 4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Freeform 370"/>
            <p:cNvSpPr>
              <a:spLocks/>
            </p:cNvSpPr>
            <p:nvPr/>
          </p:nvSpPr>
          <p:spPr bwMode="auto">
            <a:xfrm>
              <a:off x="6168" y="3017"/>
              <a:ext cx="13" cy="13"/>
            </a:xfrm>
            <a:custGeom>
              <a:avLst/>
              <a:gdLst>
                <a:gd name="T0" fmla="*/ 0 w 4"/>
                <a:gd name="T1" fmla="*/ 0 h 4"/>
                <a:gd name="T2" fmla="*/ 32 w 4"/>
                <a:gd name="T3" fmla="*/ 23 h 4"/>
                <a:gd name="T4" fmla="*/ 32 w 4"/>
                <a:gd name="T5" fmla="*/ 23 h 4"/>
                <a:gd name="T6" fmla="*/ 10 w 4"/>
                <a:gd name="T7" fmla="*/ 42 h 4"/>
                <a:gd name="T8" fmla="*/ 0 w 4"/>
                <a:gd name="T9" fmla="*/ 32 h 4"/>
                <a:gd name="T10" fmla="*/ 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cubicBezTo>
                    <a:pt x="1" y="0"/>
                    <a:pt x="3" y="1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Freeform 371"/>
            <p:cNvSpPr>
              <a:spLocks/>
            </p:cNvSpPr>
            <p:nvPr/>
          </p:nvSpPr>
          <p:spPr bwMode="auto">
            <a:xfrm>
              <a:off x="6282" y="2947"/>
              <a:ext cx="152" cy="139"/>
            </a:xfrm>
            <a:custGeom>
              <a:avLst/>
              <a:gdLst>
                <a:gd name="T0" fmla="*/ 0 w 44"/>
                <a:gd name="T1" fmla="*/ 400 h 40"/>
                <a:gd name="T2" fmla="*/ 24 w 44"/>
                <a:gd name="T3" fmla="*/ 410 h 40"/>
                <a:gd name="T4" fmla="*/ 48 w 44"/>
                <a:gd name="T5" fmla="*/ 410 h 40"/>
                <a:gd name="T6" fmla="*/ 83 w 44"/>
                <a:gd name="T7" fmla="*/ 410 h 40"/>
                <a:gd name="T8" fmla="*/ 121 w 44"/>
                <a:gd name="T9" fmla="*/ 400 h 40"/>
                <a:gd name="T10" fmla="*/ 142 w 44"/>
                <a:gd name="T11" fmla="*/ 386 h 40"/>
                <a:gd name="T12" fmla="*/ 97 w 44"/>
                <a:gd name="T13" fmla="*/ 361 h 40"/>
                <a:gd name="T14" fmla="*/ 97 w 44"/>
                <a:gd name="T15" fmla="*/ 351 h 40"/>
                <a:gd name="T16" fmla="*/ 142 w 44"/>
                <a:gd name="T17" fmla="*/ 351 h 40"/>
                <a:gd name="T18" fmla="*/ 155 w 44"/>
                <a:gd name="T19" fmla="*/ 313 h 40"/>
                <a:gd name="T20" fmla="*/ 190 w 44"/>
                <a:gd name="T21" fmla="*/ 302 h 40"/>
                <a:gd name="T22" fmla="*/ 238 w 44"/>
                <a:gd name="T23" fmla="*/ 327 h 40"/>
                <a:gd name="T24" fmla="*/ 287 w 44"/>
                <a:gd name="T25" fmla="*/ 351 h 40"/>
                <a:gd name="T26" fmla="*/ 311 w 44"/>
                <a:gd name="T27" fmla="*/ 400 h 40"/>
                <a:gd name="T28" fmla="*/ 321 w 44"/>
                <a:gd name="T29" fmla="*/ 410 h 40"/>
                <a:gd name="T30" fmla="*/ 359 w 44"/>
                <a:gd name="T31" fmla="*/ 459 h 40"/>
                <a:gd name="T32" fmla="*/ 383 w 44"/>
                <a:gd name="T33" fmla="*/ 473 h 40"/>
                <a:gd name="T34" fmla="*/ 428 w 44"/>
                <a:gd name="T35" fmla="*/ 473 h 40"/>
                <a:gd name="T36" fmla="*/ 477 w 44"/>
                <a:gd name="T37" fmla="*/ 483 h 40"/>
                <a:gd name="T38" fmla="*/ 515 w 44"/>
                <a:gd name="T39" fmla="*/ 483 h 40"/>
                <a:gd name="T40" fmla="*/ 525 w 44"/>
                <a:gd name="T41" fmla="*/ 473 h 40"/>
                <a:gd name="T42" fmla="*/ 491 w 44"/>
                <a:gd name="T43" fmla="*/ 459 h 40"/>
                <a:gd name="T44" fmla="*/ 501 w 44"/>
                <a:gd name="T45" fmla="*/ 434 h 40"/>
                <a:gd name="T46" fmla="*/ 477 w 44"/>
                <a:gd name="T47" fmla="*/ 434 h 40"/>
                <a:gd name="T48" fmla="*/ 453 w 44"/>
                <a:gd name="T49" fmla="*/ 424 h 40"/>
                <a:gd name="T50" fmla="*/ 466 w 44"/>
                <a:gd name="T51" fmla="*/ 400 h 40"/>
                <a:gd name="T52" fmla="*/ 453 w 44"/>
                <a:gd name="T53" fmla="*/ 400 h 40"/>
                <a:gd name="T54" fmla="*/ 418 w 44"/>
                <a:gd name="T55" fmla="*/ 400 h 40"/>
                <a:gd name="T56" fmla="*/ 394 w 44"/>
                <a:gd name="T57" fmla="*/ 375 h 40"/>
                <a:gd name="T58" fmla="*/ 394 w 44"/>
                <a:gd name="T59" fmla="*/ 337 h 40"/>
                <a:gd name="T60" fmla="*/ 383 w 44"/>
                <a:gd name="T61" fmla="*/ 327 h 40"/>
                <a:gd name="T62" fmla="*/ 345 w 44"/>
                <a:gd name="T63" fmla="*/ 302 h 40"/>
                <a:gd name="T64" fmla="*/ 345 w 44"/>
                <a:gd name="T65" fmla="*/ 278 h 40"/>
                <a:gd name="T66" fmla="*/ 335 w 44"/>
                <a:gd name="T67" fmla="*/ 264 h 40"/>
                <a:gd name="T68" fmla="*/ 359 w 44"/>
                <a:gd name="T69" fmla="*/ 254 h 40"/>
                <a:gd name="T70" fmla="*/ 394 w 44"/>
                <a:gd name="T71" fmla="*/ 254 h 40"/>
                <a:gd name="T72" fmla="*/ 370 w 44"/>
                <a:gd name="T73" fmla="*/ 205 h 40"/>
                <a:gd name="T74" fmla="*/ 345 w 44"/>
                <a:gd name="T75" fmla="*/ 205 h 40"/>
                <a:gd name="T76" fmla="*/ 311 w 44"/>
                <a:gd name="T77" fmla="*/ 195 h 40"/>
                <a:gd name="T78" fmla="*/ 273 w 44"/>
                <a:gd name="T79" fmla="*/ 170 h 40"/>
                <a:gd name="T80" fmla="*/ 273 w 44"/>
                <a:gd name="T81" fmla="*/ 146 h 40"/>
                <a:gd name="T82" fmla="*/ 263 w 44"/>
                <a:gd name="T83" fmla="*/ 122 h 40"/>
                <a:gd name="T84" fmla="*/ 228 w 44"/>
                <a:gd name="T85" fmla="*/ 97 h 40"/>
                <a:gd name="T86" fmla="*/ 214 w 44"/>
                <a:gd name="T87" fmla="*/ 73 h 40"/>
                <a:gd name="T88" fmla="*/ 180 w 44"/>
                <a:gd name="T89" fmla="*/ 73 h 40"/>
                <a:gd name="T90" fmla="*/ 131 w 44"/>
                <a:gd name="T91" fmla="*/ 49 h 40"/>
                <a:gd name="T92" fmla="*/ 73 w 44"/>
                <a:gd name="T93" fmla="*/ 24 h 40"/>
                <a:gd name="T94" fmla="*/ 24 w 44"/>
                <a:gd name="T95" fmla="*/ 0 h 40"/>
                <a:gd name="T96" fmla="*/ 10 w 44"/>
                <a:gd name="T97" fmla="*/ 0 h 40"/>
                <a:gd name="T98" fmla="*/ 10 w 44"/>
                <a:gd name="T99" fmla="*/ 229 h 40"/>
                <a:gd name="T100" fmla="*/ 0 w 44"/>
                <a:gd name="T101" fmla="*/ 254 h 40"/>
                <a:gd name="T102" fmla="*/ 0 w 44"/>
                <a:gd name="T103" fmla="*/ 264 h 40"/>
                <a:gd name="T104" fmla="*/ 0 w 44"/>
                <a:gd name="T105" fmla="*/ 400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"/>
                <a:gd name="T160" fmla="*/ 0 h 40"/>
                <a:gd name="T161" fmla="*/ 44 w 44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" h="40">
                  <a:moveTo>
                    <a:pt x="0" y="33"/>
                  </a:moveTo>
                  <a:cubicBezTo>
                    <a:pt x="0" y="34"/>
                    <a:pt x="1" y="34"/>
                    <a:pt x="2" y="34"/>
                  </a:cubicBezTo>
                  <a:cubicBezTo>
                    <a:pt x="3" y="34"/>
                    <a:pt x="4" y="34"/>
                    <a:pt x="4" y="34"/>
                  </a:cubicBezTo>
                  <a:cubicBezTo>
                    <a:pt x="6" y="34"/>
                    <a:pt x="6" y="34"/>
                    <a:pt x="7" y="34"/>
                  </a:cubicBezTo>
                  <a:cubicBezTo>
                    <a:pt x="8" y="34"/>
                    <a:pt x="10" y="34"/>
                    <a:pt x="10" y="33"/>
                  </a:cubicBezTo>
                  <a:cubicBezTo>
                    <a:pt x="11" y="33"/>
                    <a:pt x="12" y="32"/>
                    <a:pt x="12" y="32"/>
                  </a:cubicBezTo>
                  <a:cubicBezTo>
                    <a:pt x="11" y="30"/>
                    <a:pt x="9" y="31"/>
                    <a:pt x="8" y="30"/>
                  </a:cubicBezTo>
                  <a:cubicBezTo>
                    <a:pt x="8" y="30"/>
                    <a:pt x="7" y="29"/>
                    <a:pt x="8" y="29"/>
                  </a:cubicBezTo>
                  <a:cubicBezTo>
                    <a:pt x="9" y="29"/>
                    <a:pt x="11" y="29"/>
                    <a:pt x="12" y="29"/>
                  </a:cubicBezTo>
                  <a:cubicBezTo>
                    <a:pt x="13" y="28"/>
                    <a:pt x="13" y="27"/>
                    <a:pt x="13" y="26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7" y="25"/>
                    <a:pt x="18" y="26"/>
                    <a:pt x="20" y="27"/>
                  </a:cubicBezTo>
                  <a:cubicBezTo>
                    <a:pt x="21" y="27"/>
                    <a:pt x="23" y="28"/>
                    <a:pt x="24" y="29"/>
                  </a:cubicBezTo>
                  <a:cubicBezTo>
                    <a:pt x="25" y="30"/>
                    <a:pt x="25" y="32"/>
                    <a:pt x="26" y="33"/>
                  </a:cubicBezTo>
                  <a:cubicBezTo>
                    <a:pt x="26" y="33"/>
                    <a:pt x="26" y="33"/>
                    <a:pt x="27" y="34"/>
                  </a:cubicBezTo>
                  <a:cubicBezTo>
                    <a:pt x="28" y="35"/>
                    <a:pt x="29" y="36"/>
                    <a:pt x="30" y="38"/>
                  </a:cubicBezTo>
                  <a:cubicBezTo>
                    <a:pt x="31" y="38"/>
                    <a:pt x="31" y="39"/>
                    <a:pt x="32" y="39"/>
                  </a:cubicBezTo>
                  <a:cubicBezTo>
                    <a:pt x="33" y="39"/>
                    <a:pt x="34" y="39"/>
                    <a:pt x="36" y="39"/>
                  </a:cubicBezTo>
                  <a:cubicBezTo>
                    <a:pt x="37" y="39"/>
                    <a:pt x="39" y="39"/>
                    <a:pt x="40" y="40"/>
                  </a:cubicBezTo>
                  <a:cubicBezTo>
                    <a:pt x="41" y="40"/>
                    <a:pt x="42" y="40"/>
                    <a:pt x="43" y="40"/>
                  </a:cubicBezTo>
                  <a:cubicBezTo>
                    <a:pt x="44" y="40"/>
                    <a:pt x="44" y="39"/>
                    <a:pt x="44" y="39"/>
                  </a:cubicBezTo>
                  <a:cubicBezTo>
                    <a:pt x="43" y="38"/>
                    <a:pt x="41" y="38"/>
                    <a:pt x="41" y="38"/>
                  </a:cubicBezTo>
                  <a:cubicBezTo>
                    <a:pt x="40" y="37"/>
                    <a:pt x="43" y="37"/>
                    <a:pt x="42" y="36"/>
                  </a:cubicBezTo>
                  <a:cubicBezTo>
                    <a:pt x="42" y="35"/>
                    <a:pt x="41" y="36"/>
                    <a:pt x="40" y="36"/>
                  </a:cubicBezTo>
                  <a:cubicBezTo>
                    <a:pt x="39" y="36"/>
                    <a:pt x="38" y="35"/>
                    <a:pt x="38" y="35"/>
                  </a:cubicBezTo>
                  <a:cubicBezTo>
                    <a:pt x="38" y="34"/>
                    <a:pt x="39" y="34"/>
                    <a:pt x="39" y="33"/>
                  </a:cubicBezTo>
                  <a:cubicBezTo>
                    <a:pt x="39" y="33"/>
                    <a:pt x="39" y="33"/>
                    <a:pt x="38" y="33"/>
                  </a:cubicBezTo>
                  <a:cubicBezTo>
                    <a:pt x="37" y="33"/>
                    <a:pt x="36" y="33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ubicBezTo>
                    <a:pt x="33" y="30"/>
                    <a:pt x="34" y="29"/>
                    <a:pt x="33" y="28"/>
                  </a:cubicBezTo>
                  <a:cubicBezTo>
                    <a:pt x="33" y="27"/>
                    <a:pt x="32" y="28"/>
                    <a:pt x="32" y="27"/>
                  </a:cubicBezTo>
                  <a:cubicBezTo>
                    <a:pt x="31" y="27"/>
                    <a:pt x="30" y="26"/>
                    <a:pt x="29" y="25"/>
                  </a:cubicBezTo>
                  <a:cubicBezTo>
                    <a:pt x="29" y="24"/>
                    <a:pt x="29" y="23"/>
                    <a:pt x="29" y="23"/>
                  </a:cubicBezTo>
                  <a:cubicBezTo>
                    <a:pt x="29" y="22"/>
                    <a:pt x="28" y="22"/>
                    <a:pt x="28" y="22"/>
                  </a:cubicBezTo>
                  <a:cubicBezTo>
                    <a:pt x="29" y="21"/>
                    <a:pt x="30" y="21"/>
                    <a:pt x="30" y="21"/>
                  </a:cubicBezTo>
                  <a:cubicBezTo>
                    <a:pt x="31" y="20"/>
                    <a:pt x="33" y="21"/>
                    <a:pt x="33" y="21"/>
                  </a:cubicBezTo>
                  <a:cubicBezTo>
                    <a:pt x="33" y="19"/>
                    <a:pt x="32" y="18"/>
                    <a:pt x="31" y="17"/>
                  </a:cubicBezTo>
                  <a:cubicBezTo>
                    <a:pt x="31" y="17"/>
                    <a:pt x="30" y="17"/>
                    <a:pt x="29" y="17"/>
                  </a:cubicBezTo>
                  <a:cubicBezTo>
                    <a:pt x="28" y="17"/>
                    <a:pt x="27" y="16"/>
                    <a:pt x="26" y="16"/>
                  </a:cubicBezTo>
                  <a:cubicBezTo>
                    <a:pt x="25" y="15"/>
                    <a:pt x="24" y="15"/>
                    <a:pt x="23" y="14"/>
                  </a:cubicBezTo>
                  <a:cubicBezTo>
                    <a:pt x="22" y="14"/>
                    <a:pt x="23" y="13"/>
                    <a:pt x="23" y="12"/>
                  </a:cubicBezTo>
                  <a:cubicBezTo>
                    <a:pt x="23" y="12"/>
                    <a:pt x="23" y="11"/>
                    <a:pt x="22" y="10"/>
                  </a:cubicBezTo>
                  <a:cubicBezTo>
                    <a:pt x="21" y="9"/>
                    <a:pt x="20" y="9"/>
                    <a:pt x="19" y="8"/>
                  </a:cubicBezTo>
                  <a:cubicBezTo>
                    <a:pt x="18" y="8"/>
                    <a:pt x="18" y="6"/>
                    <a:pt x="18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4" y="5"/>
                    <a:pt x="13" y="4"/>
                    <a:pt x="11" y="4"/>
                  </a:cubicBezTo>
                  <a:cubicBezTo>
                    <a:pt x="10" y="3"/>
                    <a:pt x="7" y="2"/>
                    <a:pt x="6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372"/>
            <p:cNvSpPr>
              <a:spLocks/>
            </p:cNvSpPr>
            <p:nvPr/>
          </p:nvSpPr>
          <p:spPr bwMode="auto">
            <a:xfrm>
              <a:off x="6378" y="2930"/>
              <a:ext cx="14" cy="17"/>
            </a:xfrm>
            <a:custGeom>
              <a:avLst/>
              <a:gdLst>
                <a:gd name="T0" fmla="*/ 14 w 4"/>
                <a:gd name="T1" fmla="*/ 10 h 5"/>
                <a:gd name="T2" fmla="*/ 49 w 4"/>
                <a:gd name="T3" fmla="*/ 10 h 5"/>
                <a:gd name="T4" fmla="*/ 49 w 4"/>
                <a:gd name="T5" fmla="*/ 34 h 5"/>
                <a:gd name="T6" fmla="*/ 14 w 4"/>
                <a:gd name="T7" fmla="*/ 48 h 5"/>
                <a:gd name="T8" fmla="*/ 14 w 4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1" y="1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373"/>
            <p:cNvSpPr>
              <a:spLocks/>
            </p:cNvSpPr>
            <p:nvPr/>
          </p:nvSpPr>
          <p:spPr bwMode="auto">
            <a:xfrm>
              <a:off x="6406" y="2975"/>
              <a:ext cx="73" cy="42"/>
            </a:xfrm>
            <a:custGeom>
              <a:avLst/>
              <a:gdLst>
                <a:gd name="T0" fmla="*/ 24 w 21"/>
                <a:gd name="T1" fmla="*/ 84 h 12"/>
                <a:gd name="T2" fmla="*/ 73 w 21"/>
                <a:gd name="T3" fmla="*/ 98 h 12"/>
                <a:gd name="T4" fmla="*/ 108 w 21"/>
                <a:gd name="T5" fmla="*/ 84 h 12"/>
                <a:gd name="T6" fmla="*/ 108 w 21"/>
                <a:gd name="T7" fmla="*/ 74 h 12"/>
                <a:gd name="T8" fmla="*/ 122 w 21"/>
                <a:gd name="T9" fmla="*/ 84 h 12"/>
                <a:gd name="T10" fmla="*/ 156 w 21"/>
                <a:gd name="T11" fmla="*/ 84 h 12"/>
                <a:gd name="T12" fmla="*/ 181 w 21"/>
                <a:gd name="T13" fmla="*/ 49 h 12"/>
                <a:gd name="T14" fmla="*/ 205 w 21"/>
                <a:gd name="T15" fmla="*/ 49 h 12"/>
                <a:gd name="T16" fmla="*/ 205 w 21"/>
                <a:gd name="T17" fmla="*/ 14 h 12"/>
                <a:gd name="T18" fmla="*/ 229 w 21"/>
                <a:gd name="T19" fmla="*/ 14 h 12"/>
                <a:gd name="T20" fmla="*/ 243 w 21"/>
                <a:gd name="T21" fmla="*/ 0 h 12"/>
                <a:gd name="T22" fmla="*/ 243 w 21"/>
                <a:gd name="T23" fmla="*/ 39 h 12"/>
                <a:gd name="T24" fmla="*/ 229 w 21"/>
                <a:gd name="T25" fmla="*/ 49 h 12"/>
                <a:gd name="T26" fmla="*/ 229 w 21"/>
                <a:gd name="T27" fmla="*/ 74 h 12"/>
                <a:gd name="T28" fmla="*/ 205 w 21"/>
                <a:gd name="T29" fmla="*/ 98 h 12"/>
                <a:gd name="T30" fmla="*/ 195 w 21"/>
                <a:gd name="T31" fmla="*/ 98 h 12"/>
                <a:gd name="T32" fmla="*/ 170 w 21"/>
                <a:gd name="T33" fmla="*/ 123 h 12"/>
                <a:gd name="T34" fmla="*/ 108 w 21"/>
                <a:gd name="T35" fmla="*/ 147 h 12"/>
                <a:gd name="T36" fmla="*/ 73 w 21"/>
                <a:gd name="T37" fmla="*/ 147 h 12"/>
                <a:gd name="T38" fmla="*/ 10 w 21"/>
                <a:gd name="T39" fmla="*/ 112 h 12"/>
                <a:gd name="T40" fmla="*/ 10 w 21"/>
                <a:gd name="T41" fmla="*/ 98 h 12"/>
                <a:gd name="T42" fmla="*/ 24 w 21"/>
                <a:gd name="T43" fmla="*/ 84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12"/>
                <a:gd name="T68" fmla="*/ 21 w 21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12">
                  <a:moveTo>
                    <a:pt x="2" y="7"/>
                  </a:moveTo>
                  <a:cubicBezTo>
                    <a:pt x="3" y="7"/>
                    <a:pt x="5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7"/>
                    <a:pt x="8" y="6"/>
                    <a:pt x="9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2" y="8"/>
                    <a:pt x="12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3"/>
                    <a:pt x="16" y="2"/>
                    <a:pt x="17" y="1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5"/>
                    <a:pt x="20" y="6"/>
                    <a:pt x="19" y="6"/>
                  </a:cubicBezTo>
                  <a:cubicBezTo>
                    <a:pt x="19" y="7"/>
                    <a:pt x="18" y="8"/>
                    <a:pt x="17" y="8"/>
                  </a:cubicBezTo>
                  <a:cubicBezTo>
                    <a:pt x="17" y="9"/>
                    <a:pt x="16" y="8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3" y="11"/>
                    <a:pt x="11" y="11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1" y="9"/>
                    <a:pt x="0" y="8"/>
                    <a:pt x="1" y="8"/>
                  </a:cubicBezTo>
                  <a:cubicBezTo>
                    <a:pt x="1" y="8"/>
                    <a:pt x="1" y="7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374"/>
            <p:cNvSpPr>
              <a:spLocks/>
            </p:cNvSpPr>
            <p:nvPr/>
          </p:nvSpPr>
          <p:spPr bwMode="auto">
            <a:xfrm>
              <a:off x="6451" y="2947"/>
              <a:ext cx="42" cy="42"/>
            </a:xfrm>
            <a:custGeom>
              <a:avLst/>
              <a:gdLst>
                <a:gd name="T0" fmla="*/ 147 w 12"/>
                <a:gd name="T1" fmla="*/ 123 h 12"/>
                <a:gd name="T2" fmla="*/ 137 w 12"/>
                <a:gd name="T3" fmla="*/ 147 h 12"/>
                <a:gd name="T4" fmla="*/ 123 w 12"/>
                <a:gd name="T5" fmla="*/ 137 h 12"/>
                <a:gd name="T6" fmla="*/ 112 w 12"/>
                <a:gd name="T7" fmla="*/ 98 h 12"/>
                <a:gd name="T8" fmla="*/ 84 w 12"/>
                <a:gd name="T9" fmla="*/ 74 h 12"/>
                <a:gd name="T10" fmla="*/ 39 w 12"/>
                <a:gd name="T11" fmla="*/ 39 h 12"/>
                <a:gd name="T12" fmla="*/ 0 w 12"/>
                <a:gd name="T13" fmla="*/ 14 h 12"/>
                <a:gd name="T14" fmla="*/ 0 w 12"/>
                <a:gd name="T15" fmla="*/ 0 h 12"/>
                <a:gd name="T16" fmla="*/ 49 w 12"/>
                <a:gd name="T17" fmla="*/ 24 h 12"/>
                <a:gd name="T18" fmla="*/ 84 w 12"/>
                <a:gd name="T19" fmla="*/ 49 h 12"/>
                <a:gd name="T20" fmla="*/ 112 w 12"/>
                <a:gd name="T21" fmla="*/ 84 h 12"/>
                <a:gd name="T22" fmla="*/ 137 w 12"/>
                <a:gd name="T23" fmla="*/ 98 h 12"/>
                <a:gd name="T24" fmla="*/ 147 w 12"/>
                <a:gd name="T25" fmla="*/ 123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12" y="10"/>
                  </a:moveTo>
                  <a:cubicBezTo>
                    <a:pt x="12" y="10"/>
                    <a:pt x="11" y="11"/>
                    <a:pt x="11" y="12"/>
                  </a:cubicBezTo>
                  <a:cubicBezTo>
                    <a:pt x="11" y="12"/>
                    <a:pt x="10" y="11"/>
                    <a:pt x="10" y="11"/>
                  </a:cubicBezTo>
                  <a:cubicBezTo>
                    <a:pt x="9" y="10"/>
                    <a:pt x="10" y="9"/>
                    <a:pt x="9" y="8"/>
                  </a:cubicBezTo>
                  <a:cubicBezTo>
                    <a:pt x="9" y="7"/>
                    <a:pt x="8" y="6"/>
                    <a:pt x="7" y="6"/>
                  </a:cubicBezTo>
                  <a:cubicBezTo>
                    <a:pt x="6" y="4"/>
                    <a:pt x="5" y="4"/>
                    <a:pt x="3" y="3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8"/>
                    <a:pt x="10" y="7"/>
                    <a:pt x="11" y="8"/>
                  </a:cubicBezTo>
                  <a:cubicBezTo>
                    <a:pt x="11" y="8"/>
                    <a:pt x="12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Freeform 375"/>
            <p:cNvSpPr>
              <a:spLocks/>
            </p:cNvSpPr>
            <p:nvPr/>
          </p:nvSpPr>
          <p:spPr bwMode="auto">
            <a:xfrm>
              <a:off x="6506" y="3003"/>
              <a:ext cx="28" cy="1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4 h 4"/>
                <a:gd name="T4" fmla="*/ 35 w 8"/>
                <a:gd name="T5" fmla="*/ 35 h 4"/>
                <a:gd name="T6" fmla="*/ 35 w 8"/>
                <a:gd name="T7" fmla="*/ 49 h 4"/>
                <a:gd name="T8" fmla="*/ 73 w 8"/>
                <a:gd name="T9" fmla="*/ 49 h 4"/>
                <a:gd name="T10" fmla="*/ 84 w 8"/>
                <a:gd name="T11" fmla="*/ 35 h 4"/>
                <a:gd name="T12" fmla="*/ 49 w 8"/>
                <a:gd name="T13" fmla="*/ 24 h 4"/>
                <a:gd name="T14" fmla="*/ 35 w 8"/>
                <a:gd name="T15" fmla="*/ 14 h 4"/>
                <a:gd name="T16" fmla="*/ 0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2"/>
                    <a:pt x="3" y="3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7" y="2"/>
                    <a:pt x="5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Freeform 376"/>
            <p:cNvSpPr>
              <a:spLocks/>
            </p:cNvSpPr>
            <p:nvPr/>
          </p:nvSpPr>
          <p:spPr bwMode="auto">
            <a:xfrm>
              <a:off x="6534" y="3017"/>
              <a:ext cx="28" cy="13"/>
            </a:xfrm>
            <a:custGeom>
              <a:avLst/>
              <a:gdLst>
                <a:gd name="T0" fmla="*/ 14 w 8"/>
                <a:gd name="T1" fmla="*/ 0 h 4"/>
                <a:gd name="T2" fmla="*/ 14 w 8"/>
                <a:gd name="T3" fmla="*/ 0 h 4"/>
                <a:gd name="T4" fmla="*/ 49 w 8"/>
                <a:gd name="T5" fmla="*/ 32 h 4"/>
                <a:gd name="T6" fmla="*/ 98 w 8"/>
                <a:gd name="T7" fmla="*/ 42 h 4"/>
                <a:gd name="T8" fmla="*/ 73 w 8"/>
                <a:gd name="T9" fmla="*/ 23 h 4"/>
                <a:gd name="T10" fmla="*/ 14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3" y="2"/>
                    <a:pt x="4" y="3"/>
                  </a:cubicBezTo>
                  <a:cubicBezTo>
                    <a:pt x="5" y="3"/>
                    <a:pt x="7" y="4"/>
                    <a:pt x="8" y="4"/>
                  </a:cubicBezTo>
                  <a:cubicBezTo>
                    <a:pt x="8" y="3"/>
                    <a:pt x="8" y="2"/>
                    <a:pt x="6" y="2"/>
                  </a:cubicBezTo>
                  <a:cubicBezTo>
                    <a:pt x="5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Freeform 377"/>
            <p:cNvSpPr>
              <a:spLocks/>
            </p:cNvSpPr>
            <p:nvPr/>
          </p:nvSpPr>
          <p:spPr bwMode="auto">
            <a:xfrm>
              <a:off x="6576" y="3030"/>
              <a:ext cx="13" cy="28"/>
            </a:xfrm>
            <a:custGeom>
              <a:avLst/>
              <a:gdLst>
                <a:gd name="T0" fmla="*/ 10 w 4"/>
                <a:gd name="T1" fmla="*/ 0 h 8"/>
                <a:gd name="T2" fmla="*/ 0 w 4"/>
                <a:gd name="T3" fmla="*/ 14 h 8"/>
                <a:gd name="T4" fmla="*/ 10 w 4"/>
                <a:gd name="T5" fmla="*/ 49 h 8"/>
                <a:gd name="T6" fmla="*/ 32 w 4"/>
                <a:gd name="T7" fmla="*/ 84 h 8"/>
                <a:gd name="T8" fmla="*/ 42 w 4"/>
                <a:gd name="T9" fmla="*/ 98 h 8"/>
                <a:gd name="T10" fmla="*/ 42 w 4"/>
                <a:gd name="T11" fmla="*/ 73 h 8"/>
                <a:gd name="T12" fmla="*/ 32 w 4"/>
                <a:gd name="T13" fmla="*/ 49 h 8"/>
                <a:gd name="T14" fmla="*/ 23 w 4"/>
                <a:gd name="T15" fmla="*/ 35 h 8"/>
                <a:gd name="T16" fmla="*/ 10 w 4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5"/>
                    <a:pt x="2" y="6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Freeform 378"/>
            <p:cNvSpPr>
              <a:spLocks/>
            </p:cNvSpPr>
            <p:nvPr/>
          </p:nvSpPr>
          <p:spPr bwMode="auto">
            <a:xfrm>
              <a:off x="6603" y="3044"/>
              <a:ext cx="18" cy="28"/>
            </a:xfrm>
            <a:custGeom>
              <a:avLst/>
              <a:gdLst>
                <a:gd name="T0" fmla="*/ 25 w 5"/>
                <a:gd name="T1" fmla="*/ 14 h 8"/>
                <a:gd name="T2" fmla="*/ 14 w 5"/>
                <a:gd name="T3" fmla="*/ 14 h 8"/>
                <a:gd name="T4" fmla="*/ 14 w 5"/>
                <a:gd name="T5" fmla="*/ 24 h 8"/>
                <a:gd name="T6" fmla="*/ 25 w 5"/>
                <a:gd name="T7" fmla="*/ 59 h 8"/>
                <a:gd name="T8" fmla="*/ 50 w 5"/>
                <a:gd name="T9" fmla="*/ 98 h 8"/>
                <a:gd name="T10" fmla="*/ 50 w 5"/>
                <a:gd name="T11" fmla="*/ 73 h 8"/>
                <a:gd name="T12" fmla="*/ 25 w 5"/>
                <a:gd name="T13" fmla="*/ 35 h 8"/>
                <a:gd name="T14" fmla="*/ 25 w 5"/>
                <a:gd name="T15" fmla="*/ 24 h 8"/>
                <a:gd name="T16" fmla="*/ 25 w 5"/>
                <a:gd name="T17" fmla="*/ 1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4"/>
                    <a:pt x="2" y="5"/>
                  </a:cubicBezTo>
                  <a:cubicBezTo>
                    <a:pt x="2" y="6"/>
                    <a:pt x="3" y="8"/>
                    <a:pt x="4" y="8"/>
                  </a:cubicBezTo>
                  <a:cubicBezTo>
                    <a:pt x="5" y="8"/>
                    <a:pt x="4" y="6"/>
                    <a:pt x="4" y="6"/>
                  </a:cubicBezTo>
                  <a:cubicBezTo>
                    <a:pt x="4" y="5"/>
                    <a:pt x="3" y="4"/>
                    <a:pt x="2" y="3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Freeform 379"/>
            <p:cNvSpPr>
              <a:spLocks/>
            </p:cNvSpPr>
            <p:nvPr/>
          </p:nvSpPr>
          <p:spPr bwMode="auto">
            <a:xfrm>
              <a:off x="6621" y="3086"/>
              <a:ext cx="13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23 w 4"/>
                <a:gd name="T4" fmla="*/ 32 w 4"/>
                <a:gd name="T5" fmla="*/ 42 w 4"/>
                <a:gd name="T6" fmla="*/ 32 w 4"/>
                <a:gd name="T7" fmla="*/ 10 w 4"/>
                <a:gd name="T8" fmla="*/ 0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Freeform 380"/>
            <p:cNvSpPr>
              <a:spLocks/>
            </p:cNvSpPr>
            <p:nvPr/>
          </p:nvSpPr>
          <p:spPr bwMode="auto">
            <a:xfrm>
              <a:off x="6548" y="3044"/>
              <a:ext cx="14" cy="14"/>
            </a:xfrm>
            <a:custGeom>
              <a:avLst/>
              <a:gdLst>
                <a:gd name="T0" fmla="*/ 35 w 4"/>
                <a:gd name="T1" fmla="*/ 14 h 4"/>
                <a:gd name="T2" fmla="*/ 24 w 4"/>
                <a:gd name="T3" fmla="*/ 14 h 4"/>
                <a:gd name="T4" fmla="*/ 14 w 4"/>
                <a:gd name="T5" fmla="*/ 35 h 4"/>
                <a:gd name="T6" fmla="*/ 35 w 4"/>
                <a:gd name="T7" fmla="*/ 49 h 4"/>
                <a:gd name="T8" fmla="*/ 49 w 4"/>
                <a:gd name="T9" fmla="*/ 49 h 4"/>
                <a:gd name="T10" fmla="*/ 35 w 4"/>
                <a:gd name="T11" fmla="*/ 24 h 4"/>
                <a:gd name="T12" fmla="*/ 35 w 4"/>
                <a:gd name="T13" fmla="*/ 1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1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Freeform 381"/>
            <p:cNvSpPr>
              <a:spLocks/>
            </p:cNvSpPr>
            <p:nvPr/>
          </p:nvSpPr>
          <p:spPr bwMode="auto">
            <a:xfrm>
              <a:off x="6589" y="3072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14 w 4"/>
                <a:gd name="T3" fmla="*/ 35 w 4"/>
                <a:gd name="T4" fmla="*/ 49 w 4"/>
                <a:gd name="T5" fmla="*/ 49 w 4"/>
                <a:gd name="T6" fmla="*/ 35 w 4"/>
                <a:gd name="T7" fmla="*/ 24 w 4"/>
                <a:gd name="T8" fmla="*/ 14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Freeform 382"/>
            <p:cNvSpPr>
              <a:spLocks/>
            </p:cNvSpPr>
            <p:nvPr/>
          </p:nvSpPr>
          <p:spPr bwMode="auto">
            <a:xfrm>
              <a:off x="6589" y="3100"/>
              <a:ext cx="14" cy="17"/>
            </a:xfrm>
            <a:custGeom>
              <a:avLst/>
              <a:gdLst>
                <a:gd name="T0" fmla="*/ 14 w 4"/>
                <a:gd name="T1" fmla="*/ 0 h 5"/>
                <a:gd name="T2" fmla="*/ 14 w 4"/>
                <a:gd name="T3" fmla="*/ 34 h 5"/>
                <a:gd name="T4" fmla="*/ 49 w 4"/>
                <a:gd name="T5" fmla="*/ 58 h 5"/>
                <a:gd name="T6" fmla="*/ 49 w 4"/>
                <a:gd name="T7" fmla="*/ 34 h 5"/>
                <a:gd name="T8" fmla="*/ 14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4" y="5"/>
                    <a:pt x="4" y="3"/>
                    <a:pt x="4" y="3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383"/>
            <p:cNvSpPr>
              <a:spLocks/>
            </p:cNvSpPr>
            <p:nvPr/>
          </p:nvSpPr>
          <p:spPr bwMode="auto">
            <a:xfrm>
              <a:off x="5912" y="2594"/>
              <a:ext cx="86" cy="97"/>
            </a:xfrm>
            <a:custGeom>
              <a:avLst/>
              <a:gdLst>
                <a:gd name="T0" fmla="*/ 141 w 25"/>
                <a:gd name="T1" fmla="*/ 0 h 28"/>
                <a:gd name="T2" fmla="*/ 165 w 25"/>
                <a:gd name="T3" fmla="*/ 10 h 28"/>
                <a:gd name="T4" fmla="*/ 141 w 25"/>
                <a:gd name="T5" fmla="*/ 49 h 28"/>
                <a:gd name="T6" fmla="*/ 179 w 25"/>
                <a:gd name="T7" fmla="*/ 83 h 28"/>
                <a:gd name="T8" fmla="*/ 165 w 25"/>
                <a:gd name="T9" fmla="*/ 132 h 28"/>
                <a:gd name="T10" fmla="*/ 117 w 25"/>
                <a:gd name="T11" fmla="*/ 170 h 28"/>
                <a:gd name="T12" fmla="*/ 117 w 25"/>
                <a:gd name="T13" fmla="*/ 191 h 28"/>
                <a:gd name="T14" fmla="*/ 141 w 25"/>
                <a:gd name="T15" fmla="*/ 229 h 28"/>
                <a:gd name="T16" fmla="*/ 117 w 25"/>
                <a:gd name="T17" fmla="*/ 239 h 28"/>
                <a:gd name="T18" fmla="*/ 179 w 25"/>
                <a:gd name="T19" fmla="*/ 277 h 28"/>
                <a:gd name="T20" fmla="*/ 200 w 25"/>
                <a:gd name="T21" fmla="*/ 253 h 28"/>
                <a:gd name="T22" fmla="*/ 237 w 25"/>
                <a:gd name="T23" fmla="*/ 288 h 28"/>
                <a:gd name="T24" fmla="*/ 248 w 25"/>
                <a:gd name="T25" fmla="*/ 263 h 28"/>
                <a:gd name="T26" fmla="*/ 296 w 25"/>
                <a:gd name="T27" fmla="*/ 277 h 28"/>
                <a:gd name="T28" fmla="*/ 261 w 25"/>
                <a:gd name="T29" fmla="*/ 288 h 28"/>
                <a:gd name="T30" fmla="*/ 286 w 25"/>
                <a:gd name="T31" fmla="*/ 312 h 28"/>
                <a:gd name="T32" fmla="*/ 286 w 25"/>
                <a:gd name="T33" fmla="*/ 336 h 28"/>
                <a:gd name="T34" fmla="*/ 248 w 25"/>
                <a:gd name="T35" fmla="*/ 312 h 28"/>
                <a:gd name="T36" fmla="*/ 213 w 25"/>
                <a:gd name="T37" fmla="*/ 288 h 28"/>
                <a:gd name="T38" fmla="*/ 189 w 25"/>
                <a:gd name="T39" fmla="*/ 277 h 28"/>
                <a:gd name="T40" fmla="*/ 189 w 25"/>
                <a:gd name="T41" fmla="*/ 288 h 28"/>
                <a:gd name="T42" fmla="*/ 189 w 25"/>
                <a:gd name="T43" fmla="*/ 301 h 28"/>
                <a:gd name="T44" fmla="*/ 165 w 25"/>
                <a:gd name="T45" fmla="*/ 288 h 28"/>
                <a:gd name="T46" fmla="*/ 131 w 25"/>
                <a:gd name="T47" fmla="*/ 277 h 28"/>
                <a:gd name="T48" fmla="*/ 131 w 25"/>
                <a:gd name="T49" fmla="*/ 277 h 28"/>
                <a:gd name="T50" fmla="*/ 83 w 25"/>
                <a:gd name="T51" fmla="*/ 277 h 28"/>
                <a:gd name="T52" fmla="*/ 72 w 25"/>
                <a:gd name="T53" fmla="*/ 253 h 28"/>
                <a:gd name="T54" fmla="*/ 83 w 25"/>
                <a:gd name="T55" fmla="*/ 253 h 28"/>
                <a:gd name="T56" fmla="*/ 117 w 25"/>
                <a:gd name="T57" fmla="*/ 253 h 28"/>
                <a:gd name="T58" fmla="*/ 83 w 25"/>
                <a:gd name="T59" fmla="*/ 229 h 28"/>
                <a:gd name="T60" fmla="*/ 58 w 25"/>
                <a:gd name="T61" fmla="*/ 229 h 28"/>
                <a:gd name="T62" fmla="*/ 58 w 25"/>
                <a:gd name="T63" fmla="*/ 239 h 28"/>
                <a:gd name="T64" fmla="*/ 34 w 25"/>
                <a:gd name="T65" fmla="*/ 229 h 28"/>
                <a:gd name="T66" fmla="*/ 24 w 25"/>
                <a:gd name="T67" fmla="*/ 204 h 28"/>
                <a:gd name="T68" fmla="*/ 24 w 25"/>
                <a:gd name="T69" fmla="*/ 180 h 28"/>
                <a:gd name="T70" fmla="*/ 24 w 25"/>
                <a:gd name="T71" fmla="*/ 156 h 28"/>
                <a:gd name="T72" fmla="*/ 0 w 25"/>
                <a:gd name="T73" fmla="*/ 146 h 28"/>
                <a:gd name="T74" fmla="*/ 10 w 25"/>
                <a:gd name="T75" fmla="*/ 121 h 28"/>
                <a:gd name="T76" fmla="*/ 34 w 25"/>
                <a:gd name="T77" fmla="*/ 146 h 28"/>
                <a:gd name="T78" fmla="*/ 34 w 25"/>
                <a:gd name="T79" fmla="*/ 107 h 28"/>
                <a:gd name="T80" fmla="*/ 24 w 25"/>
                <a:gd name="T81" fmla="*/ 59 h 28"/>
                <a:gd name="T82" fmla="*/ 48 w 25"/>
                <a:gd name="T83" fmla="*/ 0 h 28"/>
                <a:gd name="T84" fmla="*/ 83 w 25"/>
                <a:gd name="T85" fmla="*/ 10 h 28"/>
                <a:gd name="T86" fmla="*/ 131 w 25"/>
                <a:gd name="T87" fmla="*/ 10 h 28"/>
                <a:gd name="T88" fmla="*/ 141 w 25"/>
                <a:gd name="T89" fmla="*/ 0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"/>
                <a:gd name="T136" fmla="*/ 0 h 28"/>
                <a:gd name="T137" fmla="*/ 25 w 25"/>
                <a:gd name="T138" fmla="*/ 28 h 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" h="28">
                  <a:moveTo>
                    <a:pt x="12" y="0"/>
                  </a:moveTo>
                  <a:cubicBezTo>
                    <a:pt x="13" y="0"/>
                    <a:pt x="14" y="1"/>
                    <a:pt x="14" y="1"/>
                  </a:cubicBezTo>
                  <a:cubicBezTo>
                    <a:pt x="14" y="2"/>
                    <a:pt x="12" y="3"/>
                    <a:pt x="12" y="4"/>
                  </a:cubicBezTo>
                  <a:cubicBezTo>
                    <a:pt x="13" y="5"/>
                    <a:pt x="15" y="6"/>
                    <a:pt x="15" y="7"/>
                  </a:cubicBezTo>
                  <a:cubicBezTo>
                    <a:pt x="15" y="9"/>
                    <a:pt x="14" y="10"/>
                    <a:pt x="14" y="11"/>
                  </a:cubicBezTo>
                  <a:cubicBezTo>
                    <a:pt x="12" y="12"/>
                    <a:pt x="11" y="13"/>
                    <a:pt x="10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7"/>
                    <a:pt x="12" y="18"/>
                    <a:pt x="12" y="19"/>
                  </a:cubicBezTo>
                  <a:cubicBezTo>
                    <a:pt x="12" y="19"/>
                    <a:pt x="10" y="20"/>
                    <a:pt x="10" y="20"/>
                  </a:cubicBezTo>
                  <a:cubicBezTo>
                    <a:pt x="11" y="22"/>
                    <a:pt x="13" y="22"/>
                    <a:pt x="15" y="23"/>
                  </a:cubicBezTo>
                  <a:cubicBezTo>
                    <a:pt x="16" y="23"/>
                    <a:pt x="16" y="21"/>
                    <a:pt x="17" y="21"/>
                  </a:cubicBezTo>
                  <a:cubicBezTo>
                    <a:pt x="18" y="21"/>
                    <a:pt x="18" y="24"/>
                    <a:pt x="20" y="24"/>
                  </a:cubicBezTo>
                  <a:cubicBezTo>
                    <a:pt x="21" y="24"/>
                    <a:pt x="20" y="22"/>
                    <a:pt x="21" y="22"/>
                  </a:cubicBezTo>
                  <a:cubicBezTo>
                    <a:pt x="22" y="22"/>
                    <a:pt x="24" y="22"/>
                    <a:pt x="25" y="23"/>
                  </a:cubicBezTo>
                  <a:cubicBezTo>
                    <a:pt x="25" y="24"/>
                    <a:pt x="22" y="23"/>
                    <a:pt x="22" y="24"/>
                  </a:cubicBezTo>
                  <a:cubicBezTo>
                    <a:pt x="22" y="25"/>
                    <a:pt x="24" y="26"/>
                    <a:pt x="24" y="26"/>
                  </a:cubicBezTo>
                  <a:cubicBezTo>
                    <a:pt x="25" y="27"/>
                    <a:pt x="25" y="28"/>
                    <a:pt x="24" y="28"/>
                  </a:cubicBezTo>
                  <a:cubicBezTo>
                    <a:pt x="23" y="28"/>
                    <a:pt x="22" y="27"/>
                    <a:pt x="21" y="26"/>
                  </a:cubicBezTo>
                  <a:cubicBezTo>
                    <a:pt x="20" y="26"/>
                    <a:pt x="19" y="25"/>
                    <a:pt x="18" y="24"/>
                  </a:cubicBezTo>
                  <a:cubicBezTo>
                    <a:pt x="18" y="24"/>
                    <a:pt x="17" y="23"/>
                    <a:pt x="16" y="23"/>
                  </a:cubicBezTo>
                  <a:cubicBezTo>
                    <a:pt x="16" y="23"/>
                    <a:pt x="16" y="23"/>
                    <a:pt x="16" y="24"/>
                  </a:cubicBezTo>
                  <a:cubicBezTo>
                    <a:pt x="16" y="24"/>
                    <a:pt x="17" y="25"/>
                    <a:pt x="16" y="25"/>
                  </a:cubicBezTo>
                  <a:cubicBezTo>
                    <a:pt x="16" y="25"/>
                    <a:pt x="15" y="24"/>
                    <a:pt x="14" y="24"/>
                  </a:cubicBezTo>
                  <a:cubicBezTo>
                    <a:pt x="13" y="23"/>
                    <a:pt x="12" y="23"/>
                    <a:pt x="11" y="23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8" y="20"/>
                    <a:pt x="10" y="21"/>
                    <a:pt x="10" y="21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7" y="19"/>
                    <a:pt x="6" y="18"/>
                    <a:pt x="5" y="19"/>
                  </a:cubicBezTo>
                  <a:cubicBezTo>
                    <a:pt x="5" y="19"/>
                    <a:pt x="6" y="20"/>
                    <a:pt x="5" y="20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3" y="18"/>
                    <a:pt x="3" y="17"/>
                    <a:pt x="2" y="17"/>
                  </a:cubicBezTo>
                  <a:cubicBezTo>
                    <a:pt x="2" y="16"/>
                    <a:pt x="2" y="16"/>
                    <a:pt x="2" y="15"/>
                  </a:cubicBezTo>
                  <a:cubicBezTo>
                    <a:pt x="1" y="15"/>
                    <a:pt x="2" y="14"/>
                    <a:pt x="2" y="13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2" y="10"/>
                    <a:pt x="3" y="13"/>
                    <a:pt x="3" y="12"/>
                  </a:cubicBezTo>
                  <a:cubicBezTo>
                    <a:pt x="5" y="11"/>
                    <a:pt x="4" y="10"/>
                    <a:pt x="3" y="9"/>
                  </a:cubicBezTo>
                  <a:cubicBezTo>
                    <a:pt x="3" y="7"/>
                    <a:pt x="3" y="6"/>
                    <a:pt x="2" y="5"/>
                  </a:cubicBezTo>
                  <a:cubicBezTo>
                    <a:pt x="2" y="3"/>
                    <a:pt x="2" y="1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2" y="1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384"/>
            <p:cNvSpPr>
              <a:spLocks/>
            </p:cNvSpPr>
            <p:nvPr/>
          </p:nvSpPr>
          <p:spPr bwMode="auto">
            <a:xfrm>
              <a:off x="5929" y="2677"/>
              <a:ext cx="28" cy="28"/>
            </a:xfrm>
            <a:custGeom>
              <a:avLst/>
              <a:gdLst>
                <a:gd name="T0" fmla="*/ 35 w 8"/>
                <a:gd name="T1" fmla="*/ 0 h 8"/>
                <a:gd name="T2" fmla="*/ 84 w 8"/>
                <a:gd name="T3" fmla="*/ 24 h 8"/>
                <a:gd name="T4" fmla="*/ 84 w 8"/>
                <a:gd name="T5" fmla="*/ 35 h 8"/>
                <a:gd name="T6" fmla="*/ 84 w 8"/>
                <a:gd name="T7" fmla="*/ 84 h 8"/>
                <a:gd name="T8" fmla="*/ 49 w 8"/>
                <a:gd name="T9" fmla="*/ 84 h 8"/>
                <a:gd name="T10" fmla="*/ 24 w 8"/>
                <a:gd name="T11" fmla="*/ 35 h 8"/>
                <a:gd name="T12" fmla="*/ 0 w 8"/>
                <a:gd name="T13" fmla="*/ 24 h 8"/>
                <a:gd name="T14" fmla="*/ 14 w 8"/>
                <a:gd name="T15" fmla="*/ 0 h 8"/>
                <a:gd name="T16" fmla="*/ 35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3" y="0"/>
                  </a:move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5"/>
                    <a:pt x="8" y="6"/>
                    <a:pt x="7" y="7"/>
                  </a:cubicBezTo>
                  <a:cubicBezTo>
                    <a:pt x="7" y="8"/>
                    <a:pt x="5" y="8"/>
                    <a:pt x="4" y="7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385"/>
            <p:cNvSpPr>
              <a:spLocks/>
            </p:cNvSpPr>
            <p:nvPr/>
          </p:nvSpPr>
          <p:spPr bwMode="auto">
            <a:xfrm>
              <a:off x="5998" y="2691"/>
              <a:ext cx="28" cy="28"/>
            </a:xfrm>
            <a:custGeom>
              <a:avLst/>
              <a:gdLst>
                <a:gd name="T0" fmla="*/ 14 w 8"/>
                <a:gd name="T1" fmla="*/ 0 h 8"/>
                <a:gd name="T2" fmla="*/ 0 w 8"/>
                <a:gd name="T3" fmla="*/ 14 h 8"/>
                <a:gd name="T4" fmla="*/ 24 w 8"/>
                <a:gd name="T5" fmla="*/ 49 h 8"/>
                <a:gd name="T6" fmla="*/ 35 w 8"/>
                <a:gd name="T7" fmla="*/ 49 h 8"/>
                <a:gd name="T8" fmla="*/ 49 w 8"/>
                <a:gd name="T9" fmla="*/ 73 h 8"/>
                <a:gd name="T10" fmla="*/ 73 w 8"/>
                <a:gd name="T11" fmla="*/ 98 h 8"/>
                <a:gd name="T12" fmla="*/ 98 w 8"/>
                <a:gd name="T13" fmla="*/ 98 h 8"/>
                <a:gd name="T14" fmla="*/ 84 w 8"/>
                <a:gd name="T15" fmla="*/ 73 h 8"/>
                <a:gd name="T16" fmla="*/ 98 w 8"/>
                <a:gd name="T17" fmla="*/ 73 h 8"/>
                <a:gd name="T18" fmla="*/ 73 w 8"/>
                <a:gd name="T19" fmla="*/ 49 h 8"/>
                <a:gd name="T20" fmla="*/ 73 w 8"/>
                <a:gd name="T21" fmla="*/ 24 h 8"/>
                <a:gd name="T22" fmla="*/ 59 w 8"/>
                <a:gd name="T23" fmla="*/ 0 h 8"/>
                <a:gd name="T24" fmla="*/ 24 w 8"/>
                <a:gd name="T25" fmla="*/ 0 h 8"/>
                <a:gd name="T26" fmla="*/ 14 w 8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4" y="7"/>
                    <a:pt x="5" y="7"/>
                    <a:pt x="6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Freeform 386"/>
            <p:cNvSpPr>
              <a:spLocks/>
            </p:cNvSpPr>
            <p:nvPr/>
          </p:nvSpPr>
          <p:spPr bwMode="auto">
            <a:xfrm>
              <a:off x="5957" y="2705"/>
              <a:ext cx="27" cy="28"/>
            </a:xfrm>
            <a:custGeom>
              <a:avLst/>
              <a:gdLst>
                <a:gd name="T0" fmla="*/ 10 w 8"/>
                <a:gd name="T1" fmla="*/ 14 h 8"/>
                <a:gd name="T2" fmla="*/ 0 w 8"/>
                <a:gd name="T3" fmla="*/ 14 h 8"/>
                <a:gd name="T4" fmla="*/ 24 w 8"/>
                <a:gd name="T5" fmla="*/ 35 h 8"/>
                <a:gd name="T6" fmla="*/ 10 w 8"/>
                <a:gd name="T7" fmla="*/ 84 h 8"/>
                <a:gd name="T8" fmla="*/ 10 w 8"/>
                <a:gd name="T9" fmla="*/ 98 h 8"/>
                <a:gd name="T10" fmla="*/ 34 w 8"/>
                <a:gd name="T11" fmla="*/ 84 h 8"/>
                <a:gd name="T12" fmla="*/ 57 w 8"/>
                <a:gd name="T13" fmla="*/ 73 h 8"/>
                <a:gd name="T14" fmla="*/ 57 w 8"/>
                <a:gd name="T15" fmla="*/ 73 h 8"/>
                <a:gd name="T16" fmla="*/ 81 w 8"/>
                <a:gd name="T17" fmla="*/ 35 h 8"/>
                <a:gd name="T18" fmla="*/ 81 w 8"/>
                <a:gd name="T19" fmla="*/ 24 h 8"/>
                <a:gd name="T20" fmla="*/ 57 w 8"/>
                <a:gd name="T21" fmla="*/ 24 h 8"/>
                <a:gd name="T22" fmla="*/ 34 w 8"/>
                <a:gd name="T23" fmla="*/ 14 h 8"/>
                <a:gd name="T24" fmla="*/ 10 w 8"/>
                <a:gd name="T25" fmla="*/ 1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4"/>
                    <a:pt x="1" y="6"/>
                    <a:pt x="1" y="7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Freeform 387"/>
            <p:cNvSpPr>
              <a:spLocks/>
            </p:cNvSpPr>
            <p:nvPr/>
          </p:nvSpPr>
          <p:spPr bwMode="auto">
            <a:xfrm>
              <a:off x="5970" y="2691"/>
              <a:ext cx="28" cy="14"/>
            </a:xfrm>
            <a:custGeom>
              <a:avLst/>
              <a:gdLst>
                <a:gd name="T0" fmla="*/ 24 w 8"/>
                <a:gd name="T1" fmla="*/ 14 h 4"/>
                <a:gd name="T2" fmla="*/ 24 w 8"/>
                <a:gd name="T3" fmla="*/ 14 h 4"/>
                <a:gd name="T4" fmla="*/ 49 w 8"/>
                <a:gd name="T5" fmla="*/ 24 h 4"/>
                <a:gd name="T6" fmla="*/ 84 w 8"/>
                <a:gd name="T7" fmla="*/ 49 h 4"/>
                <a:gd name="T8" fmla="*/ 98 w 8"/>
                <a:gd name="T9" fmla="*/ 49 h 4"/>
                <a:gd name="T10" fmla="*/ 84 w 8"/>
                <a:gd name="T11" fmla="*/ 14 h 4"/>
                <a:gd name="T12" fmla="*/ 35 w 8"/>
                <a:gd name="T13" fmla="*/ 0 h 4"/>
                <a:gd name="T14" fmla="*/ 24 w 8"/>
                <a:gd name="T15" fmla="*/ 14 h 4"/>
                <a:gd name="T16" fmla="*/ 0 w 8"/>
                <a:gd name="T17" fmla="*/ 14 h 4"/>
                <a:gd name="T18" fmla="*/ 24 w 8"/>
                <a:gd name="T19" fmla="*/ 1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6" y="1"/>
                    <a:pt x="4" y="1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Freeform 388"/>
            <p:cNvSpPr>
              <a:spLocks/>
            </p:cNvSpPr>
            <p:nvPr/>
          </p:nvSpPr>
          <p:spPr bwMode="auto">
            <a:xfrm>
              <a:off x="5970" y="2719"/>
              <a:ext cx="14" cy="28"/>
            </a:xfrm>
            <a:custGeom>
              <a:avLst/>
              <a:gdLst>
                <a:gd name="T0" fmla="*/ 49 w 4"/>
                <a:gd name="T1" fmla="*/ 14 h 8"/>
                <a:gd name="T2" fmla="*/ 35 w 4"/>
                <a:gd name="T3" fmla="*/ 0 h 8"/>
                <a:gd name="T4" fmla="*/ 24 w 4"/>
                <a:gd name="T5" fmla="*/ 14 h 8"/>
                <a:gd name="T6" fmla="*/ 24 w 4"/>
                <a:gd name="T7" fmla="*/ 49 h 8"/>
                <a:gd name="T8" fmla="*/ 0 w 4"/>
                <a:gd name="T9" fmla="*/ 59 h 8"/>
                <a:gd name="T10" fmla="*/ 14 w 4"/>
                <a:gd name="T11" fmla="*/ 84 h 8"/>
                <a:gd name="T12" fmla="*/ 24 w 4"/>
                <a:gd name="T13" fmla="*/ 98 h 8"/>
                <a:gd name="T14" fmla="*/ 35 w 4"/>
                <a:gd name="T15" fmla="*/ 98 h 8"/>
                <a:gd name="T16" fmla="*/ 24 w 4"/>
                <a:gd name="T17" fmla="*/ 73 h 8"/>
                <a:gd name="T18" fmla="*/ 49 w 4"/>
                <a:gd name="T19" fmla="*/ 14 h 8"/>
                <a:gd name="T20" fmla="*/ 49 w 4"/>
                <a:gd name="T21" fmla="*/ 14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8"/>
                <a:gd name="T35" fmla="*/ 4 w 4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8">
                  <a:moveTo>
                    <a:pt x="4" y="1"/>
                  </a:move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0" y="4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6"/>
                    <a:pt x="2" y="6"/>
                  </a:cubicBezTo>
                  <a:cubicBezTo>
                    <a:pt x="3" y="4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Freeform 389"/>
            <p:cNvSpPr>
              <a:spLocks/>
            </p:cNvSpPr>
            <p:nvPr/>
          </p:nvSpPr>
          <p:spPr bwMode="auto">
            <a:xfrm>
              <a:off x="5984" y="2719"/>
              <a:ext cx="14" cy="28"/>
            </a:xfrm>
            <a:custGeom>
              <a:avLst/>
              <a:gdLst>
                <a:gd name="T0" fmla="*/ 35 w 4"/>
                <a:gd name="T1" fmla="*/ 14 h 8"/>
                <a:gd name="T2" fmla="*/ 35 w 4"/>
                <a:gd name="T3" fmla="*/ 14 h 8"/>
                <a:gd name="T4" fmla="*/ 35 w 4"/>
                <a:gd name="T5" fmla="*/ 59 h 8"/>
                <a:gd name="T6" fmla="*/ 24 w 4"/>
                <a:gd name="T7" fmla="*/ 73 h 8"/>
                <a:gd name="T8" fmla="*/ 14 w 4"/>
                <a:gd name="T9" fmla="*/ 98 h 8"/>
                <a:gd name="T10" fmla="*/ 0 w 4"/>
                <a:gd name="T11" fmla="*/ 98 h 8"/>
                <a:gd name="T12" fmla="*/ 24 w 4"/>
                <a:gd name="T13" fmla="*/ 49 h 8"/>
                <a:gd name="T14" fmla="*/ 35 w 4"/>
                <a:gd name="T15" fmla="*/ 14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3" y="1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6"/>
                    <a:pt x="1" y="5"/>
                    <a:pt x="2" y="4"/>
                  </a:cubicBezTo>
                  <a:cubicBezTo>
                    <a:pt x="2" y="3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Freeform 390"/>
            <p:cNvSpPr>
              <a:spLocks/>
            </p:cNvSpPr>
            <p:nvPr/>
          </p:nvSpPr>
          <p:spPr bwMode="auto">
            <a:xfrm>
              <a:off x="5998" y="2719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0 w 4"/>
                <a:gd name="T3" fmla="*/ 0 h 4"/>
                <a:gd name="T4" fmla="*/ 0 w 4"/>
                <a:gd name="T5" fmla="*/ 24 h 4"/>
                <a:gd name="T6" fmla="*/ 14 w 4"/>
                <a:gd name="T7" fmla="*/ 24 h 4"/>
                <a:gd name="T8" fmla="*/ 14 w 4"/>
                <a:gd name="T9" fmla="*/ 14 h 4"/>
                <a:gd name="T10" fmla="*/ 24 w 4"/>
                <a:gd name="T11" fmla="*/ 24 h 4"/>
                <a:gd name="T12" fmla="*/ 24 w 4"/>
                <a:gd name="T13" fmla="*/ 49 h 4"/>
                <a:gd name="T14" fmla="*/ 35 w 4"/>
                <a:gd name="T15" fmla="*/ 49 h 4"/>
                <a:gd name="T16" fmla="*/ 35 w 4"/>
                <a:gd name="T17" fmla="*/ 35 h 4"/>
                <a:gd name="T18" fmla="*/ 49 w 4"/>
                <a:gd name="T19" fmla="*/ 35 h 4"/>
                <a:gd name="T20" fmla="*/ 35 w 4"/>
                <a:gd name="T21" fmla="*/ 24 h 4"/>
                <a:gd name="T22" fmla="*/ 35 w 4"/>
                <a:gd name="T23" fmla="*/ 14 h 4"/>
                <a:gd name="T24" fmla="*/ 24 w 4"/>
                <a:gd name="T25" fmla="*/ 0 h 4"/>
                <a:gd name="T26" fmla="*/ 14 w 4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4"/>
                <a:gd name="T44" fmla="*/ 4 w 4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3" y="4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Freeform 391"/>
            <p:cNvSpPr>
              <a:spLocks/>
            </p:cNvSpPr>
            <p:nvPr/>
          </p:nvSpPr>
          <p:spPr bwMode="auto">
            <a:xfrm>
              <a:off x="5998" y="2733"/>
              <a:ext cx="0" cy="14"/>
            </a:xfrm>
            <a:custGeom>
              <a:avLst/>
              <a:gdLst>
                <a:gd name="T0" fmla="*/ 14 h 4"/>
                <a:gd name="T1" fmla="*/ 14 h 4"/>
                <a:gd name="T2" fmla="*/ 49 h 4"/>
                <a:gd name="T3" fmla="*/ 49 h 4"/>
                <a:gd name="T4" fmla="*/ 49 h 4"/>
                <a:gd name="T5" fmla="*/ 1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Freeform 392"/>
            <p:cNvSpPr>
              <a:spLocks/>
            </p:cNvSpPr>
            <p:nvPr/>
          </p:nvSpPr>
          <p:spPr bwMode="auto">
            <a:xfrm>
              <a:off x="5884" y="2719"/>
              <a:ext cx="45" cy="45"/>
            </a:xfrm>
            <a:custGeom>
              <a:avLst/>
              <a:gdLst>
                <a:gd name="T0" fmla="*/ 132 w 13"/>
                <a:gd name="T1" fmla="*/ 10 h 13"/>
                <a:gd name="T2" fmla="*/ 121 w 13"/>
                <a:gd name="T3" fmla="*/ 10 h 13"/>
                <a:gd name="T4" fmla="*/ 121 w 13"/>
                <a:gd name="T5" fmla="*/ 24 h 13"/>
                <a:gd name="T6" fmla="*/ 132 w 13"/>
                <a:gd name="T7" fmla="*/ 35 h 13"/>
                <a:gd name="T8" fmla="*/ 121 w 13"/>
                <a:gd name="T9" fmla="*/ 35 h 13"/>
                <a:gd name="T10" fmla="*/ 121 w 13"/>
                <a:gd name="T11" fmla="*/ 48 h 13"/>
                <a:gd name="T12" fmla="*/ 97 w 13"/>
                <a:gd name="T13" fmla="*/ 59 h 13"/>
                <a:gd name="T14" fmla="*/ 83 w 13"/>
                <a:gd name="T15" fmla="*/ 59 h 13"/>
                <a:gd name="T16" fmla="*/ 73 w 13"/>
                <a:gd name="T17" fmla="*/ 83 h 13"/>
                <a:gd name="T18" fmla="*/ 35 w 13"/>
                <a:gd name="T19" fmla="*/ 107 h 13"/>
                <a:gd name="T20" fmla="*/ 10 w 13"/>
                <a:gd name="T21" fmla="*/ 132 h 13"/>
                <a:gd name="T22" fmla="*/ 10 w 13"/>
                <a:gd name="T23" fmla="*/ 145 h 13"/>
                <a:gd name="T24" fmla="*/ 24 w 13"/>
                <a:gd name="T25" fmla="*/ 145 h 13"/>
                <a:gd name="T26" fmla="*/ 59 w 13"/>
                <a:gd name="T27" fmla="*/ 121 h 13"/>
                <a:gd name="T28" fmla="*/ 83 w 13"/>
                <a:gd name="T29" fmla="*/ 97 h 13"/>
                <a:gd name="T30" fmla="*/ 83 w 13"/>
                <a:gd name="T31" fmla="*/ 83 h 13"/>
                <a:gd name="T32" fmla="*/ 121 w 13"/>
                <a:gd name="T33" fmla="*/ 73 h 13"/>
                <a:gd name="T34" fmla="*/ 132 w 13"/>
                <a:gd name="T35" fmla="*/ 59 h 13"/>
                <a:gd name="T36" fmla="*/ 145 w 13"/>
                <a:gd name="T37" fmla="*/ 59 h 13"/>
                <a:gd name="T38" fmla="*/ 145 w 13"/>
                <a:gd name="T39" fmla="*/ 48 h 13"/>
                <a:gd name="T40" fmla="*/ 132 w 13"/>
                <a:gd name="T41" fmla="*/ 24 h 13"/>
                <a:gd name="T42" fmla="*/ 132 w 13"/>
                <a:gd name="T43" fmla="*/ 10 h 13"/>
                <a:gd name="T44" fmla="*/ 132 w 13"/>
                <a:gd name="T45" fmla="*/ 10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"/>
                <a:gd name="T70" fmla="*/ 0 h 13"/>
                <a:gd name="T71" fmla="*/ 13 w 13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" h="13">
                  <a:moveTo>
                    <a:pt x="11" y="1"/>
                  </a:moveTo>
                  <a:cubicBezTo>
                    <a:pt x="11" y="0"/>
                    <a:pt x="11" y="0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4"/>
                    <a:pt x="10" y="3"/>
                    <a:pt x="10" y="3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9" y="4"/>
                    <a:pt x="9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8"/>
                    <a:pt x="4" y="8"/>
                    <a:pt x="3" y="9"/>
                  </a:cubicBezTo>
                  <a:cubicBezTo>
                    <a:pt x="3" y="10"/>
                    <a:pt x="1" y="11"/>
                    <a:pt x="1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3"/>
                    <a:pt x="2" y="12"/>
                    <a:pt x="2" y="12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2" y="3"/>
                    <a:pt x="11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Freeform 393"/>
            <p:cNvSpPr>
              <a:spLocks/>
            </p:cNvSpPr>
            <p:nvPr/>
          </p:nvSpPr>
          <p:spPr bwMode="auto">
            <a:xfrm>
              <a:off x="5929" y="2691"/>
              <a:ext cx="0" cy="14"/>
            </a:xfrm>
            <a:custGeom>
              <a:avLst/>
              <a:gdLst>
                <a:gd name="T0" fmla="*/ 14 h 4"/>
                <a:gd name="T1" fmla="*/ 49 h 4"/>
                <a:gd name="T2" fmla="*/ 49 h 4"/>
                <a:gd name="T3" fmla="*/ 14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2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Freeform 394"/>
            <p:cNvSpPr>
              <a:spLocks/>
            </p:cNvSpPr>
            <p:nvPr/>
          </p:nvSpPr>
          <p:spPr bwMode="auto">
            <a:xfrm>
              <a:off x="5957" y="2650"/>
              <a:ext cx="0" cy="14"/>
            </a:xfrm>
            <a:custGeom>
              <a:avLst/>
              <a:gdLst>
                <a:gd name="T0" fmla="*/ 0 h 4"/>
                <a:gd name="T1" fmla="*/ 14 h 4"/>
                <a:gd name="T2" fmla="*/ 24 h 4"/>
                <a:gd name="T3" fmla="*/ 35 h 4"/>
                <a:gd name="T4" fmla="*/ 49 h 4"/>
                <a:gd name="T5" fmla="*/ 35 h 4"/>
                <a:gd name="T6" fmla="*/ 24 h 4"/>
                <a:gd name="T7" fmla="*/ 14 h 4"/>
                <a:gd name="T8" fmla="*/ 0 h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4"/>
                <a:gd name="T19" fmla="*/ 4 h 4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Freeform 395"/>
            <p:cNvSpPr>
              <a:spLocks/>
            </p:cNvSpPr>
            <p:nvPr/>
          </p:nvSpPr>
          <p:spPr bwMode="auto">
            <a:xfrm>
              <a:off x="5998" y="2664"/>
              <a:ext cx="0" cy="13"/>
            </a:xfrm>
            <a:custGeom>
              <a:avLst/>
              <a:gdLst>
                <a:gd name="T0" fmla="*/ 0 h 4"/>
                <a:gd name="T1" fmla="*/ 0 h 4"/>
                <a:gd name="T2" fmla="*/ 23 h 4"/>
                <a:gd name="T3" fmla="*/ 42 h 4"/>
                <a:gd name="T4" fmla="*/ 23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Freeform 396"/>
            <p:cNvSpPr>
              <a:spLocks/>
            </p:cNvSpPr>
            <p:nvPr/>
          </p:nvSpPr>
          <p:spPr bwMode="auto">
            <a:xfrm>
              <a:off x="6026" y="2453"/>
              <a:ext cx="14" cy="13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0 h 4"/>
                <a:gd name="T4" fmla="*/ 14 w 4"/>
                <a:gd name="T5" fmla="*/ 32 h 4"/>
                <a:gd name="T6" fmla="*/ 0 w 4"/>
                <a:gd name="T7" fmla="*/ 32 h 4"/>
                <a:gd name="T8" fmla="*/ 35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Freeform 397"/>
            <p:cNvSpPr>
              <a:spLocks/>
            </p:cNvSpPr>
            <p:nvPr/>
          </p:nvSpPr>
          <p:spPr bwMode="auto">
            <a:xfrm>
              <a:off x="6053" y="2408"/>
              <a:ext cx="0" cy="17"/>
            </a:xfrm>
            <a:custGeom>
              <a:avLst/>
              <a:gdLst>
                <a:gd name="T0" fmla="*/ 0 h 5"/>
                <a:gd name="T1" fmla="*/ 10 h 5"/>
                <a:gd name="T2" fmla="*/ 34 h 5"/>
                <a:gd name="T3" fmla="*/ 58 h 5"/>
                <a:gd name="T4" fmla="*/ 34 h 5"/>
                <a:gd name="T5" fmla="*/ 10 h 5"/>
                <a:gd name="T6" fmla="*/ 0 h 5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5"/>
                <a:gd name="T15" fmla="*/ 5 h 5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Freeform 398"/>
            <p:cNvSpPr>
              <a:spLocks/>
            </p:cNvSpPr>
            <p:nvPr/>
          </p:nvSpPr>
          <p:spPr bwMode="auto">
            <a:xfrm>
              <a:off x="6873" y="3200"/>
              <a:ext cx="14" cy="28"/>
            </a:xfrm>
            <a:custGeom>
              <a:avLst/>
              <a:gdLst>
                <a:gd name="T0" fmla="*/ 35 w 4"/>
                <a:gd name="T1" fmla="*/ 14 h 8"/>
                <a:gd name="T2" fmla="*/ 24 w 4"/>
                <a:gd name="T3" fmla="*/ 14 h 8"/>
                <a:gd name="T4" fmla="*/ 14 w 4"/>
                <a:gd name="T5" fmla="*/ 35 h 8"/>
                <a:gd name="T6" fmla="*/ 14 w 4"/>
                <a:gd name="T7" fmla="*/ 49 h 8"/>
                <a:gd name="T8" fmla="*/ 0 w 4"/>
                <a:gd name="T9" fmla="*/ 73 h 8"/>
                <a:gd name="T10" fmla="*/ 14 w 4"/>
                <a:gd name="T11" fmla="*/ 98 h 8"/>
                <a:gd name="T12" fmla="*/ 35 w 4"/>
                <a:gd name="T13" fmla="*/ 98 h 8"/>
                <a:gd name="T14" fmla="*/ 49 w 4"/>
                <a:gd name="T15" fmla="*/ 73 h 8"/>
                <a:gd name="T16" fmla="*/ 49 w 4"/>
                <a:gd name="T17" fmla="*/ 14 h 8"/>
                <a:gd name="T18" fmla="*/ 35 w 4"/>
                <a:gd name="T19" fmla="*/ 1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3" y="1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0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4" y="8"/>
                    <a:pt x="4" y="6"/>
                    <a:pt x="4" y="6"/>
                  </a:cubicBezTo>
                  <a:cubicBezTo>
                    <a:pt x="4" y="4"/>
                    <a:pt x="4" y="3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Freeform 399"/>
            <p:cNvSpPr>
              <a:spLocks/>
            </p:cNvSpPr>
            <p:nvPr/>
          </p:nvSpPr>
          <p:spPr bwMode="auto">
            <a:xfrm>
              <a:off x="6887" y="3186"/>
              <a:ext cx="28" cy="14"/>
            </a:xfrm>
            <a:custGeom>
              <a:avLst/>
              <a:gdLst>
                <a:gd name="T0" fmla="*/ 84 w 8"/>
                <a:gd name="T1" fmla="*/ 0 h 4"/>
                <a:gd name="T2" fmla="*/ 59 w 8"/>
                <a:gd name="T3" fmla="*/ 14 h 4"/>
                <a:gd name="T4" fmla="*/ 14 w 8"/>
                <a:gd name="T5" fmla="*/ 35 h 4"/>
                <a:gd name="T6" fmla="*/ 24 w 8"/>
                <a:gd name="T7" fmla="*/ 49 h 4"/>
                <a:gd name="T8" fmla="*/ 49 w 8"/>
                <a:gd name="T9" fmla="*/ 35 h 4"/>
                <a:gd name="T10" fmla="*/ 73 w 8"/>
                <a:gd name="T11" fmla="*/ 35 h 4"/>
                <a:gd name="T12" fmla="*/ 98 w 8"/>
                <a:gd name="T13" fmla="*/ 14 h 4"/>
                <a:gd name="T14" fmla="*/ 84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Freeform 400"/>
            <p:cNvSpPr>
              <a:spLocks/>
            </p:cNvSpPr>
            <p:nvPr/>
          </p:nvSpPr>
          <p:spPr bwMode="auto">
            <a:xfrm>
              <a:off x="6704" y="3158"/>
              <a:ext cx="0" cy="14"/>
            </a:xfrm>
            <a:custGeom>
              <a:avLst/>
              <a:gdLst>
                <a:gd name="T0" fmla="*/ 0 h 4"/>
                <a:gd name="T1" fmla="*/ 0 h 4"/>
                <a:gd name="T2" fmla="*/ 24 h 4"/>
                <a:gd name="T3" fmla="*/ 14 h 4"/>
                <a:gd name="T4" fmla="*/ 14 h 4"/>
                <a:gd name="T5" fmla="*/ 14 h 4"/>
                <a:gd name="T6" fmla="*/ 24 h 4"/>
                <a:gd name="T7" fmla="*/ 35 h 4"/>
                <a:gd name="T8" fmla="*/ 35 h 4"/>
                <a:gd name="T9" fmla="*/ 49 h 4"/>
                <a:gd name="T10" fmla="*/ 35 h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h 4"/>
                <a:gd name="T25" fmla="*/ 4 h 4"/>
              </a:gdLst>
              <a:ahLst/>
              <a:cxnLst>
                <a:cxn ang="T12">
                  <a:pos x="0" y="T0"/>
                </a:cxn>
                <a:cxn ang="T13">
                  <a:pos x="0" y="T1"/>
                </a:cxn>
                <a:cxn ang="T14">
                  <a:pos x="0" y="T2"/>
                </a:cxn>
                <a:cxn ang="T15">
                  <a:pos x="0" y="T3"/>
                </a:cxn>
                <a:cxn ang="T16">
                  <a:pos x="0" y="T4"/>
                </a:cxn>
                <a:cxn ang="T17">
                  <a:pos x="0" y="T5"/>
                </a:cxn>
                <a:cxn ang="T18">
                  <a:pos x="0" y="T6"/>
                </a:cxn>
                <a:cxn ang="T19">
                  <a:pos x="0" y="T7"/>
                </a:cxn>
                <a:cxn ang="T20">
                  <a:pos x="0" y="T8"/>
                </a:cxn>
                <a:cxn ang="T21">
                  <a:pos x="0" y="T9"/>
                </a:cxn>
                <a:cxn ang="T22">
                  <a:pos x="0" y="T10"/>
                </a:cxn>
                <a:cxn ang="T23">
                  <a:pos x="0" y="T11"/>
                </a:cxn>
              </a:cxnLst>
              <a:rect l="0" t="T24" r="0" b="T25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Freeform 401"/>
            <p:cNvSpPr>
              <a:spLocks/>
            </p:cNvSpPr>
            <p:nvPr/>
          </p:nvSpPr>
          <p:spPr bwMode="auto">
            <a:xfrm>
              <a:off x="6704" y="3186"/>
              <a:ext cx="13" cy="0"/>
            </a:xfrm>
            <a:custGeom>
              <a:avLst/>
              <a:gdLst>
                <a:gd name="T0" fmla="*/ 23 w 4"/>
                <a:gd name="T1" fmla="*/ 42 w 4"/>
                <a:gd name="T2" fmla="*/ 23 w 4"/>
                <a:gd name="T3" fmla="*/ 10 w 4"/>
                <a:gd name="T4" fmla="*/ 0 w 4"/>
                <a:gd name="T5" fmla="*/ 23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Freeform 402"/>
            <p:cNvSpPr>
              <a:spLocks/>
            </p:cNvSpPr>
            <p:nvPr/>
          </p:nvSpPr>
          <p:spPr bwMode="auto">
            <a:xfrm>
              <a:off x="6648" y="3255"/>
              <a:ext cx="42" cy="45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10 h 13"/>
                <a:gd name="T4" fmla="*/ 0 w 12"/>
                <a:gd name="T5" fmla="*/ 35 h 13"/>
                <a:gd name="T6" fmla="*/ 24 w 12"/>
                <a:gd name="T7" fmla="*/ 59 h 13"/>
                <a:gd name="T8" fmla="*/ 39 w 12"/>
                <a:gd name="T9" fmla="*/ 83 h 13"/>
                <a:gd name="T10" fmla="*/ 74 w 12"/>
                <a:gd name="T11" fmla="*/ 107 h 13"/>
                <a:gd name="T12" fmla="*/ 98 w 12"/>
                <a:gd name="T13" fmla="*/ 121 h 13"/>
                <a:gd name="T14" fmla="*/ 98 w 12"/>
                <a:gd name="T15" fmla="*/ 145 h 13"/>
                <a:gd name="T16" fmla="*/ 137 w 12"/>
                <a:gd name="T17" fmla="*/ 145 h 13"/>
                <a:gd name="T18" fmla="*/ 137 w 12"/>
                <a:gd name="T19" fmla="*/ 121 h 13"/>
                <a:gd name="T20" fmla="*/ 98 w 12"/>
                <a:gd name="T21" fmla="*/ 97 h 13"/>
                <a:gd name="T22" fmla="*/ 63 w 12"/>
                <a:gd name="T23" fmla="*/ 59 h 13"/>
                <a:gd name="T24" fmla="*/ 39 w 12"/>
                <a:gd name="T25" fmla="*/ 24 h 13"/>
                <a:gd name="T26" fmla="*/ 0 w 12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13"/>
                <a:gd name="T44" fmla="*/ 12 w 12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1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7" y="9"/>
                    <a:pt x="8" y="9"/>
                    <a:pt x="8" y="10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2" y="12"/>
                    <a:pt x="12" y="11"/>
                    <a:pt x="11" y="10"/>
                  </a:cubicBezTo>
                  <a:cubicBezTo>
                    <a:pt x="10" y="9"/>
                    <a:pt x="9" y="9"/>
                    <a:pt x="8" y="8"/>
                  </a:cubicBezTo>
                  <a:cubicBezTo>
                    <a:pt x="7" y="7"/>
                    <a:pt x="7" y="5"/>
                    <a:pt x="5" y="5"/>
                  </a:cubicBezTo>
                  <a:cubicBezTo>
                    <a:pt x="5" y="4"/>
                    <a:pt x="3" y="3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Freeform 403"/>
            <p:cNvSpPr>
              <a:spLocks/>
            </p:cNvSpPr>
            <p:nvPr/>
          </p:nvSpPr>
          <p:spPr bwMode="auto">
            <a:xfrm>
              <a:off x="6690" y="3255"/>
              <a:ext cx="14" cy="14"/>
            </a:xfrm>
            <a:custGeom>
              <a:avLst/>
              <a:gdLst>
                <a:gd name="T0" fmla="*/ 35 w 4"/>
                <a:gd name="T1" fmla="*/ 14 h 4"/>
                <a:gd name="T2" fmla="*/ 35 w 4"/>
                <a:gd name="T3" fmla="*/ 35 h 4"/>
                <a:gd name="T4" fmla="*/ 35 w 4"/>
                <a:gd name="T5" fmla="*/ 49 h 4"/>
                <a:gd name="T6" fmla="*/ 14 w 4"/>
                <a:gd name="T7" fmla="*/ 35 h 4"/>
                <a:gd name="T8" fmla="*/ 14 w 4"/>
                <a:gd name="T9" fmla="*/ 14 h 4"/>
                <a:gd name="T10" fmla="*/ 35 w 4"/>
                <a:gd name="T11" fmla="*/ 1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4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0" name="Freeform 404"/>
            <p:cNvSpPr>
              <a:spLocks/>
            </p:cNvSpPr>
            <p:nvPr/>
          </p:nvSpPr>
          <p:spPr bwMode="auto">
            <a:xfrm>
              <a:off x="6704" y="3269"/>
              <a:ext cx="0" cy="17"/>
            </a:xfrm>
            <a:custGeom>
              <a:avLst/>
              <a:gdLst>
                <a:gd name="T0" fmla="*/ 10 h 5"/>
                <a:gd name="T1" fmla="*/ 24 h 5"/>
                <a:gd name="T2" fmla="*/ 58 h 5"/>
                <a:gd name="T3" fmla="*/ 48 h 5"/>
                <a:gd name="T4" fmla="*/ 1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Freeform 405"/>
            <p:cNvSpPr>
              <a:spLocks/>
            </p:cNvSpPr>
            <p:nvPr/>
          </p:nvSpPr>
          <p:spPr bwMode="auto">
            <a:xfrm>
              <a:off x="5801" y="3086"/>
              <a:ext cx="650" cy="508"/>
            </a:xfrm>
            <a:custGeom>
              <a:avLst/>
              <a:gdLst>
                <a:gd name="T0" fmla="*/ 322 w 188"/>
                <a:gd name="T1" fmla="*/ 584 h 147"/>
                <a:gd name="T2" fmla="*/ 491 w 188"/>
                <a:gd name="T3" fmla="*/ 539 h 147"/>
                <a:gd name="T4" fmla="*/ 564 w 188"/>
                <a:gd name="T5" fmla="*/ 429 h 147"/>
                <a:gd name="T6" fmla="*/ 609 w 188"/>
                <a:gd name="T7" fmla="*/ 346 h 147"/>
                <a:gd name="T8" fmla="*/ 647 w 188"/>
                <a:gd name="T9" fmla="*/ 359 h 147"/>
                <a:gd name="T10" fmla="*/ 716 w 188"/>
                <a:gd name="T11" fmla="*/ 335 h 147"/>
                <a:gd name="T12" fmla="*/ 705 w 188"/>
                <a:gd name="T13" fmla="*/ 273 h 147"/>
                <a:gd name="T14" fmla="*/ 740 w 188"/>
                <a:gd name="T15" fmla="*/ 238 h 147"/>
                <a:gd name="T16" fmla="*/ 812 w 188"/>
                <a:gd name="T17" fmla="*/ 204 h 147"/>
                <a:gd name="T18" fmla="*/ 909 w 188"/>
                <a:gd name="T19" fmla="*/ 252 h 147"/>
                <a:gd name="T20" fmla="*/ 958 w 188"/>
                <a:gd name="T21" fmla="*/ 263 h 147"/>
                <a:gd name="T22" fmla="*/ 1027 w 188"/>
                <a:gd name="T23" fmla="*/ 287 h 147"/>
                <a:gd name="T24" fmla="*/ 982 w 188"/>
                <a:gd name="T25" fmla="*/ 228 h 147"/>
                <a:gd name="T26" fmla="*/ 1089 w 188"/>
                <a:gd name="T27" fmla="*/ 121 h 147"/>
                <a:gd name="T28" fmla="*/ 1182 w 188"/>
                <a:gd name="T29" fmla="*/ 83 h 147"/>
                <a:gd name="T30" fmla="*/ 1158 w 188"/>
                <a:gd name="T31" fmla="*/ 35 h 147"/>
                <a:gd name="T32" fmla="*/ 1265 w 188"/>
                <a:gd name="T33" fmla="*/ 83 h 147"/>
                <a:gd name="T34" fmla="*/ 1376 w 188"/>
                <a:gd name="T35" fmla="*/ 107 h 147"/>
                <a:gd name="T36" fmla="*/ 1352 w 188"/>
                <a:gd name="T37" fmla="*/ 180 h 147"/>
                <a:gd name="T38" fmla="*/ 1445 w 188"/>
                <a:gd name="T39" fmla="*/ 335 h 147"/>
                <a:gd name="T40" fmla="*/ 1615 w 188"/>
                <a:gd name="T41" fmla="*/ 418 h 147"/>
                <a:gd name="T42" fmla="*/ 1687 w 188"/>
                <a:gd name="T43" fmla="*/ 131 h 147"/>
                <a:gd name="T44" fmla="*/ 1746 w 188"/>
                <a:gd name="T45" fmla="*/ 10 h 147"/>
                <a:gd name="T46" fmla="*/ 1781 w 188"/>
                <a:gd name="T47" fmla="*/ 107 h 147"/>
                <a:gd name="T48" fmla="*/ 1853 w 188"/>
                <a:gd name="T49" fmla="*/ 204 h 147"/>
                <a:gd name="T50" fmla="*/ 1912 w 188"/>
                <a:gd name="T51" fmla="*/ 384 h 147"/>
                <a:gd name="T52" fmla="*/ 1960 w 188"/>
                <a:gd name="T53" fmla="*/ 525 h 147"/>
                <a:gd name="T54" fmla="*/ 2043 w 188"/>
                <a:gd name="T55" fmla="*/ 574 h 147"/>
                <a:gd name="T56" fmla="*/ 2081 w 188"/>
                <a:gd name="T57" fmla="*/ 705 h 147"/>
                <a:gd name="T58" fmla="*/ 2140 w 188"/>
                <a:gd name="T59" fmla="*/ 715 h 147"/>
                <a:gd name="T60" fmla="*/ 2199 w 188"/>
                <a:gd name="T61" fmla="*/ 836 h 147"/>
                <a:gd name="T62" fmla="*/ 2247 w 188"/>
                <a:gd name="T63" fmla="*/ 954 h 147"/>
                <a:gd name="T64" fmla="*/ 2199 w 188"/>
                <a:gd name="T65" fmla="*/ 1196 h 147"/>
                <a:gd name="T66" fmla="*/ 2057 w 188"/>
                <a:gd name="T67" fmla="*/ 1410 h 147"/>
                <a:gd name="T68" fmla="*/ 1971 w 188"/>
                <a:gd name="T69" fmla="*/ 1527 h 147"/>
                <a:gd name="T70" fmla="*/ 1794 w 188"/>
                <a:gd name="T71" fmla="*/ 1697 h 147"/>
                <a:gd name="T72" fmla="*/ 1649 w 188"/>
                <a:gd name="T73" fmla="*/ 1721 h 147"/>
                <a:gd name="T74" fmla="*/ 1590 w 188"/>
                <a:gd name="T75" fmla="*/ 1731 h 147"/>
                <a:gd name="T76" fmla="*/ 1445 w 188"/>
                <a:gd name="T77" fmla="*/ 1721 h 147"/>
                <a:gd name="T78" fmla="*/ 1376 w 188"/>
                <a:gd name="T79" fmla="*/ 1614 h 147"/>
                <a:gd name="T80" fmla="*/ 1290 w 188"/>
                <a:gd name="T81" fmla="*/ 1541 h 147"/>
                <a:gd name="T82" fmla="*/ 1290 w 188"/>
                <a:gd name="T83" fmla="*/ 1458 h 147"/>
                <a:gd name="T84" fmla="*/ 1245 w 188"/>
                <a:gd name="T85" fmla="*/ 1493 h 147"/>
                <a:gd name="T86" fmla="*/ 1314 w 188"/>
                <a:gd name="T87" fmla="*/ 1362 h 147"/>
                <a:gd name="T88" fmla="*/ 1182 w 188"/>
                <a:gd name="T89" fmla="*/ 1483 h 147"/>
                <a:gd name="T90" fmla="*/ 1124 w 188"/>
                <a:gd name="T91" fmla="*/ 1396 h 147"/>
                <a:gd name="T92" fmla="*/ 1016 w 188"/>
                <a:gd name="T93" fmla="*/ 1313 h 147"/>
                <a:gd name="T94" fmla="*/ 671 w 188"/>
                <a:gd name="T95" fmla="*/ 1327 h 147"/>
                <a:gd name="T96" fmla="*/ 418 w 188"/>
                <a:gd name="T97" fmla="*/ 1420 h 147"/>
                <a:gd name="T98" fmla="*/ 190 w 188"/>
                <a:gd name="T99" fmla="*/ 1503 h 147"/>
                <a:gd name="T100" fmla="*/ 24 w 188"/>
                <a:gd name="T101" fmla="*/ 1410 h 147"/>
                <a:gd name="T102" fmla="*/ 59 w 188"/>
                <a:gd name="T103" fmla="*/ 1254 h 147"/>
                <a:gd name="T104" fmla="*/ 0 w 188"/>
                <a:gd name="T105" fmla="*/ 954 h 147"/>
                <a:gd name="T106" fmla="*/ 48 w 188"/>
                <a:gd name="T107" fmla="*/ 968 h 147"/>
                <a:gd name="T108" fmla="*/ 48 w 188"/>
                <a:gd name="T109" fmla="*/ 740 h 147"/>
                <a:gd name="T110" fmla="*/ 73 w 188"/>
                <a:gd name="T111" fmla="*/ 705 h 147"/>
                <a:gd name="T112" fmla="*/ 204 w 188"/>
                <a:gd name="T113" fmla="*/ 608 h 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8"/>
                <a:gd name="T172" fmla="*/ 0 h 147"/>
                <a:gd name="T173" fmla="*/ 188 w 188"/>
                <a:gd name="T174" fmla="*/ 147 h 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8" h="147">
                  <a:moveTo>
                    <a:pt x="19" y="50"/>
                  </a:moveTo>
                  <a:cubicBezTo>
                    <a:pt x="19" y="50"/>
                    <a:pt x="20" y="50"/>
                    <a:pt x="21" y="50"/>
                  </a:cubicBezTo>
                  <a:cubicBezTo>
                    <a:pt x="22" y="50"/>
                    <a:pt x="23" y="51"/>
                    <a:pt x="24" y="50"/>
                  </a:cubicBezTo>
                  <a:cubicBezTo>
                    <a:pt x="25" y="50"/>
                    <a:pt x="26" y="48"/>
                    <a:pt x="27" y="49"/>
                  </a:cubicBezTo>
                  <a:cubicBezTo>
                    <a:pt x="28" y="49"/>
                    <a:pt x="29" y="49"/>
                    <a:pt x="30" y="48"/>
                  </a:cubicBezTo>
                  <a:cubicBezTo>
                    <a:pt x="30" y="48"/>
                    <a:pt x="30" y="47"/>
                    <a:pt x="31" y="47"/>
                  </a:cubicBezTo>
                  <a:cubicBezTo>
                    <a:pt x="32" y="47"/>
                    <a:pt x="33" y="47"/>
                    <a:pt x="34" y="47"/>
                  </a:cubicBezTo>
                  <a:cubicBezTo>
                    <a:pt x="37" y="46"/>
                    <a:pt x="39" y="46"/>
                    <a:pt x="41" y="45"/>
                  </a:cubicBezTo>
                  <a:cubicBezTo>
                    <a:pt x="43" y="44"/>
                    <a:pt x="43" y="42"/>
                    <a:pt x="44" y="40"/>
                  </a:cubicBezTo>
                  <a:cubicBezTo>
                    <a:pt x="44" y="40"/>
                    <a:pt x="43" y="39"/>
                    <a:pt x="44" y="39"/>
                  </a:cubicBezTo>
                  <a:cubicBezTo>
                    <a:pt x="44" y="38"/>
                    <a:pt x="46" y="39"/>
                    <a:pt x="47" y="38"/>
                  </a:cubicBezTo>
                  <a:cubicBezTo>
                    <a:pt x="47" y="38"/>
                    <a:pt x="47" y="37"/>
                    <a:pt x="47" y="36"/>
                  </a:cubicBezTo>
                  <a:cubicBezTo>
                    <a:pt x="47" y="36"/>
                    <a:pt x="46" y="35"/>
                    <a:pt x="46" y="35"/>
                  </a:cubicBezTo>
                  <a:cubicBezTo>
                    <a:pt x="47" y="33"/>
                    <a:pt x="47" y="32"/>
                    <a:pt x="48" y="30"/>
                  </a:cubicBezTo>
                  <a:cubicBezTo>
                    <a:pt x="49" y="29"/>
                    <a:pt x="50" y="29"/>
                    <a:pt x="51" y="28"/>
                  </a:cubicBezTo>
                  <a:cubicBezTo>
                    <a:pt x="51" y="28"/>
                    <a:pt x="51" y="28"/>
                    <a:pt x="51" y="29"/>
                  </a:cubicBezTo>
                  <a:cubicBezTo>
                    <a:pt x="51" y="29"/>
                    <a:pt x="51" y="30"/>
                    <a:pt x="51" y="30"/>
                  </a:cubicBezTo>
                  <a:cubicBezTo>
                    <a:pt x="51" y="31"/>
                    <a:pt x="51" y="33"/>
                    <a:pt x="52" y="34"/>
                  </a:cubicBezTo>
                  <a:cubicBezTo>
                    <a:pt x="54" y="34"/>
                    <a:pt x="55" y="33"/>
                    <a:pt x="55" y="32"/>
                  </a:cubicBezTo>
                  <a:cubicBezTo>
                    <a:pt x="55" y="31"/>
                    <a:pt x="54" y="31"/>
                    <a:pt x="54" y="30"/>
                  </a:cubicBezTo>
                  <a:cubicBezTo>
                    <a:pt x="54" y="30"/>
                    <a:pt x="54" y="29"/>
                    <a:pt x="54" y="29"/>
                  </a:cubicBezTo>
                  <a:cubicBezTo>
                    <a:pt x="54" y="28"/>
                    <a:pt x="55" y="28"/>
                    <a:pt x="55" y="28"/>
                  </a:cubicBezTo>
                  <a:cubicBezTo>
                    <a:pt x="57" y="28"/>
                    <a:pt x="58" y="29"/>
                    <a:pt x="60" y="29"/>
                  </a:cubicBezTo>
                  <a:cubicBezTo>
                    <a:pt x="60" y="29"/>
                    <a:pt x="60" y="28"/>
                    <a:pt x="60" y="28"/>
                  </a:cubicBezTo>
                  <a:cubicBezTo>
                    <a:pt x="60" y="28"/>
                    <a:pt x="59" y="28"/>
                    <a:pt x="58" y="28"/>
                  </a:cubicBezTo>
                  <a:cubicBezTo>
                    <a:pt x="58" y="27"/>
                    <a:pt x="59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8" y="24"/>
                    <a:pt x="58" y="23"/>
                    <a:pt x="59" y="23"/>
                  </a:cubicBezTo>
                  <a:cubicBezTo>
                    <a:pt x="60" y="23"/>
                    <a:pt x="60" y="25"/>
                    <a:pt x="61" y="25"/>
                  </a:cubicBezTo>
                  <a:cubicBezTo>
                    <a:pt x="62" y="24"/>
                    <a:pt x="61" y="23"/>
                    <a:pt x="61" y="22"/>
                  </a:cubicBezTo>
                  <a:cubicBezTo>
                    <a:pt x="61" y="22"/>
                    <a:pt x="63" y="23"/>
                    <a:pt x="63" y="22"/>
                  </a:cubicBezTo>
                  <a:cubicBezTo>
                    <a:pt x="63" y="21"/>
                    <a:pt x="62" y="21"/>
                    <a:pt x="62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8"/>
                    <a:pt x="65" y="20"/>
                    <a:pt x="65" y="20"/>
                  </a:cubicBezTo>
                  <a:cubicBezTo>
                    <a:pt x="66" y="20"/>
                    <a:pt x="66" y="18"/>
                    <a:pt x="67" y="18"/>
                  </a:cubicBezTo>
                  <a:cubicBezTo>
                    <a:pt x="67" y="17"/>
                    <a:pt x="68" y="17"/>
                    <a:pt x="68" y="17"/>
                  </a:cubicBezTo>
                  <a:cubicBezTo>
                    <a:pt x="69" y="17"/>
                    <a:pt x="69" y="17"/>
                    <a:pt x="70" y="17"/>
                  </a:cubicBezTo>
                  <a:cubicBezTo>
                    <a:pt x="70" y="17"/>
                    <a:pt x="70" y="16"/>
                    <a:pt x="70" y="15"/>
                  </a:cubicBezTo>
                  <a:cubicBezTo>
                    <a:pt x="71" y="15"/>
                    <a:pt x="72" y="16"/>
                    <a:pt x="73" y="17"/>
                  </a:cubicBezTo>
                  <a:cubicBezTo>
                    <a:pt x="74" y="18"/>
                    <a:pt x="75" y="19"/>
                    <a:pt x="76" y="21"/>
                  </a:cubicBezTo>
                  <a:cubicBezTo>
                    <a:pt x="76" y="22"/>
                    <a:pt x="74" y="24"/>
                    <a:pt x="75" y="24"/>
                  </a:cubicBezTo>
                  <a:cubicBezTo>
                    <a:pt x="77" y="24"/>
                    <a:pt x="76" y="22"/>
                    <a:pt x="77" y="21"/>
                  </a:cubicBezTo>
                  <a:cubicBezTo>
                    <a:pt x="78" y="21"/>
                    <a:pt x="79" y="21"/>
                    <a:pt x="80" y="21"/>
                  </a:cubicBezTo>
                  <a:cubicBezTo>
                    <a:pt x="80" y="21"/>
                    <a:pt x="80" y="22"/>
                    <a:pt x="80" y="22"/>
                  </a:cubicBezTo>
                  <a:cubicBezTo>
                    <a:pt x="81" y="22"/>
                    <a:pt x="80" y="21"/>
                    <a:pt x="81" y="21"/>
                  </a:cubicBezTo>
                  <a:cubicBezTo>
                    <a:pt x="82" y="21"/>
                    <a:pt x="82" y="21"/>
                    <a:pt x="83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4" y="24"/>
                    <a:pt x="85" y="25"/>
                    <a:pt x="86" y="24"/>
                  </a:cubicBezTo>
                  <a:cubicBezTo>
                    <a:pt x="86" y="24"/>
                    <a:pt x="84" y="24"/>
                    <a:pt x="84" y="23"/>
                  </a:cubicBezTo>
                  <a:cubicBezTo>
                    <a:pt x="84" y="23"/>
                    <a:pt x="84" y="22"/>
                    <a:pt x="84" y="21"/>
                  </a:cubicBezTo>
                  <a:cubicBezTo>
                    <a:pt x="84" y="21"/>
                    <a:pt x="85" y="21"/>
                    <a:pt x="85" y="20"/>
                  </a:cubicBezTo>
                  <a:cubicBezTo>
                    <a:pt x="84" y="20"/>
                    <a:pt x="82" y="20"/>
                    <a:pt x="82" y="19"/>
                  </a:cubicBezTo>
                  <a:cubicBezTo>
                    <a:pt x="82" y="17"/>
                    <a:pt x="83" y="16"/>
                    <a:pt x="85" y="15"/>
                  </a:cubicBezTo>
                  <a:cubicBezTo>
                    <a:pt x="85" y="14"/>
                    <a:pt x="86" y="14"/>
                    <a:pt x="87" y="13"/>
                  </a:cubicBezTo>
                  <a:cubicBezTo>
                    <a:pt x="88" y="12"/>
                    <a:pt x="87" y="10"/>
                    <a:pt x="88" y="9"/>
                  </a:cubicBezTo>
                  <a:cubicBezTo>
                    <a:pt x="89" y="9"/>
                    <a:pt x="90" y="10"/>
                    <a:pt x="91" y="10"/>
                  </a:cubicBezTo>
                  <a:cubicBezTo>
                    <a:pt x="91" y="9"/>
                    <a:pt x="91" y="8"/>
                    <a:pt x="92" y="7"/>
                  </a:cubicBezTo>
                  <a:cubicBezTo>
                    <a:pt x="93" y="7"/>
                    <a:pt x="95" y="7"/>
                    <a:pt x="97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8" y="8"/>
                    <a:pt x="99" y="8"/>
                    <a:pt x="99" y="7"/>
                  </a:cubicBezTo>
                  <a:cubicBezTo>
                    <a:pt x="99" y="7"/>
                    <a:pt x="99" y="6"/>
                    <a:pt x="99" y="6"/>
                  </a:cubicBezTo>
                  <a:cubicBezTo>
                    <a:pt x="98" y="5"/>
                    <a:pt x="97" y="5"/>
                    <a:pt x="96" y="5"/>
                  </a:cubicBezTo>
                  <a:cubicBezTo>
                    <a:pt x="96" y="4"/>
                    <a:pt x="94" y="3"/>
                    <a:pt x="95" y="3"/>
                  </a:cubicBezTo>
                  <a:cubicBezTo>
                    <a:pt x="96" y="2"/>
                    <a:pt x="97" y="3"/>
                    <a:pt x="97" y="3"/>
                  </a:cubicBezTo>
                  <a:cubicBezTo>
                    <a:pt x="98" y="3"/>
                    <a:pt x="99" y="4"/>
                    <a:pt x="100" y="4"/>
                  </a:cubicBezTo>
                  <a:cubicBezTo>
                    <a:pt x="100" y="5"/>
                    <a:pt x="101" y="5"/>
                    <a:pt x="102" y="6"/>
                  </a:cubicBezTo>
                  <a:cubicBezTo>
                    <a:pt x="102" y="6"/>
                    <a:pt x="103" y="5"/>
                    <a:pt x="104" y="6"/>
                  </a:cubicBezTo>
                  <a:cubicBezTo>
                    <a:pt x="105" y="6"/>
                    <a:pt x="105" y="7"/>
                    <a:pt x="106" y="7"/>
                  </a:cubicBezTo>
                  <a:cubicBezTo>
                    <a:pt x="106" y="7"/>
                    <a:pt x="107" y="6"/>
                    <a:pt x="107" y="6"/>
                  </a:cubicBezTo>
                  <a:cubicBezTo>
                    <a:pt x="108" y="6"/>
                    <a:pt x="109" y="8"/>
                    <a:pt x="110" y="8"/>
                  </a:cubicBezTo>
                  <a:cubicBezTo>
                    <a:pt x="111" y="8"/>
                    <a:pt x="113" y="7"/>
                    <a:pt x="114" y="7"/>
                  </a:cubicBezTo>
                  <a:cubicBezTo>
                    <a:pt x="114" y="8"/>
                    <a:pt x="114" y="9"/>
                    <a:pt x="115" y="9"/>
                  </a:cubicBezTo>
                  <a:cubicBezTo>
                    <a:pt x="116" y="9"/>
                    <a:pt x="115" y="7"/>
                    <a:pt x="116" y="7"/>
                  </a:cubicBezTo>
                  <a:cubicBezTo>
                    <a:pt x="117" y="7"/>
                    <a:pt x="119" y="7"/>
                    <a:pt x="119" y="8"/>
                  </a:cubicBezTo>
                  <a:cubicBezTo>
                    <a:pt x="119" y="10"/>
                    <a:pt x="117" y="11"/>
                    <a:pt x="116" y="12"/>
                  </a:cubicBezTo>
                  <a:cubicBezTo>
                    <a:pt x="115" y="13"/>
                    <a:pt x="113" y="13"/>
                    <a:pt x="113" y="15"/>
                  </a:cubicBezTo>
                  <a:cubicBezTo>
                    <a:pt x="112" y="16"/>
                    <a:pt x="113" y="17"/>
                    <a:pt x="113" y="18"/>
                  </a:cubicBezTo>
                  <a:cubicBezTo>
                    <a:pt x="113" y="20"/>
                    <a:pt x="111" y="21"/>
                    <a:pt x="111" y="23"/>
                  </a:cubicBezTo>
                  <a:cubicBezTo>
                    <a:pt x="112" y="24"/>
                    <a:pt x="114" y="25"/>
                    <a:pt x="116" y="26"/>
                  </a:cubicBezTo>
                  <a:cubicBezTo>
                    <a:pt x="118" y="27"/>
                    <a:pt x="119" y="27"/>
                    <a:pt x="121" y="28"/>
                  </a:cubicBezTo>
                  <a:cubicBezTo>
                    <a:pt x="122" y="29"/>
                    <a:pt x="124" y="29"/>
                    <a:pt x="125" y="30"/>
                  </a:cubicBezTo>
                  <a:cubicBezTo>
                    <a:pt x="125" y="31"/>
                    <a:pt x="126" y="31"/>
                    <a:pt x="127" y="32"/>
                  </a:cubicBezTo>
                  <a:cubicBezTo>
                    <a:pt x="128" y="33"/>
                    <a:pt x="129" y="34"/>
                    <a:pt x="130" y="35"/>
                  </a:cubicBezTo>
                  <a:cubicBezTo>
                    <a:pt x="132" y="35"/>
                    <a:pt x="134" y="36"/>
                    <a:pt x="135" y="35"/>
                  </a:cubicBezTo>
                  <a:cubicBezTo>
                    <a:pt x="137" y="34"/>
                    <a:pt x="137" y="31"/>
                    <a:pt x="138" y="29"/>
                  </a:cubicBezTo>
                  <a:cubicBezTo>
                    <a:pt x="139" y="27"/>
                    <a:pt x="140" y="25"/>
                    <a:pt x="141" y="23"/>
                  </a:cubicBezTo>
                  <a:cubicBezTo>
                    <a:pt x="141" y="20"/>
                    <a:pt x="141" y="17"/>
                    <a:pt x="141" y="14"/>
                  </a:cubicBezTo>
                  <a:cubicBezTo>
                    <a:pt x="141" y="13"/>
                    <a:pt x="141" y="12"/>
                    <a:pt x="141" y="11"/>
                  </a:cubicBezTo>
                  <a:cubicBezTo>
                    <a:pt x="141" y="10"/>
                    <a:pt x="142" y="10"/>
                    <a:pt x="143" y="9"/>
                  </a:cubicBezTo>
                  <a:cubicBezTo>
                    <a:pt x="143" y="9"/>
                    <a:pt x="143" y="8"/>
                    <a:pt x="143" y="7"/>
                  </a:cubicBezTo>
                  <a:cubicBezTo>
                    <a:pt x="143" y="5"/>
                    <a:pt x="144" y="3"/>
                    <a:pt x="145" y="1"/>
                  </a:cubicBezTo>
                  <a:cubicBezTo>
                    <a:pt x="145" y="1"/>
                    <a:pt x="146" y="0"/>
                    <a:pt x="146" y="1"/>
                  </a:cubicBezTo>
                  <a:cubicBezTo>
                    <a:pt x="146" y="1"/>
                    <a:pt x="146" y="1"/>
                    <a:pt x="147" y="2"/>
                  </a:cubicBezTo>
                  <a:cubicBezTo>
                    <a:pt x="147" y="3"/>
                    <a:pt x="147" y="4"/>
                    <a:pt x="147" y="5"/>
                  </a:cubicBezTo>
                  <a:cubicBezTo>
                    <a:pt x="148" y="6"/>
                    <a:pt x="150" y="6"/>
                    <a:pt x="150" y="7"/>
                  </a:cubicBezTo>
                  <a:cubicBezTo>
                    <a:pt x="150" y="7"/>
                    <a:pt x="149" y="8"/>
                    <a:pt x="149" y="9"/>
                  </a:cubicBezTo>
                  <a:cubicBezTo>
                    <a:pt x="149" y="11"/>
                    <a:pt x="150" y="13"/>
                    <a:pt x="151" y="15"/>
                  </a:cubicBezTo>
                  <a:cubicBezTo>
                    <a:pt x="151" y="16"/>
                    <a:pt x="151" y="17"/>
                    <a:pt x="151" y="19"/>
                  </a:cubicBezTo>
                  <a:cubicBezTo>
                    <a:pt x="152" y="19"/>
                    <a:pt x="152" y="19"/>
                    <a:pt x="153" y="19"/>
                  </a:cubicBezTo>
                  <a:cubicBezTo>
                    <a:pt x="153" y="18"/>
                    <a:pt x="154" y="17"/>
                    <a:pt x="155" y="17"/>
                  </a:cubicBezTo>
                  <a:cubicBezTo>
                    <a:pt x="155" y="17"/>
                    <a:pt x="155" y="18"/>
                    <a:pt x="155" y="19"/>
                  </a:cubicBezTo>
                  <a:cubicBezTo>
                    <a:pt x="156" y="20"/>
                    <a:pt x="158" y="20"/>
                    <a:pt x="158" y="22"/>
                  </a:cubicBezTo>
                  <a:cubicBezTo>
                    <a:pt x="158" y="23"/>
                    <a:pt x="157" y="25"/>
                    <a:pt x="158" y="27"/>
                  </a:cubicBezTo>
                  <a:cubicBezTo>
                    <a:pt x="158" y="29"/>
                    <a:pt x="159" y="30"/>
                    <a:pt x="160" y="32"/>
                  </a:cubicBezTo>
                  <a:cubicBezTo>
                    <a:pt x="160" y="32"/>
                    <a:pt x="161" y="33"/>
                    <a:pt x="161" y="34"/>
                  </a:cubicBezTo>
                  <a:cubicBezTo>
                    <a:pt x="161" y="35"/>
                    <a:pt x="160" y="37"/>
                    <a:pt x="160" y="38"/>
                  </a:cubicBezTo>
                  <a:cubicBezTo>
                    <a:pt x="160" y="39"/>
                    <a:pt x="160" y="41"/>
                    <a:pt x="161" y="42"/>
                  </a:cubicBezTo>
                  <a:cubicBezTo>
                    <a:pt x="161" y="43"/>
                    <a:pt x="163" y="44"/>
                    <a:pt x="164" y="44"/>
                  </a:cubicBezTo>
                  <a:cubicBezTo>
                    <a:pt x="164" y="44"/>
                    <a:pt x="165" y="44"/>
                    <a:pt x="166" y="44"/>
                  </a:cubicBezTo>
                  <a:cubicBezTo>
                    <a:pt x="166" y="44"/>
                    <a:pt x="166" y="45"/>
                    <a:pt x="166" y="46"/>
                  </a:cubicBezTo>
                  <a:cubicBezTo>
                    <a:pt x="166" y="47"/>
                    <a:pt x="167" y="47"/>
                    <a:pt x="168" y="47"/>
                  </a:cubicBezTo>
                  <a:cubicBezTo>
                    <a:pt x="169" y="47"/>
                    <a:pt x="170" y="48"/>
                    <a:pt x="171" y="48"/>
                  </a:cubicBezTo>
                  <a:cubicBezTo>
                    <a:pt x="171" y="49"/>
                    <a:pt x="171" y="49"/>
                    <a:pt x="171" y="50"/>
                  </a:cubicBezTo>
                  <a:cubicBezTo>
                    <a:pt x="171" y="50"/>
                    <a:pt x="171" y="50"/>
                    <a:pt x="171" y="51"/>
                  </a:cubicBezTo>
                  <a:cubicBezTo>
                    <a:pt x="171" y="52"/>
                    <a:pt x="173" y="52"/>
                    <a:pt x="173" y="53"/>
                  </a:cubicBezTo>
                  <a:cubicBezTo>
                    <a:pt x="174" y="55"/>
                    <a:pt x="173" y="57"/>
                    <a:pt x="174" y="59"/>
                  </a:cubicBezTo>
                  <a:cubicBezTo>
                    <a:pt x="174" y="60"/>
                    <a:pt x="174" y="60"/>
                    <a:pt x="175" y="60"/>
                  </a:cubicBezTo>
                  <a:cubicBezTo>
                    <a:pt x="176" y="60"/>
                    <a:pt x="176" y="59"/>
                    <a:pt x="176" y="59"/>
                  </a:cubicBezTo>
                  <a:cubicBezTo>
                    <a:pt x="177" y="59"/>
                    <a:pt x="177" y="59"/>
                    <a:pt x="178" y="60"/>
                  </a:cubicBezTo>
                  <a:cubicBezTo>
                    <a:pt x="178" y="60"/>
                    <a:pt x="179" y="59"/>
                    <a:pt x="179" y="60"/>
                  </a:cubicBezTo>
                  <a:cubicBezTo>
                    <a:pt x="180" y="61"/>
                    <a:pt x="180" y="62"/>
                    <a:pt x="179" y="63"/>
                  </a:cubicBezTo>
                  <a:cubicBezTo>
                    <a:pt x="179" y="64"/>
                    <a:pt x="177" y="64"/>
                    <a:pt x="178" y="65"/>
                  </a:cubicBezTo>
                  <a:cubicBezTo>
                    <a:pt x="178" y="66"/>
                    <a:pt x="180" y="65"/>
                    <a:pt x="181" y="66"/>
                  </a:cubicBezTo>
                  <a:cubicBezTo>
                    <a:pt x="182" y="67"/>
                    <a:pt x="183" y="69"/>
                    <a:pt x="184" y="70"/>
                  </a:cubicBezTo>
                  <a:cubicBezTo>
                    <a:pt x="185" y="71"/>
                    <a:pt x="185" y="71"/>
                    <a:pt x="186" y="72"/>
                  </a:cubicBezTo>
                  <a:cubicBezTo>
                    <a:pt x="186" y="73"/>
                    <a:pt x="187" y="74"/>
                    <a:pt x="187" y="74"/>
                  </a:cubicBezTo>
                  <a:cubicBezTo>
                    <a:pt x="187" y="75"/>
                    <a:pt x="186" y="76"/>
                    <a:pt x="187" y="77"/>
                  </a:cubicBezTo>
                  <a:cubicBezTo>
                    <a:pt x="187" y="78"/>
                    <a:pt x="188" y="79"/>
                    <a:pt x="188" y="80"/>
                  </a:cubicBezTo>
                  <a:cubicBezTo>
                    <a:pt x="188" y="82"/>
                    <a:pt x="186" y="83"/>
                    <a:pt x="186" y="85"/>
                  </a:cubicBezTo>
                  <a:cubicBezTo>
                    <a:pt x="186" y="87"/>
                    <a:pt x="187" y="88"/>
                    <a:pt x="187" y="91"/>
                  </a:cubicBezTo>
                  <a:cubicBezTo>
                    <a:pt x="187" y="92"/>
                    <a:pt x="187" y="94"/>
                    <a:pt x="186" y="95"/>
                  </a:cubicBezTo>
                  <a:cubicBezTo>
                    <a:pt x="186" y="97"/>
                    <a:pt x="185" y="98"/>
                    <a:pt x="184" y="100"/>
                  </a:cubicBezTo>
                  <a:cubicBezTo>
                    <a:pt x="183" y="102"/>
                    <a:pt x="183" y="105"/>
                    <a:pt x="181" y="107"/>
                  </a:cubicBezTo>
                  <a:cubicBezTo>
                    <a:pt x="181" y="109"/>
                    <a:pt x="180" y="111"/>
                    <a:pt x="178" y="112"/>
                  </a:cubicBezTo>
                  <a:cubicBezTo>
                    <a:pt x="177" y="113"/>
                    <a:pt x="175" y="114"/>
                    <a:pt x="174" y="115"/>
                  </a:cubicBezTo>
                  <a:cubicBezTo>
                    <a:pt x="173" y="116"/>
                    <a:pt x="173" y="117"/>
                    <a:pt x="172" y="118"/>
                  </a:cubicBezTo>
                  <a:cubicBezTo>
                    <a:pt x="172" y="118"/>
                    <a:pt x="171" y="119"/>
                    <a:pt x="171" y="120"/>
                  </a:cubicBezTo>
                  <a:cubicBezTo>
                    <a:pt x="170" y="121"/>
                    <a:pt x="169" y="122"/>
                    <a:pt x="168" y="124"/>
                  </a:cubicBezTo>
                  <a:cubicBezTo>
                    <a:pt x="168" y="124"/>
                    <a:pt x="168" y="126"/>
                    <a:pt x="167" y="126"/>
                  </a:cubicBezTo>
                  <a:cubicBezTo>
                    <a:pt x="167" y="127"/>
                    <a:pt x="165" y="127"/>
                    <a:pt x="165" y="128"/>
                  </a:cubicBezTo>
                  <a:cubicBezTo>
                    <a:pt x="164" y="130"/>
                    <a:pt x="163" y="132"/>
                    <a:pt x="162" y="134"/>
                  </a:cubicBezTo>
                  <a:cubicBezTo>
                    <a:pt x="161" y="135"/>
                    <a:pt x="162" y="137"/>
                    <a:pt x="161" y="139"/>
                  </a:cubicBezTo>
                  <a:cubicBezTo>
                    <a:pt x="160" y="140"/>
                    <a:pt x="159" y="141"/>
                    <a:pt x="158" y="141"/>
                  </a:cubicBezTo>
                  <a:cubicBezTo>
                    <a:pt x="156" y="142"/>
                    <a:pt x="153" y="141"/>
                    <a:pt x="150" y="142"/>
                  </a:cubicBezTo>
                  <a:cubicBezTo>
                    <a:pt x="149" y="143"/>
                    <a:pt x="148" y="144"/>
                    <a:pt x="147" y="145"/>
                  </a:cubicBezTo>
                  <a:cubicBezTo>
                    <a:pt x="145" y="146"/>
                    <a:pt x="144" y="147"/>
                    <a:pt x="142" y="147"/>
                  </a:cubicBezTo>
                  <a:cubicBezTo>
                    <a:pt x="141" y="147"/>
                    <a:pt x="140" y="146"/>
                    <a:pt x="139" y="146"/>
                  </a:cubicBezTo>
                  <a:cubicBezTo>
                    <a:pt x="139" y="146"/>
                    <a:pt x="139" y="145"/>
                    <a:pt x="138" y="144"/>
                  </a:cubicBezTo>
                  <a:cubicBezTo>
                    <a:pt x="138" y="144"/>
                    <a:pt x="137" y="145"/>
                    <a:pt x="136" y="145"/>
                  </a:cubicBezTo>
                  <a:cubicBezTo>
                    <a:pt x="136" y="144"/>
                    <a:pt x="138" y="143"/>
                    <a:pt x="137" y="143"/>
                  </a:cubicBezTo>
                  <a:cubicBezTo>
                    <a:pt x="137" y="142"/>
                    <a:pt x="136" y="143"/>
                    <a:pt x="135" y="143"/>
                  </a:cubicBezTo>
                  <a:cubicBezTo>
                    <a:pt x="135" y="144"/>
                    <a:pt x="134" y="145"/>
                    <a:pt x="133" y="145"/>
                  </a:cubicBezTo>
                  <a:cubicBezTo>
                    <a:pt x="132" y="146"/>
                    <a:pt x="131" y="147"/>
                    <a:pt x="129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7" y="146"/>
                    <a:pt x="126" y="144"/>
                    <a:pt x="125" y="144"/>
                  </a:cubicBezTo>
                  <a:cubicBezTo>
                    <a:pt x="124" y="143"/>
                    <a:pt x="122" y="144"/>
                    <a:pt x="121" y="144"/>
                  </a:cubicBezTo>
                  <a:cubicBezTo>
                    <a:pt x="121" y="144"/>
                    <a:pt x="119" y="143"/>
                    <a:pt x="119" y="143"/>
                  </a:cubicBezTo>
                  <a:cubicBezTo>
                    <a:pt x="118" y="142"/>
                    <a:pt x="116" y="142"/>
                    <a:pt x="116" y="142"/>
                  </a:cubicBezTo>
                  <a:cubicBezTo>
                    <a:pt x="115" y="141"/>
                    <a:pt x="114" y="139"/>
                    <a:pt x="114" y="138"/>
                  </a:cubicBezTo>
                  <a:cubicBezTo>
                    <a:pt x="113" y="137"/>
                    <a:pt x="115" y="136"/>
                    <a:pt x="115" y="135"/>
                  </a:cubicBezTo>
                  <a:cubicBezTo>
                    <a:pt x="115" y="133"/>
                    <a:pt x="114" y="132"/>
                    <a:pt x="114" y="130"/>
                  </a:cubicBezTo>
                  <a:cubicBezTo>
                    <a:pt x="114" y="129"/>
                    <a:pt x="114" y="128"/>
                    <a:pt x="114" y="128"/>
                  </a:cubicBezTo>
                  <a:cubicBezTo>
                    <a:pt x="113" y="128"/>
                    <a:pt x="112" y="129"/>
                    <a:pt x="111" y="129"/>
                  </a:cubicBezTo>
                  <a:cubicBezTo>
                    <a:pt x="110" y="129"/>
                    <a:pt x="109" y="130"/>
                    <a:pt x="108" y="129"/>
                  </a:cubicBezTo>
                  <a:cubicBezTo>
                    <a:pt x="108" y="129"/>
                    <a:pt x="108" y="128"/>
                    <a:pt x="108" y="128"/>
                  </a:cubicBezTo>
                  <a:cubicBezTo>
                    <a:pt x="109" y="127"/>
                    <a:pt x="111" y="126"/>
                    <a:pt x="111" y="125"/>
                  </a:cubicBezTo>
                  <a:cubicBezTo>
                    <a:pt x="111" y="124"/>
                    <a:pt x="110" y="123"/>
                    <a:pt x="109" y="122"/>
                  </a:cubicBezTo>
                  <a:cubicBezTo>
                    <a:pt x="109" y="121"/>
                    <a:pt x="108" y="122"/>
                    <a:pt x="108" y="122"/>
                  </a:cubicBezTo>
                  <a:cubicBezTo>
                    <a:pt x="108" y="123"/>
                    <a:pt x="108" y="125"/>
                    <a:pt x="107" y="126"/>
                  </a:cubicBezTo>
                  <a:cubicBezTo>
                    <a:pt x="107" y="127"/>
                    <a:pt x="106" y="127"/>
                    <a:pt x="105" y="127"/>
                  </a:cubicBezTo>
                  <a:cubicBezTo>
                    <a:pt x="104" y="127"/>
                    <a:pt x="102" y="128"/>
                    <a:pt x="102" y="127"/>
                  </a:cubicBezTo>
                  <a:cubicBezTo>
                    <a:pt x="102" y="126"/>
                    <a:pt x="103" y="125"/>
                    <a:pt x="104" y="125"/>
                  </a:cubicBezTo>
                  <a:cubicBezTo>
                    <a:pt x="105" y="125"/>
                    <a:pt x="105" y="126"/>
                    <a:pt x="106" y="125"/>
                  </a:cubicBezTo>
                  <a:cubicBezTo>
                    <a:pt x="107" y="123"/>
                    <a:pt x="107" y="121"/>
                    <a:pt x="108" y="119"/>
                  </a:cubicBezTo>
                  <a:cubicBezTo>
                    <a:pt x="109" y="117"/>
                    <a:pt x="109" y="116"/>
                    <a:pt x="110" y="115"/>
                  </a:cubicBezTo>
                  <a:cubicBezTo>
                    <a:pt x="110" y="115"/>
                    <a:pt x="110" y="114"/>
                    <a:pt x="110" y="114"/>
                  </a:cubicBezTo>
                  <a:cubicBezTo>
                    <a:pt x="108" y="115"/>
                    <a:pt x="108" y="116"/>
                    <a:pt x="107" y="117"/>
                  </a:cubicBezTo>
                  <a:cubicBezTo>
                    <a:pt x="105" y="118"/>
                    <a:pt x="104" y="119"/>
                    <a:pt x="103" y="120"/>
                  </a:cubicBezTo>
                  <a:cubicBezTo>
                    <a:pt x="101" y="121"/>
                    <a:pt x="100" y="122"/>
                    <a:pt x="98" y="123"/>
                  </a:cubicBezTo>
                  <a:cubicBezTo>
                    <a:pt x="98" y="124"/>
                    <a:pt x="99" y="124"/>
                    <a:pt x="99" y="124"/>
                  </a:cubicBezTo>
                  <a:cubicBezTo>
                    <a:pt x="99" y="125"/>
                    <a:pt x="99" y="126"/>
                    <a:pt x="99" y="126"/>
                  </a:cubicBezTo>
                  <a:cubicBezTo>
                    <a:pt x="97" y="126"/>
                    <a:pt x="96" y="125"/>
                    <a:pt x="96" y="124"/>
                  </a:cubicBezTo>
                  <a:cubicBezTo>
                    <a:pt x="96" y="123"/>
                    <a:pt x="96" y="123"/>
                    <a:pt x="96" y="122"/>
                  </a:cubicBezTo>
                  <a:cubicBezTo>
                    <a:pt x="96" y="120"/>
                    <a:pt x="96" y="118"/>
                    <a:pt x="94" y="117"/>
                  </a:cubicBezTo>
                  <a:cubicBezTo>
                    <a:pt x="94" y="116"/>
                    <a:pt x="93" y="116"/>
                    <a:pt x="92" y="115"/>
                  </a:cubicBezTo>
                  <a:cubicBezTo>
                    <a:pt x="92" y="115"/>
                    <a:pt x="93" y="114"/>
                    <a:pt x="93" y="113"/>
                  </a:cubicBezTo>
                  <a:cubicBezTo>
                    <a:pt x="92" y="112"/>
                    <a:pt x="90" y="111"/>
                    <a:pt x="88" y="111"/>
                  </a:cubicBezTo>
                  <a:cubicBezTo>
                    <a:pt x="87" y="110"/>
                    <a:pt x="86" y="111"/>
                    <a:pt x="85" y="110"/>
                  </a:cubicBezTo>
                  <a:cubicBezTo>
                    <a:pt x="83" y="110"/>
                    <a:pt x="83" y="108"/>
                    <a:pt x="81" y="107"/>
                  </a:cubicBezTo>
                  <a:cubicBezTo>
                    <a:pt x="77" y="107"/>
                    <a:pt x="73" y="107"/>
                    <a:pt x="69" y="108"/>
                  </a:cubicBezTo>
                  <a:cubicBezTo>
                    <a:pt x="67" y="109"/>
                    <a:pt x="65" y="111"/>
                    <a:pt x="63" y="112"/>
                  </a:cubicBezTo>
                  <a:cubicBezTo>
                    <a:pt x="60" y="112"/>
                    <a:pt x="58" y="111"/>
                    <a:pt x="56" y="111"/>
                  </a:cubicBezTo>
                  <a:cubicBezTo>
                    <a:pt x="53" y="112"/>
                    <a:pt x="51" y="113"/>
                    <a:pt x="48" y="114"/>
                  </a:cubicBezTo>
                  <a:cubicBezTo>
                    <a:pt x="47" y="115"/>
                    <a:pt x="46" y="115"/>
                    <a:pt x="45" y="116"/>
                  </a:cubicBezTo>
                  <a:cubicBezTo>
                    <a:pt x="44" y="117"/>
                    <a:pt x="43" y="119"/>
                    <a:pt x="42" y="119"/>
                  </a:cubicBezTo>
                  <a:cubicBezTo>
                    <a:pt x="40" y="120"/>
                    <a:pt x="37" y="119"/>
                    <a:pt x="35" y="119"/>
                  </a:cubicBezTo>
                  <a:cubicBezTo>
                    <a:pt x="32" y="120"/>
                    <a:pt x="29" y="119"/>
                    <a:pt x="25" y="120"/>
                  </a:cubicBezTo>
                  <a:cubicBezTo>
                    <a:pt x="24" y="120"/>
                    <a:pt x="23" y="122"/>
                    <a:pt x="22" y="123"/>
                  </a:cubicBezTo>
                  <a:cubicBezTo>
                    <a:pt x="21" y="123"/>
                    <a:pt x="20" y="123"/>
                    <a:pt x="19" y="123"/>
                  </a:cubicBezTo>
                  <a:cubicBezTo>
                    <a:pt x="18" y="124"/>
                    <a:pt x="17" y="126"/>
                    <a:pt x="16" y="126"/>
                  </a:cubicBezTo>
                  <a:cubicBezTo>
                    <a:pt x="14" y="127"/>
                    <a:pt x="12" y="126"/>
                    <a:pt x="10" y="126"/>
                  </a:cubicBezTo>
                  <a:cubicBezTo>
                    <a:pt x="8" y="126"/>
                    <a:pt x="7" y="125"/>
                    <a:pt x="5" y="124"/>
                  </a:cubicBezTo>
                  <a:cubicBezTo>
                    <a:pt x="4" y="123"/>
                    <a:pt x="3" y="122"/>
                    <a:pt x="2" y="120"/>
                  </a:cubicBezTo>
                  <a:cubicBezTo>
                    <a:pt x="2" y="120"/>
                    <a:pt x="2" y="119"/>
                    <a:pt x="2" y="118"/>
                  </a:cubicBezTo>
                  <a:cubicBezTo>
                    <a:pt x="3" y="117"/>
                    <a:pt x="5" y="119"/>
                    <a:pt x="5" y="118"/>
                  </a:cubicBezTo>
                  <a:cubicBezTo>
                    <a:pt x="6" y="117"/>
                    <a:pt x="6" y="115"/>
                    <a:pt x="7" y="113"/>
                  </a:cubicBezTo>
                  <a:cubicBezTo>
                    <a:pt x="7" y="112"/>
                    <a:pt x="7" y="111"/>
                    <a:pt x="7" y="109"/>
                  </a:cubicBezTo>
                  <a:cubicBezTo>
                    <a:pt x="7" y="108"/>
                    <a:pt x="6" y="106"/>
                    <a:pt x="5" y="105"/>
                  </a:cubicBezTo>
                  <a:cubicBezTo>
                    <a:pt x="5" y="102"/>
                    <a:pt x="6" y="100"/>
                    <a:pt x="6" y="97"/>
                  </a:cubicBezTo>
                  <a:cubicBezTo>
                    <a:pt x="5" y="94"/>
                    <a:pt x="4" y="92"/>
                    <a:pt x="4" y="89"/>
                  </a:cubicBezTo>
                  <a:cubicBezTo>
                    <a:pt x="3" y="88"/>
                    <a:pt x="4" y="86"/>
                    <a:pt x="3" y="85"/>
                  </a:cubicBezTo>
                  <a:cubicBezTo>
                    <a:pt x="2" y="83"/>
                    <a:pt x="1" y="82"/>
                    <a:pt x="0" y="80"/>
                  </a:cubicBezTo>
                  <a:cubicBezTo>
                    <a:pt x="0" y="79"/>
                    <a:pt x="1" y="79"/>
                    <a:pt x="1" y="79"/>
                  </a:cubicBezTo>
                  <a:cubicBezTo>
                    <a:pt x="2" y="79"/>
                    <a:pt x="1" y="81"/>
                    <a:pt x="2" y="81"/>
                  </a:cubicBezTo>
                  <a:cubicBezTo>
                    <a:pt x="2" y="81"/>
                    <a:pt x="2" y="79"/>
                    <a:pt x="3" y="79"/>
                  </a:cubicBezTo>
                  <a:cubicBezTo>
                    <a:pt x="4" y="79"/>
                    <a:pt x="4" y="81"/>
                    <a:pt x="4" y="81"/>
                  </a:cubicBezTo>
                  <a:cubicBezTo>
                    <a:pt x="5" y="80"/>
                    <a:pt x="5" y="78"/>
                    <a:pt x="5" y="77"/>
                  </a:cubicBezTo>
                  <a:cubicBezTo>
                    <a:pt x="4" y="75"/>
                    <a:pt x="2" y="73"/>
                    <a:pt x="2" y="71"/>
                  </a:cubicBezTo>
                  <a:cubicBezTo>
                    <a:pt x="1" y="70"/>
                    <a:pt x="2" y="68"/>
                    <a:pt x="2" y="67"/>
                  </a:cubicBezTo>
                  <a:cubicBezTo>
                    <a:pt x="2" y="65"/>
                    <a:pt x="4" y="64"/>
                    <a:pt x="4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4" y="58"/>
                    <a:pt x="5" y="57"/>
                    <a:pt x="5" y="56"/>
                  </a:cubicBezTo>
                  <a:cubicBezTo>
                    <a:pt x="6" y="56"/>
                    <a:pt x="7" y="56"/>
                    <a:pt x="7" y="56"/>
                  </a:cubicBezTo>
                  <a:cubicBezTo>
                    <a:pt x="7" y="57"/>
                    <a:pt x="5" y="59"/>
                    <a:pt x="6" y="59"/>
                  </a:cubicBezTo>
                  <a:cubicBezTo>
                    <a:pt x="6" y="60"/>
                    <a:pt x="7" y="58"/>
                    <a:pt x="7" y="58"/>
                  </a:cubicBezTo>
                  <a:cubicBezTo>
                    <a:pt x="8" y="57"/>
                    <a:pt x="9" y="56"/>
                    <a:pt x="10" y="56"/>
                  </a:cubicBezTo>
                  <a:cubicBezTo>
                    <a:pt x="11" y="55"/>
                    <a:pt x="13" y="54"/>
                    <a:pt x="14" y="54"/>
                  </a:cubicBezTo>
                  <a:cubicBezTo>
                    <a:pt x="15" y="53"/>
                    <a:pt x="16" y="52"/>
                    <a:pt x="17" y="51"/>
                  </a:cubicBezTo>
                  <a:cubicBezTo>
                    <a:pt x="18" y="51"/>
                    <a:pt x="18" y="51"/>
                    <a:pt x="19" y="5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5" name="Group 607"/>
          <p:cNvGrpSpPr>
            <a:grpSpLocks/>
          </p:cNvGrpSpPr>
          <p:nvPr/>
        </p:nvGrpSpPr>
        <p:grpSpPr bwMode="auto">
          <a:xfrm>
            <a:off x="1281113" y="1762125"/>
            <a:ext cx="9607550" cy="4394200"/>
            <a:chOff x="807" y="1110"/>
            <a:chExt cx="6052" cy="2768"/>
          </a:xfrm>
        </p:grpSpPr>
        <p:sp>
          <p:nvSpPr>
            <p:cNvPr id="15084" name="Freeform 407"/>
            <p:cNvSpPr>
              <a:spLocks/>
            </p:cNvSpPr>
            <p:nvPr/>
          </p:nvSpPr>
          <p:spPr bwMode="auto">
            <a:xfrm>
              <a:off x="6098" y="3100"/>
              <a:ext cx="28" cy="17"/>
            </a:xfrm>
            <a:custGeom>
              <a:avLst/>
              <a:gdLst>
                <a:gd name="T0" fmla="*/ 0 w 8"/>
                <a:gd name="T1" fmla="*/ 0 h 5"/>
                <a:gd name="T2" fmla="*/ 24 w 8"/>
                <a:gd name="T3" fmla="*/ 34 h 5"/>
                <a:gd name="T4" fmla="*/ 73 w 8"/>
                <a:gd name="T5" fmla="*/ 10 h 5"/>
                <a:gd name="T6" fmla="*/ 84 w 8"/>
                <a:gd name="T7" fmla="*/ 34 h 5"/>
                <a:gd name="T8" fmla="*/ 35 w 8"/>
                <a:gd name="T9" fmla="*/ 58 h 5"/>
                <a:gd name="T10" fmla="*/ 0 w 8"/>
                <a:gd name="T11" fmla="*/ 48 h 5"/>
                <a:gd name="T12" fmla="*/ 0 w 8"/>
                <a:gd name="T13" fmla="*/ 10 h 5"/>
                <a:gd name="T14" fmla="*/ 0 w 8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"/>
                <a:gd name="T26" fmla="*/ 8 w 8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">
                  <a:moveTo>
                    <a:pt x="0" y="0"/>
                  </a:moveTo>
                  <a:cubicBezTo>
                    <a:pt x="1" y="1"/>
                    <a:pt x="1" y="3"/>
                    <a:pt x="2" y="3"/>
                  </a:cubicBezTo>
                  <a:cubicBezTo>
                    <a:pt x="3" y="3"/>
                    <a:pt x="4" y="1"/>
                    <a:pt x="6" y="1"/>
                  </a:cubicBezTo>
                  <a:cubicBezTo>
                    <a:pt x="7" y="1"/>
                    <a:pt x="8" y="2"/>
                    <a:pt x="7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5" name="Freeform 408"/>
            <p:cNvSpPr>
              <a:spLocks/>
            </p:cNvSpPr>
            <p:nvPr/>
          </p:nvSpPr>
          <p:spPr bwMode="auto">
            <a:xfrm>
              <a:off x="6098" y="3100"/>
              <a:ext cx="0" cy="17"/>
            </a:xfrm>
            <a:custGeom>
              <a:avLst/>
              <a:gdLst>
                <a:gd name="T0" fmla="*/ 0 h 5"/>
                <a:gd name="T1" fmla="*/ 48 h 5"/>
                <a:gd name="T2" fmla="*/ 48 h 5"/>
                <a:gd name="T3" fmla="*/ 0 h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5"/>
                <a:gd name="T9" fmla="*/ 5 h 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5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6" name="Freeform 409"/>
            <p:cNvSpPr>
              <a:spLocks/>
            </p:cNvSpPr>
            <p:nvPr/>
          </p:nvSpPr>
          <p:spPr bwMode="auto">
            <a:xfrm>
              <a:off x="6195" y="3145"/>
              <a:ext cx="14" cy="13"/>
            </a:xfrm>
            <a:custGeom>
              <a:avLst/>
              <a:gdLst>
                <a:gd name="T0" fmla="*/ 14 w 4"/>
                <a:gd name="T1" fmla="*/ 0 h 4"/>
                <a:gd name="T2" fmla="*/ 14 w 4"/>
                <a:gd name="T3" fmla="*/ 32 h 4"/>
                <a:gd name="T4" fmla="*/ 49 w 4"/>
                <a:gd name="T5" fmla="*/ 32 h 4"/>
                <a:gd name="T6" fmla="*/ 35 w 4"/>
                <a:gd name="T7" fmla="*/ 23 h 4"/>
                <a:gd name="T8" fmla="*/ 49 w 4"/>
                <a:gd name="T9" fmla="*/ 0 h 4"/>
                <a:gd name="T10" fmla="*/ 35 w 4"/>
                <a:gd name="T11" fmla="*/ 10 h 4"/>
                <a:gd name="T12" fmla="*/ 24 w 4"/>
                <a:gd name="T13" fmla="*/ 0 h 4"/>
                <a:gd name="T14" fmla="*/ 24 w 4"/>
                <a:gd name="T15" fmla="*/ 10 h 4"/>
                <a:gd name="T16" fmla="*/ 14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7" name="Freeform 410"/>
            <p:cNvSpPr>
              <a:spLocks/>
            </p:cNvSpPr>
            <p:nvPr/>
          </p:nvSpPr>
          <p:spPr bwMode="auto">
            <a:xfrm>
              <a:off x="6209" y="3172"/>
              <a:ext cx="0" cy="14"/>
            </a:xfrm>
            <a:custGeom>
              <a:avLst/>
              <a:gdLst>
                <a:gd name="T0" fmla="*/ 14 h 4"/>
                <a:gd name="T1" fmla="*/ 49 h 4"/>
                <a:gd name="T2" fmla="*/ 35 h 4"/>
                <a:gd name="T3" fmla="*/ 14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8" name="Freeform 411"/>
            <p:cNvSpPr>
              <a:spLocks/>
            </p:cNvSpPr>
            <p:nvPr/>
          </p:nvSpPr>
          <p:spPr bwMode="auto">
            <a:xfrm>
              <a:off x="6451" y="3342"/>
              <a:ext cx="0" cy="14"/>
            </a:xfrm>
            <a:custGeom>
              <a:avLst/>
              <a:gdLst>
                <a:gd name="T0" fmla="*/ 0 h 4"/>
                <a:gd name="T1" fmla="*/ 14 h 4"/>
                <a:gd name="T2" fmla="*/ 49 h 4"/>
                <a:gd name="T3" fmla="*/ 35 h 4"/>
                <a:gd name="T4" fmla="*/ 14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9" name="Freeform 412"/>
            <p:cNvSpPr>
              <a:spLocks/>
            </p:cNvSpPr>
            <p:nvPr/>
          </p:nvSpPr>
          <p:spPr bwMode="auto">
            <a:xfrm>
              <a:off x="6309" y="3608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24 w 4"/>
                <a:gd name="T3" fmla="*/ 14 h 4"/>
                <a:gd name="T4" fmla="*/ 49 w 4"/>
                <a:gd name="T5" fmla="*/ 35 h 4"/>
                <a:gd name="T6" fmla="*/ 35 w 4"/>
                <a:gd name="T7" fmla="*/ 49 h 4"/>
                <a:gd name="T8" fmla="*/ 14 w 4"/>
                <a:gd name="T9" fmla="*/ 35 h 4"/>
                <a:gd name="T10" fmla="*/ 0 w 4"/>
                <a:gd name="T11" fmla="*/ 1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1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0" name="Freeform 413"/>
            <p:cNvSpPr>
              <a:spLocks/>
            </p:cNvSpPr>
            <p:nvPr/>
          </p:nvSpPr>
          <p:spPr bwMode="auto">
            <a:xfrm>
              <a:off x="6251" y="3622"/>
              <a:ext cx="58" cy="59"/>
            </a:xfrm>
            <a:custGeom>
              <a:avLst/>
              <a:gdLst>
                <a:gd name="T0" fmla="*/ 82 w 17"/>
                <a:gd name="T1" fmla="*/ 35 h 17"/>
                <a:gd name="T2" fmla="*/ 116 w 17"/>
                <a:gd name="T3" fmla="*/ 35 h 17"/>
                <a:gd name="T4" fmla="*/ 150 w 17"/>
                <a:gd name="T5" fmla="*/ 24 h 17"/>
                <a:gd name="T6" fmla="*/ 188 w 17"/>
                <a:gd name="T7" fmla="*/ 24 h 17"/>
                <a:gd name="T8" fmla="*/ 198 w 17"/>
                <a:gd name="T9" fmla="*/ 35 h 17"/>
                <a:gd name="T10" fmla="*/ 188 w 17"/>
                <a:gd name="T11" fmla="*/ 97 h 17"/>
                <a:gd name="T12" fmla="*/ 164 w 17"/>
                <a:gd name="T13" fmla="*/ 108 h 17"/>
                <a:gd name="T14" fmla="*/ 150 w 17"/>
                <a:gd name="T15" fmla="*/ 146 h 17"/>
                <a:gd name="T16" fmla="*/ 140 w 17"/>
                <a:gd name="T17" fmla="*/ 180 h 17"/>
                <a:gd name="T18" fmla="*/ 140 w 17"/>
                <a:gd name="T19" fmla="*/ 180 h 17"/>
                <a:gd name="T20" fmla="*/ 130 w 17"/>
                <a:gd name="T21" fmla="*/ 156 h 17"/>
                <a:gd name="T22" fmla="*/ 116 w 17"/>
                <a:gd name="T23" fmla="*/ 170 h 17"/>
                <a:gd name="T24" fmla="*/ 106 w 17"/>
                <a:gd name="T25" fmla="*/ 170 h 17"/>
                <a:gd name="T26" fmla="*/ 92 w 17"/>
                <a:gd name="T27" fmla="*/ 180 h 17"/>
                <a:gd name="T28" fmla="*/ 68 w 17"/>
                <a:gd name="T29" fmla="*/ 205 h 17"/>
                <a:gd name="T30" fmla="*/ 58 w 17"/>
                <a:gd name="T31" fmla="*/ 194 h 17"/>
                <a:gd name="T32" fmla="*/ 48 w 17"/>
                <a:gd name="T33" fmla="*/ 194 h 17"/>
                <a:gd name="T34" fmla="*/ 24 w 17"/>
                <a:gd name="T35" fmla="*/ 180 h 17"/>
                <a:gd name="T36" fmla="*/ 10 w 17"/>
                <a:gd name="T37" fmla="*/ 146 h 17"/>
                <a:gd name="T38" fmla="*/ 10 w 17"/>
                <a:gd name="T39" fmla="*/ 121 h 17"/>
                <a:gd name="T40" fmla="*/ 24 w 17"/>
                <a:gd name="T41" fmla="*/ 121 h 17"/>
                <a:gd name="T42" fmla="*/ 0 w 17"/>
                <a:gd name="T43" fmla="*/ 59 h 17"/>
                <a:gd name="T44" fmla="*/ 0 w 17"/>
                <a:gd name="T45" fmla="*/ 24 h 17"/>
                <a:gd name="T46" fmla="*/ 24 w 17"/>
                <a:gd name="T47" fmla="*/ 10 h 17"/>
                <a:gd name="T48" fmla="*/ 48 w 17"/>
                <a:gd name="T49" fmla="*/ 24 h 17"/>
                <a:gd name="T50" fmla="*/ 82 w 17"/>
                <a:gd name="T51" fmla="*/ 35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7" y="3"/>
                  </a:moveTo>
                  <a:cubicBezTo>
                    <a:pt x="8" y="3"/>
                    <a:pt x="9" y="3"/>
                    <a:pt x="10" y="3"/>
                  </a:cubicBezTo>
                  <a:cubicBezTo>
                    <a:pt x="11" y="3"/>
                    <a:pt x="12" y="2"/>
                    <a:pt x="13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5"/>
                    <a:pt x="16" y="6"/>
                    <a:pt x="16" y="8"/>
                  </a:cubicBezTo>
                  <a:cubicBezTo>
                    <a:pt x="16" y="9"/>
                    <a:pt x="15" y="9"/>
                    <a:pt x="14" y="9"/>
                  </a:cubicBezTo>
                  <a:cubicBezTo>
                    <a:pt x="14" y="10"/>
                    <a:pt x="13" y="11"/>
                    <a:pt x="13" y="12"/>
                  </a:cubicBezTo>
                  <a:cubicBezTo>
                    <a:pt x="12" y="13"/>
                    <a:pt x="13" y="14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4"/>
                    <a:pt x="12" y="13"/>
                    <a:pt x="11" y="13"/>
                  </a:cubicBezTo>
                  <a:cubicBezTo>
                    <a:pt x="11" y="13"/>
                    <a:pt x="11" y="13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7" y="16"/>
                    <a:pt x="7" y="16"/>
                    <a:pt x="6" y="17"/>
                  </a:cubicBezTo>
                  <a:cubicBezTo>
                    <a:pt x="6" y="17"/>
                    <a:pt x="6" y="16"/>
                    <a:pt x="5" y="16"/>
                  </a:cubicBezTo>
                  <a:cubicBezTo>
                    <a:pt x="5" y="16"/>
                    <a:pt x="4" y="17"/>
                    <a:pt x="4" y="16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2" y="14"/>
                    <a:pt x="2" y="13"/>
                    <a:pt x="1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2"/>
                    <a:pt x="5" y="3"/>
                    <a:pt x="7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1" name="Freeform 414"/>
            <p:cNvSpPr>
              <a:spLocks/>
            </p:cNvSpPr>
            <p:nvPr/>
          </p:nvSpPr>
          <p:spPr bwMode="auto">
            <a:xfrm>
              <a:off x="6140" y="3539"/>
              <a:ext cx="28" cy="0"/>
            </a:xfrm>
            <a:custGeom>
              <a:avLst/>
              <a:gdLst>
                <a:gd name="T0" fmla="*/ 0 w 8"/>
                <a:gd name="T1" fmla="*/ 0 w 8"/>
                <a:gd name="T2" fmla="*/ 24 w 8"/>
                <a:gd name="T3" fmla="*/ 35 w 8"/>
                <a:gd name="T4" fmla="*/ 49 w 8"/>
                <a:gd name="T5" fmla="*/ 73 w 8"/>
                <a:gd name="T6" fmla="*/ 84 w 8"/>
                <a:gd name="T7" fmla="*/ 98 w 8"/>
                <a:gd name="T8" fmla="*/ 84 w 8"/>
                <a:gd name="T9" fmla="*/ 73 w 8"/>
                <a:gd name="T10" fmla="*/ 59 w 8"/>
                <a:gd name="T11" fmla="*/ 59 w 8"/>
                <a:gd name="T12" fmla="*/ 0 w 8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w 8"/>
                <a:gd name="T27" fmla="*/ 8 w 8"/>
              </a:gdLst>
              <a:ahLst/>
              <a:cxnLst>
                <a:cxn ang="T13">
                  <a:pos x="T0" y="0"/>
                </a:cxn>
                <a:cxn ang="T14">
                  <a:pos x="T1" y="0"/>
                </a:cxn>
                <a:cxn ang="T15">
                  <a:pos x="T2" y="0"/>
                </a:cxn>
                <a:cxn ang="T16">
                  <a:pos x="T3" y="0"/>
                </a:cxn>
                <a:cxn ang="T17">
                  <a:pos x="T4" y="0"/>
                </a:cxn>
                <a:cxn ang="T18">
                  <a:pos x="T5" y="0"/>
                </a:cxn>
                <a:cxn ang="T19">
                  <a:pos x="T6" y="0"/>
                </a:cxn>
                <a:cxn ang="T20">
                  <a:pos x="T7" y="0"/>
                </a:cxn>
                <a:cxn ang="T21">
                  <a:pos x="T8" y="0"/>
                </a:cxn>
                <a:cxn ang="T22">
                  <a:pos x="T9" y="0"/>
                </a:cxn>
                <a:cxn ang="T23">
                  <a:pos x="T10" y="0"/>
                </a:cxn>
                <a:cxn ang="T24">
                  <a:pos x="T11" y="0"/>
                </a:cxn>
                <a:cxn ang="T25">
                  <a:pos x="T12" y="0"/>
                </a:cxn>
              </a:cxnLst>
              <a:rect l="T26" t="0" r="T27" b="0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ubicBezTo>
                    <a:pt x="4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2" name="Freeform 415"/>
            <p:cNvSpPr>
              <a:spLocks/>
            </p:cNvSpPr>
            <p:nvPr/>
          </p:nvSpPr>
          <p:spPr bwMode="auto">
            <a:xfrm>
              <a:off x="6859" y="3681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1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3" name="Freeform 416"/>
            <p:cNvSpPr>
              <a:spLocks/>
            </p:cNvSpPr>
            <p:nvPr/>
          </p:nvSpPr>
          <p:spPr bwMode="auto">
            <a:xfrm>
              <a:off x="4711" y="1577"/>
              <a:ext cx="18" cy="0"/>
            </a:xfrm>
            <a:custGeom>
              <a:avLst/>
              <a:gdLst>
                <a:gd name="T0" fmla="*/ 25 w 5"/>
                <a:gd name="T1" fmla="*/ 0 w 5"/>
                <a:gd name="T2" fmla="*/ 40 w 5"/>
                <a:gd name="T3" fmla="*/ 50 w 5"/>
                <a:gd name="T4" fmla="*/ 25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5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4" name="Freeform 417"/>
            <p:cNvSpPr>
              <a:spLocks/>
            </p:cNvSpPr>
            <p:nvPr/>
          </p:nvSpPr>
          <p:spPr bwMode="auto">
            <a:xfrm>
              <a:off x="4784" y="1563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24 w 4"/>
                <a:gd name="T3" fmla="*/ 35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5" name="Freeform 418"/>
            <p:cNvSpPr>
              <a:spLocks/>
            </p:cNvSpPr>
            <p:nvPr/>
          </p:nvSpPr>
          <p:spPr bwMode="auto">
            <a:xfrm>
              <a:off x="4559" y="1619"/>
              <a:ext cx="0" cy="13"/>
            </a:xfrm>
            <a:custGeom>
              <a:avLst/>
              <a:gdLst>
                <a:gd name="T0" fmla="*/ 10 h 4"/>
                <a:gd name="T1" fmla="*/ 32 h 4"/>
                <a:gd name="T2" fmla="*/ 32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6" name="Freeform 419"/>
            <p:cNvSpPr>
              <a:spLocks/>
            </p:cNvSpPr>
            <p:nvPr/>
          </p:nvSpPr>
          <p:spPr bwMode="auto">
            <a:xfrm>
              <a:off x="6576" y="3864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14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7" name="Oval 420"/>
            <p:cNvSpPr>
              <a:spLocks noChangeArrowheads="1"/>
            </p:cNvSpPr>
            <p:nvPr/>
          </p:nvSpPr>
          <p:spPr bwMode="auto">
            <a:xfrm>
              <a:off x="6717" y="3622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098" name="Freeform 421"/>
            <p:cNvSpPr>
              <a:spLocks/>
            </p:cNvSpPr>
            <p:nvPr/>
          </p:nvSpPr>
          <p:spPr bwMode="auto">
            <a:xfrm>
              <a:off x="6731" y="3553"/>
              <a:ext cx="87" cy="100"/>
            </a:xfrm>
            <a:custGeom>
              <a:avLst/>
              <a:gdLst>
                <a:gd name="T0" fmla="*/ 195 w 25"/>
                <a:gd name="T1" fmla="*/ 83 h 29"/>
                <a:gd name="T2" fmla="*/ 244 w 25"/>
                <a:gd name="T3" fmla="*/ 72 h 29"/>
                <a:gd name="T4" fmla="*/ 268 w 25"/>
                <a:gd name="T5" fmla="*/ 48 h 29"/>
                <a:gd name="T6" fmla="*/ 303 w 25"/>
                <a:gd name="T7" fmla="*/ 72 h 29"/>
                <a:gd name="T8" fmla="*/ 278 w 25"/>
                <a:gd name="T9" fmla="*/ 83 h 29"/>
                <a:gd name="T10" fmla="*/ 268 w 25"/>
                <a:gd name="T11" fmla="*/ 117 h 29"/>
                <a:gd name="T12" fmla="*/ 230 w 25"/>
                <a:gd name="T13" fmla="*/ 131 h 29"/>
                <a:gd name="T14" fmla="*/ 230 w 25"/>
                <a:gd name="T15" fmla="*/ 155 h 29"/>
                <a:gd name="T16" fmla="*/ 230 w 25"/>
                <a:gd name="T17" fmla="*/ 166 h 29"/>
                <a:gd name="T18" fmla="*/ 219 w 25"/>
                <a:gd name="T19" fmla="*/ 179 h 29"/>
                <a:gd name="T20" fmla="*/ 219 w 25"/>
                <a:gd name="T21" fmla="*/ 155 h 29"/>
                <a:gd name="T22" fmla="*/ 195 w 25"/>
                <a:gd name="T23" fmla="*/ 155 h 29"/>
                <a:gd name="T24" fmla="*/ 171 w 25"/>
                <a:gd name="T25" fmla="*/ 190 h 29"/>
                <a:gd name="T26" fmla="*/ 181 w 25"/>
                <a:gd name="T27" fmla="*/ 203 h 29"/>
                <a:gd name="T28" fmla="*/ 146 w 25"/>
                <a:gd name="T29" fmla="*/ 248 h 29"/>
                <a:gd name="T30" fmla="*/ 108 w 25"/>
                <a:gd name="T31" fmla="*/ 286 h 29"/>
                <a:gd name="T32" fmla="*/ 59 w 25"/>
                <a:gd name="T33" fmla="*/ 334 h 29"/>
                <a:gd name="T34" fmla="*/ 35 w 25"/>
                <a:gd name="T35" fmla="*/ 334 h 29"/>
                <a:gd name="T36" fmla="*/ 24 w 25"/>
                <a:gd name="T37" fmla="*/ 310 h 29"/>
                <a:gd name="T38" fmla="*/ 49 w 25"/>
                <a:gd name="T39" fmla="*/ 272 h 29"/>
                <a:gd name="T40" fmla="*/ 73 w 25"/>
                <a:gd name="T41" fmla="*/ 248 h 29"/>
                <a:gd name="T42" fmla="*/ 59 w 25"/>
                <a:gd name="T43" fmla="*/ 214 h 29"/>
                <a:gd name="T44" fmla="*/ 35 w 25"/>
                <a:gd name="T45" fmla="*/ 203 h 29"/>
                <a:gd name="T46" fmla="*/ 24 w 25"/>
                <a:gd name="T47" fmla="*/ 190 h 29"/>
                <a:gd name="T48" fmla="*/ 10 w 25"/>
                <a:gd name="T49" fmla="*/ 179 h 29"/>
                <a:gd name="T50" fmla="*/ 24 w 25"/>
                <a:gd name="T51" fmla="*/ 155 h 29"/>
                <a:gd name="T52" fmla="*/ 59 w 25"/>
                <a:gd name="T53" fmla="*/ 141 h 29"/>
                <a:gd name="T54" fmla="*/ 84 w 25"/>
                <a:gd name="T55" fmla="*/ 107 h 29"/>
                <a:gd name="T56" fmla="*/ 97 w 25"/>
                <a:gd name="T57" fmla="*/ 83 h 29"/>
                <a:gd name="T58" fmla="*/ 84 w 25"/>
                <a:gd name="T59" fmla="*/ 48 h 29"/>
                <a:gd name="T60" fmla="*/ 97 w 25"/>
                <a:gd name="T61" fmla="*/ 24 h 29"/>
                <a:gd name="T62" fmla="*/ 108 w 25"/>
                <a:gd name="T63" fmla="*/ 24 h 29"/>
                <a:gd name="T64" fmla="*/ 108 w 25"/>
                <a:gd name="T65" fmla="*/ 10 h 29"/>
                <a:gd name="T66" fmla="*/ 122 w 25"/>
                <a:gd name="T67" fmla="*/ 24 h 29"/>
                <a:gd name="T68" fmla="*/ 122 w 25"/>
                <a:gd name="T69" fmla="*/ 34 h 29"/>
                <a:gd name="T70" fmla="*/ 146 w 25"/>
                <a:gd name="T71" fmla="*/ 34 h 29"/>
                <a:gd name="T72" fmla="*/ 146 w 25"/>
                <a:gd name="T73" fmla="*/ 10 h 29"/>
                <a:gd name="T74" fmla="*/ 157 w 25"/>
                <a:gd name="T75" fmla="*/ 10 h 29"/>
                <a:gd name="T76" fmla="*/ 157 w 25"/>
                <a:gd name="T77" fmla="*/ 59 h 29"/>
                <a:gd name="T78" fmla="*/ 195 w 25"/>
                <a:gd name="T79" fmla="*/ 83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29"/>
                <a:gd name="T122" fmla="*/ 25 w 25"/>
                <a:gd name="T123" fmla="*/ 29 h 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29">
                  <a:moveTo>
                    <a:pt x="16" y="7"/>
                  </a:moveTo>
                  <a:cubicBezTo>
                    <a:pt x="17" y="7"/>
                    <a:pt x="19" y="7"/>
                    <a:pt x="20" y="6"/>
                  </a:cubicBezTo>
                  <a:cubicBezTo>
                    <a:pt x="21" y="6"/>
                    <a:pt x="21" y="5"/>
                    <a:pt x="22" y="4"/>
                  </a:cubicBezTo>
                  <a:cubicBezTo>
                    <a:pt x="23" y="4"/>
                    <a:pt x="24" y="5"/>
                    <a:pt x="25" y="6"/>
                  </a:cubicBezTo>
                  <a:cubicBezTo>
                    <a:pt x="25" y="6"/>
                    <a:pt x="23" y="6"/>
                    <a:pt x="23" y="7"/>
                  </a:cubicBezTo>
                  <a:cubicBezTo>
                    <a:pt x="23" y="8"/>
                    <a:pt x="23" y="10"/>
                    <a:pt x="22" y="10"/>
                  </a:cubicBezTo>
                  <a:cubicBezTo>
                    <a:pt x="21" y="11"/>
                    <a:pt x="20" y="10"/>
                    <a:pt x="19" y="11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13" y="16"/>
                    <a:pt x="15" y="17"/>
                    <a:pt x="15" y="17"/>
                  </a:cubicBezTo>
                  <a:cubicBezTo>
                    <a:pt x="14" y="18"/>
                    <a:pt x="13" y="19"/>
                    <a:pt x="12" y="21"/>
                  </a:cubicBezTo>
                  <a:cubicBezTo>
                    <a:pt x="10" y="22"/>
                    <a:pt x="10" y="23"/>
                    <a:pt x="9" y="24"/>
                  </a:cubicBezTo>
                  <a:cubicBezTo>
                    <a:pt x="8" y="26"/>
                    <a:pt x="6" y="27"/>
                    <a:pt x="5" y="28"/>
                  </a:cubicBezTo>
                  <a:cubicBezTo>
                    <a:pt x="4" y="29"/>
                    <a:pt x="3" y="28"/>
                    <a:pt x="3" y="28"/>
                  </a:cubicBezTo>
                  <a:cubicBezTo>
                    <a:pt x="2" y="27"/>
                    <a:pt x="1" y="27"/>
                    <a:pt x="2" y="26"/>
                  </a:cubicBezTo>
                  <a:cubicBezTo>
                    <a:pt x="2" y="25"/>
                    <a:pt x="3" y="24"/>
                    <a:pt x="4" y="23"/>
                  </a:cubicBezTo>
                  <a:cubicBezTo>
                    <a:pt x="5" y="22"/>
                    <a:pt x="6" y="22"/>
                    <a:pt x="6" y="21"/>
                  </a:cubicBezTo>
                  <a:cubicBezTo>
                    <a:pt x="6" y="20"/>
                    <a:pt x="6" y="19"/>
                    <a:pt x="5" y="18"/>
                  </a:cubicBezTo>
                  <a:cubicBezTo>
                    <a:pt x="4" y="17"/>
                    <a:pt x="4" y="18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1" y="16"/>
                    <a:pt x="0" y="16"/>
                    <a:pt x="1" y="15"/>
                  </a:cubicBezTo>
                  <a:cubicBezTo>
                    <a:pt x="1" y="15"/>
                    <a:pt x="2" y="14"/>
                    <a:pt x="2" y="13"/>
                  </a:cubicBezTo>
                  <a:cubicBezTo>
                    <a:pt x="3" y="13"/>
                    <a:pt x="4" y="13"/>
                    <a:pt x="5" y="12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7" y="5"/>
                    <a:pt x="7" y="4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9" y="3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1" y="2"/>
                    <a:pt x="10" y="3"/>
                    <a:pt x="10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4"/>
                    <a:pt x="13" y="5"/>
                  </a:cubicBezTo>
                  <a:cubicBezTo>
                    <a:pt x="13" y="6"/>
                    <a:pt x="15" y="7"/>
                    <a:pt x="16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9" name="Freeform 422"/>
            <p:cNvSpPr>
              <a:spLocks/>
            </p:cNvSpPr>
            <p:nvPr/>
          </p:nvSpPr>
          <p:spPr bwMode="auto">
            <a:xfrm>
              <a:off x="6731" y="3511"/>
              <a:ext cx="28" cy="42"/>
            </a:xfrm>
            <a:custGeom>
              <a:avLst/>
              <a:gdLst>
                <a:gd name="T0" fmla="*/ 59 w 8"/>
                <a:gd name="T1" fmla="*/ 123 h 12"/>
                <a:gd name="T2" fmla="*/ 73 w 8"/>
                <a:gd name="T3" fmla="*/ 147 h 12"/>
                <a:gd name="T4" fmla="*/ 84 w 8"/>
                <a:gd name="T5" fmla="*/ 147 h 12"/>
                <a:gd name="T6" fmla="*/ 98 w 8"/>
                <a:gd name="T7" fmla="*/ 112 h 12"/>
                <a:gd name="T8" fmla="*/ 84 w 8"/>
                <a:gd name="T9" fmla="*/ 74 h 12"/>
                <a:gd name="T10" fmla="*/ 98 w 8"/>
                <a:gd name="T11" fmla="*/ 74 h 12"/>
                <a:gd name="T12" fmla="*/ 98 w 8"/>
                <a:gd name="T13" fmla="*/ 49 h 12"/>
                <a:gd name="T14" fmla="*/ 49 w 8"/>
                <a:gd name="T15" fmla="*/ 24 h 12"/>
                <a:gd name="T16" fmla="*/ 24 w 8"/>
                <a:gd name="T17" fmla="*/ 14 h 12"/>
                <a:gd name="T18" fmla="*/ 24 w 8"/>
                <a:gd name="T19" fmla="*/ 0 h 12"/>
                <a:gd name="T20" fmla="*/ 14 w 8"/>
                <a:gd name="T21" fmla="*/ 0 h 12"/>
                <a:gd name="T22" fmla="*/ 24 w 8"/>
                <a:gd name="T23" fmla="*/ 39 h 12"/>
                <a:gd name="T24" fmla="*/ 24 w 8"/>
                <a:gd name="T25" fmla="*/ 49 h 12"/>
                <a:gd name="T26" fmla="*/ 59 w 8"/>
                <a:gd name="T27" fmla="*/ 112 h 12"/>
                <a:gd name="T28" fmla="*/ 84 w 8"/>
                <a:gd name="T29" fmla="*/ 112 h 12"/>
                <a:gd name="T30" fmla="*/ 59 w 8"/>
                <a:gd name="T31" fmla="*/ 123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12"/>
                <a:gd name="T50" fmla="*/ 8 w 8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12">
                  <a:moveTo>
                    <a:pt x="5" y="10"/>
                  </a:moveTo>
                  <a:cubicBezTo>
                    <a:pt x="5" y="11"/>
                    <a:pt x="5" y="11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7" y="6"/>
                    <a:pt x="8" y="7"/>
                    <a:pt x="8" y="6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7" y="3"/>
                    <a:pt x="5" y="3"/>
                    <a:pt x="4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3" y="6"/>
                    <a:pt x="4" y="7"/>
                    <a:pt x="5" y="9"/>
                  </a:cubicBezTo>
                  <a:cubicBezTo>
                    <a:pt x="5" y="9"/>
                    <a:pt x="7" y="9"/>
                    <a:pt x="7" y="9"/>
                  </a:cubicBezTo>
                  <a:cubicBezTo>
                    <a:pt x="7" y="10"/>
                    <a:pt x="5" y="10"/>
                    <a:pt x="5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0" name="Freeform 423"/>
            <p:cNvSpPr>
              <a:spLocks/>
            </p:cNvSpPr>
            <p:nvPr/>
          </p:nvSpPr>
          <p:spPr bwMode="auto">
            <a:xfrm>
              <a:off x="6576" y="3622"/>
              <a:ext cx="155" cy="128"/>
            </a:xfrm>
            <a:custGeom>
              <a:avLst/>
              <a:gdLst>
                <a:gd name="T0" fmla="*/ 510 w 45"/>
                <a:gd name="T1" fmla="*/ 107 h 37"/>
                <a:gd name="T2" fmla="*/ 475 w 45"/>
                <a:gd name="T3" fmla="*/ 145 h 37"/>
                <a:gd name="T4" fmla="*/ 437 w 45"/>
                <a:gd name="T5" fmla="*/ 180 h 37"/>
                <a:gd name="T6" fmla="*/ 403 w 45"/>
                <a:gd name="T7" fmla="*/ 204 h 37"/>
                <a:gd name="T8" fmla="*/ 403 w 45"/>
                <a:gd name="T9" fmla="*/ 214 h 37"/>
                <a:gd name="T10" fmla="*/ 427 w 45"/>
                <a:gd name="T11" fmla="*/ 228 h 37"/>
                <a:gd name="T12" fmla="*/ 427 w 45"/>
                <a:gd name="T13" fmla="*/ 239 h 37"/>
                <a:gd name="T14" fmla="*/ 379 w 45"/>
                <a:gd name="T15" fmla="*/ 239 h 37"/>
                <a:gd name="T16" fmla="*/ 320 w 45"/>
                <a:gd name="T17" fmla="*/ 253 h 37"/>
                <a:gd name="T18" fmla="*/ 296 w 45"/>
                <a:gd name="T19" fmla="*/ 287 h 37"/>
                <a:gd name="T20" fmla="*/ 286 w 45"/>
                <a:gd name="T21" fmla="*/ 322 h 37"/>
                <a:gd name="T22" fmla="*/ 262 w 45"/>
                <a:gd name="T23" fmla="*/ 360 h 37"/>
                <a:gd name="T24" fmla="*/ 203 w 45"/>
                <a:gd name="T25" fmla="*/ 394 h 37"/>
                <a:gd name="T26" fmla="*/ 155 w 45"/>
                <a:gd name="T27" fmla="*/ 443 h 37"/>
                <a:gd name="T28" fmla="*/ 117 w 45"/>
                <a:gd name="T29" fmla="*/ 443 h 37"/>
                <a:gd name="T30" fmla="*/ 107 w 45"/>
                <a:gd name="T31" fmla="*/ 408 h 37"/>
                <a:gd name="T32" fmla="*/ 72 w 45"/>
                <a:gd name="T33" fmla="*/ 408 h 37"/>
                <a:gd name="T34" fmla="*/ 10 w 45"/>
                <a:gd name="T35" fmla="*/ 394 h 37"/>
                <a:gd name="T36" fmla="*/ 10 w 45"/>
                <a:gd name="T37" fmla="*/ 384 h 37"/>
                <a:gd name="T38" fmla="*/ 48 w 45"/>
                <a:gd name="T39" fmla="*/ 322 h 37"/>
                <a:gd name="T40" fmla="*/ 117 w 45"/>
                <a:gd name="T41" fmla="*/ 277 h 37"/>
                <a:gd name="T42" fmla="*/ 165 w 45"/>
                <a:gd name="T43" fmla="*/ 239 h 37"/>
                <a:gd name="T44" fmla="*/ 203 w 45"/>
                <a:gd name="T45" fmla="*/ 239 h 37"/>
                <a:gd name="T46" fmla="*/ 286 w 45"/>
                <a:gd name="T47" fmla="*/ 190 h 37"/>
                <a:gd name="T48" fmla="*/ 331 w 45"/>
                <a:gd name="T49" fmla="*/ 156 h 37"/>
                <a:gd name="T50" fmla="*/ 369 w 45"/>
                <a:gd name="T51" fmla="*/ 107 h 37"/>
                <a:gd name="T52" fmla="*/ 417 w 45"/>
                <a:gd name="T53" fmla="*/ 59 h 37"/>
                <a:gd name="T54" fmla="*/ 437 w 45"/>
                <a:gd name="T55" fmla="*/ 0 h 37"/>
                <a:gd name="T56" fmla="*/ 462 w 45"/>
                <a:gd name="T57" fmla="*/ 0 h 37"/>
                <a:gd name="T58" fmla="*/ 462 w 45"/>
                <a:gd name="T59" fmla="*/ 24 h 37"/>
                <a:gd name="T60" fmla="*/ 475 w 45"/>
                <a:gd name="T61" fmla="*/ 35 h 37"/>
                <a:gd name="T62" fmla="*/ 462 w 45"/>
                <a:gd name="T63" fmla="*/ 48 h 37"/>
                <a:gd name="T64" fmla="*/ 486 w 45"/>
                <a:gd name="T65" fmla="*/ 59 h 37"/>
                <a:gd name="T66" fmla="*/ 510 w 45"/>
                <a:gd name="T67" fmla="*/ 35 h 37"/>
                <a:gd name="T68" fmla="*/ 524 w 45"/>
                <a:gd name="T69" fmla="*/ 24 h 37"/>
                <a:gd name="T70" fmla="*/ 534 w 45"/>
                <a:gd name="T71" fmla="*/ 48 h 37"/>
                <a:gd name="T72" fmla="*/ 534 w 45"/>
                <a:gd name="T73" fmla="*/ 59 h 37"/>
                <a:gd name="T74" fmla="*/ 510 w 45"/>
                <a:gd name="T75" fmla="*/ 83 h 37"/>
                <a:gd name="T76" fmla="*/ 510 w 45"/>
                <a:gd name="T77" fmla="*/ 107 h 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37"/>
                <a:gd name="T119" fmla="*/ 45 w 45"/>
                <a:gd name="T120" fmla="*/ 37 h 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37">
                  <a:moveTo>
                    <a:pt x="43" y="9"/>
                  </a:moveTo>
                  <a:cubicBezTo>
                    <a:pt x="42" y="10"/>
                    <a:pt x="41" y="11"/>
                    <a:pt x="40" y="12"/>
                  </a:cubicBezTo>
                  <a:cubicBezTo>
                    <a:pt x="39" y="13"/>
                    <a:pt x="38" y="14"/>
                    <a:pt x="37" y="15"/>
                  </a:cubicBezTo>
                  <a:cubicBezTo>
                    <a:pt x="36" y="16"/>
                    <a:pt x="35" y="16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6" y="18"/>
                    <a:pt x="36" y="19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4" y="20"/>
                    <a:pt x="33" y="19"/>
                    <a:pt x="32" y="20"/>
                  </a:cubicBezTo>
                  <a:cubicBezTo>
                    <a:pt x="30" y="20"/>
                    <a:pt x="29" y="21"/>
                    <a:pt x="27" y="21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5" y="26"/>
                    <a:pt x="24" y="27"/>
                  </a:cubicBezTo>
                  <a:cubicBezTo>
                    <a:pt x="24" y="28"/>
                    <a:pt x="23" y="29"/>
                    <a:pt x="22" y="30"/>
                  </a:cubicBezTo>
                  <a:cubicBezTo>
                    <a:pt x="20" y="31"/>
                    <a:pt x="19" y="32"/>
                    <a:pt x="17" y="33"/>
                  </a:cubicBezTo>
                  <a:cubicBezTo>
                    <a:pt x="16" y="35"/>
                    <a:pt x="15" y="36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10" y="36"/>
                    <a:pt x="10" y="35"/>
                    <a:pt x="9" y="34"/>
                  </a:cubicBezTo>
                  <a:cubicBezTo>
                    <a:pt x="8" y="34"/>
                    <a:pt x="7" y="34"/>
                    <a:pt x="6" y="34"/>
                  </a:cubicBezTo>
                  <a:cubicBezTo>
                    <a:pt x="5" y="34"/>
                    <a:pt x="3" y="34"/>
                    <a:pt x="1" y="33"/>
                  </a:cubicBezTo>
                  <a:cubicBezTo>
                    <a:pt x="1" y="33"/>
                    <a:pt x="0" y="32"/>
                    <a:pt x="1" y="32"/>
                  </a:cubicBezTo>
                  <a:cubicBezTo>
                    <a:pt x="1" y="30"/>
                    <a:pt x="3" y="28"/>
                    <a:pt x="4" y="27"/>
                  </a:cubicBezTo>
                  <a:cubicBezTo>
                    <a:pt x="6" y="26"/>
                    <a:pt x="8" y="25"/>
                    <a:pt x="10" y="23"/>
                  </a:cubicBezTo>
                  <a:cubicBezTo>
                    <a:pt x="11" y="22"/>
                    <a:pt x="13" y="21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20" y="18"/>
                    <a:pt x="21" y="17"/>
                    <a:pt x="24" y="16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0" y="11"/>
                    <a:pt x="30" y="10"/>
                    <a:pt x="31" y="9"/>
                  </a:cubicBezTo>
                  <a:cubicBezTo>
                    <a:pt x="32" y="7"/>
                    <a:pt x="34" y="6"/>
                    <a:pt x="35" y="5"/>
                  </a:cubicBezTo>
                  <a:cubicBezTo>
                    <a:pt x="36" y="4"/>
                    <a:pt x="36" y="2"/>
                    <a:pt x="37" y="0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39" y="1"/>
                    <a:pt x="39" y="2"/>
                    <a:pt x="39" y="2"/>
                  </a:cubicBezTo>
                  <a:cubicBezTo>
                    <a:pt x="39" y="2"/>
                    <a:pt x="40" y="2"/>
                    <a:pt x="40" y="3"/>
                  </a:cubicBezTo>
                  <a:cubicBezTo>
                    <a:pt x="40" y="3"/>
                    <a:pt x="39" y="4"/>
                    <a:pt x="39" y="4"/>
                  </a:cubicBezTo>
                  <a:cubicBezTo>
                    <a:pt x="40" y="5"/>
                    <a:pt x="40" y="6"/>
                    <a:pt x="41" y="5"/>
                  </a:cubicBezTo>
                  <a:cubicBezTo>
                    <a:pt x="42" y="5"/>
                    <a:pt x="42" y="4"/>
                    <a:pt x="43" y="3"/>
                  </a:cubicBezTo>
                  <a:cubicBezTo>
                    <a:pt x="43" y="3"/>
                    <a:pt x="44" y="2"/>
                    <a:pt x="44" y="2"/>
                  </a:cubicBezTo>
                  <a:cubicBezTo>
                    <a:pt x="44" y="3"/>
                    <a:pt x="44" y="4"/>
                    <a:pt x="45" y="4"/>
                  </a:cubicBezTo>
                  <a:cubicBezTo>
                    <a:pt x="45" y="4"/>
                    <a:pt x="45" y="5"/>
                    <a:pt x="45" y="5"/>
                  </a:cubicBezTo>
                  <a:cubicBezTo>
                    <a:pt x="45" y="6"/>
                    <a:pt x="44" y="6"/>
                    <a:pt x="43" y="7"/>
                  </a:cubicBezTo>
                  <a:cubicBezTo>
                    <a:pt x="43" y="7"/>
                    <a:pt x="44" y="8"/>
                    <a:pt x="43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1" name="Freeform 424"/>
            <p:cNvSpPr>
              <a:spLocks/>
            </p:cNvSpPr>
            <p:nvPr/>
          </p:nvSpPr>
          <p:spPr bwMode="auto">
            <a:xfrm>
              <a:off x="6576" y="3750"/>
              <a:ext cx="13" cy="14"/>
            </a:xfrm>
            <a:custGeom>
              <a:avLst/>
              <a:gdLst>
                <a:gd name="T0" fmla="*/ 32 w 4"/>
                <a:gd name="T1" fmla="*/ 0 h 4"/>
                <a:gd name="T2" fmla="*/ 42 w 4"/>
                <a:gd name="T3" fmla="*/ 14 h 4"/>
                <a:gd name="T4" fmla="*/ 32 w 4"/>
                <a:gd name="T5" fmla="*/ 24 h 4"/>
                <a:gd name="T6" fmla="*/ 42 w 4"/>
                <a:gd name="T7" fmla="*/ 35 h 4"/>
                <a:gd name="T8" fmla="*/ 32 w 4"/>
                <a:gd name="T9" fmla="*/ 49 h 4"/>
                <a:gd name="T10" fmla="*/ 10 w 4"/>
                <a:gd name="T11" fmla="*/ 49 h 4"/>
                <a:gd name="T12" fmla="*/ 10 w 4"/>
                <a:gd name="T13" fmla="*/ 49 h 4"/>
                <a:gd name="T14" fmla="*/ 32 w 4"/>
                <a:gd name="T15" fmla="*/ 14 h 4"/>
                <a:gd name="T16" fmla="*/ 32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2" name="Freeform 425"/>
            <p:cNvSpPr>
              <a:spLocks/>
            </p:cNvSpPr>
            <p:nvPr/>
          </p:nvSpPr>
          <p:spPr bwMode="auto">
            <a:xfrm>
              <a:off x="6534" y="3823"/>
              <a:ext cx="0" cy="14"/>
            </a:xfrm>
            <a:custGeom>
              <a:avLst/>
              <a:gdLst>
                <a:gd name="T0" fmla="*/ 24 h 4"/>
                <a:gd name="T1" fmla="*/ 0 h 4"/>
                <a:gd name="T2" fmla="*/ 0 h 4"/>
                <a:gd name="T3" fmla="*/ 35 h 4"/>
                <a:gd name="T4" fmla="*/ 35 h 4"/>
                <a:gd name="T5" fmla="*/ 2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3" name="Freeform 426"/>
            <p:cNvSpPr>
              <a:spLocks/>
            </p:cNvSpPr>
            <p:nvPr/>
          </p:nvSpPr>
          <p:spPr bwMode="auto">
            <a:xfrm>
              <a:off x="5009" y="3778"/>
              <a:ext cx="41" cy="31"/>
            </a:xfrm>
            <a:custGeom>
              <a:avLst/>
              <a:gdLst>
                <a:gd name="T0" fmla="*/ 24 w 12"/>
                <a:gd name="T1" fmla="*/ 10 h 9"/>
                <a:gd name="T2" fmla="*/ 48 w 12"/>
                <a:gd name="T3" fmla="*/ 24 h 9"/>
                <a:gd name="T4" fmla="*/ 34 w 12"/>
                <a:gd name="T5" fmla="*/ 48 h 9"/>
                <a:gd name="T6" fmla="*/ 48 w 12"/>
                <a:gd name="T7" fmla="*/ 48 h 9"/>
                <a:gd name="T8" fmla="*/ 82 w 12"/>
                <a:gd name="T9" fmla="*/ 34 h 9"/>
                <a:gd name="T10" fmla="*/ 72 w 12"/>
                <a:gd name="T11" fmla="*/ 59 h 9"/>
                <a:gd name="T12" fmla="*/ 106 w 12"/>
                <a:gd name="T13" fmla="*/ 59 h 9"/>
                <a:gd name="T14" fmla="*/ 140 w 12"/>
                <a:gd name="T15" fmla="*/ 48 h 9"/>
                <a:gd name="T16" fmla="*/ 140 w 12"/>
                <a:gd name="T17" fmla="*/ 59 h 9"/>
                <a:gd name="T18" fmla="*/ 106 w 12"/>
                <a:gd name="T19" fmla="*/ 72 h 9"/>
                <a:gd name="T20" fmla="*/ 92 w 12"/>
                <a:gd name="T21" fmla="*/ 83 h 9"/>
                <a:gd name="T22" fmla="*/ 116 w 12"/>
                <a:gd name="T23" fmla="*/ 83 h 9"/>
                <a:gd name="T24" fmla="*/ 116 w 12"/>
                <a:gd name="T25" fmla="*/ 96 h 9"/>
                <a:gd name="T26" fmla="*/ 92 w 12"/>
                <a:gd name="T27" fmla="*/ 83 h 9"/>
                <a:gd name="T28" fmla="*/ 72 w 12"/>
                <a:gd name="T29" fmla="*/ 83 h 9"/>
                <a:gd name="T30" fmla="*/ 48 w 12"/>
                <a:gd name="T31" fmla="*/ 83 h 9"/>
                <a:gd name="T32" fmla="*/ 24 w 12"/>
                <a:gd name="T33" fmla="*/ 96 h 9"/>
                <a:gd name="T34" fmla="*/ 0 w 12"/>
                <a:gd name="T35" fmla="*/ 83 h 9"/>
                <a:gd name="T36" fmla="*/ 10 w 12"/>
                <a:gd name="T37" fmla="*/ 48 h 9"/>
                <a:gd name="T38" fmla="*/ 24 w 12"/>
                <a:gd name="T39" fmla="*/ 10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"/>
                <a:gd name="T61" fmla="*/ 0 h 9"/>
                <a:gd name="T62" fmla="*/ 12 w 12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" h="9">
                  <a:moveTo>
                    <a:pt x="2" y="1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4" y="3"/>
                    <a:pt x="2" y="3"/>
                    <a:pt x="3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8" y="3"/>
                    <a:pt x="6" y="4"/>
                    <a:pt x="6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10" y="5"/>
                    <a:pt x="10" y="4"/>
                    <a:pt x="12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9" y="8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3" y="8"/>
                    <a:pt x="2" y="8"/>
                  </a:cubicBezTo>
                  <a:cubicBezTo>
                    <a:pt x="1" y="9"/>
                    <a:pt x="1" y="8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4" name="Freeform 427"/>
            <p:cNvSpPr>
              <a:spLocks/>
            </p:cNvSpPr>
            <p:nvPr/>
          </p:nvSpPr>
          <p:spPr bwMode="auto">
            <a:xfrm>
              <a:off x="3556" y="1619"/>
              <a:ext cx="170" cy="83"/>
            </a:xfrm>
            <a:custGeom>
              <a:avLst/>
              <a:gdLst>
                <a:gd name="T0" fmla="*/ 468 w 49"/>
                <a:gd name="T1" fmla="*/ 214 h 24"/>
                <a:gd name="T2" fmla="*/ 350 w 49"/>
                <a:gd name="T3" fmla="*/ 263 h 24"/>
                <a:gd name="T4" fmla="*/ 264 w 49"/>
                <a:gd name="T5" fmla="*/ 287 h 24"/>
                <a:gd name="T6" fmla="*/ 205 w 49"/>
                <a:gd name="T7" fmla="*/ 252 h 24"/>
                <a:gd name="T8" fmla="*/ 170 w 49"/>
                <a:gd name="T9" fmla="*/ 252 h 24"/>
                <a:gd name="T10" fmla="*/ 97 w 49"/>
                <a:gd name="T11" fmla="*/ 239 h 24"/>
                <a:gd name="T12" fmla="*/ 146 w 49"/>
                <a:gd name="T13" fmla="*/ 228 h 24"/>
                <a:gd name="T14" fmla="*/ 132 w 49"/>
                <a:gd name="T15" fmla="*/ 190 h 24"/>
                <a:gd name="T16" fmla="*/ 108 w 49"/>
                <a:gd name="T17" fmla="*/ 166 h 24"/>
                <a:gd name="T18" fmla="*/ 35 w 49"/>
                <a:gd name="T19" fmla="*/ 166 h 24"/>
                <a:gd name="T20" fmla="*/ 73 w 49"/>
                <a:gd name="T21" fmla="*/ 145 h 24"/>
                <a:gd name="T22" fmla="*/ 146 w 49"/>
                <a:gd name="T23" fmla="*/ 145 h 24"/>
                <a:gd name="T24" fmla="*/ 121 w 49"/>
                <a:gd name="T25" fmla="*/ 131 h 24"/>
                <a:gd name="T26" fmla="*/ 146 w 49"/>
                <a:gd name="T27" fmla="*/ 121 h 24"/>
                <a:gd name="T28" fmla="*/ 83 w 49"/>
                <a:gd name="T29" fmla="*/ 97 h 24"/>
                <a:gd name="T30" fmla="*/ 35 w 49"/>
                <a:gd name="T31" fmla="*/ 121 h 24"/>
                <a:gd name="T32" fmla="*/ 10 w 49"/>
                <a:gd name="T33" fmla="*/ 97 h 24"/>
                <a:gd name="T34" fmla="*/ 24 w 49"/>
                <a:gd name="T35" fmla="*/ 73 h 24"/>
                <a:gd name="T36" fmla="*/ 59 w 49"/>
                <a:gd name="T37" fmla="*/ 73 h 24"/>
                <a:gd name="T38" fmla="*/ 59 w 49"/>
                <a:gd name="T39" fmla="*/ 59 h 24"/>
                <a:gd name="T40" fmla="*/ 59 w 49"/>
                <a:gd name="T41" fmla="*/ 24 h 24"/>
                <a:gd name="T42" fmla="*/ 121 w 49"/>
                <a:gd name="T43" fmla="*/ 73 h 24"/>
                <a:gd name="T44" fmla="*/ 97 w 49"/>
                <a:gd name="T45" fmla="*/ 24 h 24"/>
                <a:gd name="T46" fmla="*/ 83 w 49"/>
                <a:gd name="T47" fmla="*/ 10 h 24"/>
                <a:gd name="T48" fmla="*/ 156 w 49"/>
                <a:gd name="T49" fmla="*/ 35 h 24"/>
                <a:gd name="T50" fmla="*/ 170 w 49"/>
                <a:gd name="T51" fmla="*/ 59 h 24"/>
                <a:gd name="T52" fmla="*/ 156 w 49"/>
                <a:gd name="T53" fmla="*/ 73 h 24"/>
                <a:gd name="T54" fmla="*/ 180 w 49"/>
                <a:gd name="T55" fmla="*/ 131 h 24"/>
                <a:gd name="T56" fmla="*/ 205 w 49"/>
                <a:gd name="T57" fmla="*/ 83 h 24"/>
                <a:gd name="T58" fmla="*/ 229 w 49"/>
                <a:gd name="T59" fmla="*/ 83 h 24"/>
                <a:gd name="T60" fmla="*/ 229 w 49"/>
                <a:gd name="T61" fmla="*/ 35 h 24"/>
                <a:gd name="T62" fmla="*/ 278 w 49"/>
                <a:gd name="T63" fmla="*/ 97 h 24"/>
                <a:gd name="T64" fmla="*/ 312 w 49"/>
                <a:gd name="T65" fmla="*/ 35 h 24"/>
                <a:gd name="T66" fmla="*/ 350 w 49"/>
                <a:gd name="T67" fmla="*/ 83 h 24"/>
                <a:gd name="T68" fmla="*/ 361 w 49"/>
                <a:gd name="T69" fmla="*/ 48 h 24"/>
                <a:gd name="T70" fmla="*/ 375 w 49"/>
                <a:gd name="T71" fmla="*/ 59 h 24"/>
                <a:gd name="T72" fmla="*/ 409 w 49"/>
                <a:gd name="T73" fmla="*/ 35 h 24"/>
                <a:gd name="T74" fmla="*/ 434 w 49"/>
                <a:gd name="T75" fmla="*/ 24 h 24"/>
                <a:gd name="T76" fmla="*/ 458 w 49"/>
                <a:gd name="T77" fmla="*/ 10 h 24"/>
                <a:gd name="T78" fmla="*/ 507 w 49"/>
                <a:gd name="T79" fmla="*/ 24 h 24"/>
                <a:gd name="T80" fmla="*/ 507 w 49"/>
                <a:gd name="T81" fmla="*/ 59 h 24"/>
                <a:gd name="T82" fmla="*/ 517 w 49"/>
                <a:gd name="T83" fmla="*/ 83 h 24"/>
                <a:gd name="T84" fmla="*/ 566 w 49"/>
                <a:gd name="T85" fmla="*/ 107 h 24"/>
                <a:gd name="T86" fmla="*/ 555 w 49"/>
                <a:gd name="T87" fmla="*/ 131 h 24"/>
                <a:gd name="T88" fmla="*/ 531 w 49"/>
                <a:gd name="T89" fmla="*/ 190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24"/>
                <a:gd name="T137" fmla="*/ 49 w 49"/>
                <a:gd name="T138" fmla="*/ 24 h 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24">
                  <a:moveTo>
                    <a:pt x="44" y="16"/>
                  </a:moveTo>
                  <a:cubicBezTo>
                    <a:pt x="43" y="17"/>
                    <a:pt x="41" y="17"/>
                    <a:pt x="39" y="18"/>
                  </a:cubicBezTo>
                  <a:cubicBezTo>
                    <a:pt x="37" y="18"/>
                    <a:pt x="36" y="20"/>
                    <a:pt x="34" y="21"/>
                  </a:cubicBezTo>
                  <a:cubicBezTo>
                    <a:pt x="33" y="22"/>
                    <a:pt x="31" y="21"/>
                    <a:pt x="29" y="22"/>
                  </a:cubicBezTo>
                  <a:cubicBezTo>
                    <a:pt x="28" y="22"/>
                    <a:pt x="28" y="23"/>
                    <a:pt x="27" y="24"/>
                  </a:cubicBezTo>
                  <a:cubicBezTo>
                    <a:pt x="25" y="24"/>
                    <a:pt x="23" y="24"/>
                    <a:pt x="22" y="24"/>
                  </a:cubicBezTo>
                  <a:cubicBezTo>
                    <a:pt x="20" y="23"/>
                    <a:pt x="18" y="23"/>
                    <a:pt x="17" y="23"/>
                  </a:cubicBezTo>
                  <a:cubicBezTo>
                    <a:pt x="17" y="22"/>
                    <a:pt x="18" y="22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2" y="20"/>
                    <a:pt x="10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11" y="20"/>
                    <a:pt x="12" y="19"/>
                  </a:cubicBezTo>
                  <a:cubicBezTo>
                    <a:pt x="13" y="18"/>
                    <a:pt x="11" y="18"/>
                    <a:pt x="10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0" y="16"/>
                    <a:pt x="9" y="16"/>
                  </a:cubicBezTo>
                  <a:cubicBezTo>
                    <a:pt x="9" y="15"/>
                    <a:pt x="10" y="14"/>
                    <a:pt x="9" y="14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4"/>
                    <a:pt x="4" y="15"/>
                    <a:pt x="3" y="14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3" y="12"/>
                    <a:pt x="13" y="11"/>
                    <a:pt x="12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2" y="8"/>
                    <a:pt x="2" y="9"/>
                    <a:pt x="3" y="8"/>
                  </a:cubicBezTo>
                  <a:cubicBezTo>
                    <a:pt x="3" y="8"/>
                    <a:pt x="2" y="7"/>
                    <a:pt x="2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5"/>
                    <a:pt x="5" y="6"/>
                    <a:pt x="5" y="5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9" y="5"/>
                    <a:pt x="9" y="6"/>
                    <a:pt x="10" y="6"/>
                  </a:cubicBezTo>
                  <a:cubicBezTo>
                    <a:pt x="11" y="5"/>
                    <a:pt x="11" y="4"/>
                    <a:pt x="11" y="3"/>
                  </a:cubicBezTo>
                  <a:cubicBezTo>
                    <a:pt x="10" y="3"/>
                    <a:pt x="8" y="3"/>
                    <a:pt x="8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1"/>
                    <a:pt x="6" y="2"/>
                    <a:pt x="7" y="1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3"/>
                    <a:pt x="13" y="3"/>
                  </a:cubicBezTo>
                  <a:cubicBezTo>
                    <a:pt x="13" y="4"/>
                    <a:pt x="14" y="4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6"/>
                    <a:pt x="16" y="6"/>
                    <a:pt x="16" y="6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13" y="7"/>
                    <a:pt x="15" y="8"/>
                    <a:pt x="15" y="9"/>
                  </a:cubicBezTo>
                  <a:cubicBezTo>
                    <a:pt x="15" y="9"/>
                    <a:pt x="14" y="12"/>
                    <a:pt x="15" y="11"/>
                  </a:cubicBezTo>
                  <a:cubicBezTo>
                    <a:pt x="16" y="11"/>
                    <a:pt x="16" y="9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7" y="9"/>
                    <a:pt x="18" y="9"/>
                  </a:cubicBezTo>
                  <a:cubicBezTo>
                    <a:pt x="18" y="8"/>
                    <a:pt x="19" y="8"/>
                    <a:pt x="19" y="7"/>
                  </a:cubicBezTo>
                  <a:cubicBezTo>
                    <a:pt x="19" y="6"/>
                    <a:pt x="18" y="5"/>
                    <a:pt x="18" y="4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21" y="4"/>
                    <a:pt x="21" y="6"/>
                    <a:pt x="22" y="7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7"/>
                    <a:pt x="23" y="5"/>
                    <a:pt x="24" y="4"/>
                  </a:cubicBezTo>
                  <a:cubicBezTo>
                    <a:pt x="24" y="3"/>
                    <a:pt x="26" y="2"/>
                    <a:pt x="26" y="3"/>
                  </a:cubicBezTo>
                  <a:cubicBezTo>
                    <a:pt x="27" y="4"/>
                    <a:pt x="27" y="6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28" y="2"/>
                    <a:pt x="30" y="3"/>
                    <a:pt x="30" y="4"/>
                  </a:cubicBezTo>
                  <a:cubicBezTo>
                    <a:pt x="31" y="4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5"/>
                    <a:pt x="32" y="3"/>
                    <a:pt x="33" y="3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2"/>
                  </a:cubicBezTo>
                  <a:cubicBezTo>
                    <a:pt x="36" y="2"/>
                    <a:pt x="35" y="1"/>
                    <a:pt x="36" y="1"/>
                  </a:cubicBezTo>
                  <a:cubicBezTo>
                    <a:pt x="36" y="1"/>
                    <a:pt x="38" y="1"/>
                    <a:pt x="38" y="1"/>
                  </a:cubicBezTo>
                  <a:cubicBezTo>
                    <a:pt x="39" y="1"/>
                    <a:pt x="39" y="2"/>
                    <a:pt x="40" y="3"/>
                  </a:cubicBezTo>
                  <a:cubicBezTo>
                    <a:pt x="41" y="3"/>
                    <a:pt x="41" y="2"/>
                    <a:pt x="42" y="2"/>
                  </a:cubicBezTo>
                  <a:cubicBezTo>
                    <a:pt x="43" y="2"/>
                    <a:pt x="42" y="3"/>
                    <a:pt x="42" y="3"/>
                  </a:cubicBezTo>
                  <a:cubicBezTo>
                    <a:pt x="42" y="3"/>
                    <a:pt x="42" y="4"/>
                    <a:pt x="42" y="5"/>
                  </a:cubicBezTo>
                  <a:cubicBezTo>
                    <a:pt x="43" y="5"/>
                    <a:pt x="44" y="4"/>
                    <a:pt x="44" y="5"/>
                  </a:cubicBezTo>
                  <a:cubicBezTo>
                    <a:pt x="44" y="5"/>
                    <a:pt x="43" y="6"/>
                    <a:pt x="43" y="7"/>
                  </a:cubicBezTo>
                  <a:cubicBezTo>
                    <a:pt x="43" y="7"/>
                    <a:pt x="45" y="7"/>
                    <a:pt x="45" y="7"/>
                  </a:cubicBezTo>
                  <a:cubicBezTo>
                    <a:pt x="46" y="7"/>
                    <a:pt x="47" y="8"/>
                    <a:pt x="47" y="9"/>
                  </a:cubicBezTo>
                  <a:cubicBezTo>
                    <a:pt x="47" y="9"/>
                    <a:pt x="46" y="10"/>
                    <a:pt x="46" y="10"/>
                  </a:cubicBezTo>
                  <a:cubicBezTo>
                    <a:pt x="49" y="12"/>
                    <a:pt x="49" y="12"/>
                    <a:pt x="46" y="11"/>
                  </a:cubicBezTo>
                  <a:cubicBezTo>
                    <a:pt x="45" y="11"/>
                    <a:pt x="47" y="12"/>
                    <a:pt x="46" y="13"/>
                  </a:cubicBezTo>
                  <a:cubicBezTo>
                    <a:pt x="46" y="15"/>
                    <a:pt x="45" y="16"/>
                    <a:pt x="44" y="1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5" name="Freeform 428"/>
            <p:cNvSpPr>
              <a:spLocks/>
            </p:cNvSpPr>
            <p:nvPr/>
          </p:nvSpPr>
          <p:spPr bwMode="auto">
            <a:xfrm>
              <a:off x="3795" y="1504"/>
              <a:ext cx="14" cy="14"/>
            </a:xfrm>
            <a:custGeom>
              <a:avLst/>
              <a:gdLst>
                <a:gd name="T0" fmla="*/ 14 w 4"/>
                <a:gd name="T1" fmla="*/ 49 h 4"/>
                <a:gd name="T2" fmla="*/ 0 w 4"/>
                <a:gd name="T3" fmla="*/ 49 h 4"/>
                <a:gd name="T4" fmla="*/ 14 w 4"/>
                <a:gd name="T5" fmla="*/ 24 h 4"/>
                <a:gd name="T6" fmla="*/ 35 w 4"/>
                <a:gd name="T7" fmla="*/ 14 h 4"/>
                <a:gd name="T8" fmla="*/ 49 w 4"/>
                <a:gd name="T9" fmla="*/ 14 h 4"/>
                <a:gd name="T10" fmla="*/ 49 w 4"/>
                <a:gd name="T11" fmla="*/ 24 h 4"/>
                <a:gd name="T12" fmla="*/ 24 w 4"/>
                <a:gd name="T13" fmla="*/ 35 h 4"/>
                <a:gd name="T14" fmla="*/ 14 w 4"/>
                <a:gd name="T15" fmla="*/ 49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2" y="2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6" name="Freeform 429"/>
            <p:cNvSpPr>
              <a:spLocks/>
            </p:cNvSpPr>
            <p:nvPr/>
          </p:nvSpPr>
          <p:spPr bwMode="auto">
            <a:xfrm>
              <a:off x="6053" y="1885"/>
              <a:ext cx="14" cy="17"/>
            </a:xfrm>
            <a:custGeom>
              <a:avLst/>
              <a:gdLst>
                <a:gd name="T0" fmla="*/ 49 w 4"/>
                <a:gd name="T1" fmla="*/ 10 h 5"/>
                <a:gd name="T2" fmla="*/ 35 w 4"/>
                <a:gd name="T3" fmla="*/ 48 h 5"/>
                <a:gd name="T4" fmla="*/ 14 w 4"/>
                <a:gd name="T5" fmla="*/ 48 h 5"/>
                <a:gd name="T6" fmla="*/ 24 w 4"/>
                <a:gd name="T7" fmla="*/ 10 h 5"/>
                <a:gd name="T8" fmla="*/ 49 w 4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3" y="4"/>
                    <a:pt x="1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7" name="Freeform 430"/>
            <p:cNvSpPr>
              <a:spLocks/>
            </p:cNvSpPr>
            <p:nvPr/>
          </p:nvSpPr>
          <p:spPr bwMode="auto">
            <a:xfrm>
              <a:off x="6420" y="1802"/>
              <a:ext cx="14" cy="14"/>
            </a:xfrm>
            <a:custGeom>
              <a:avLst/>
              <a:gdLst>
                <a:gd name="T0" fmla="*/ 49 w 4"/>
                <a:gd name="T1" fmla="*/ 0 h 4"/>
                <a:gd name="T2" fmla="*/ 49 w 4"/>
                <a:gd name="T3" fmla="*/ 24 h 4"/>
                <a:gd name="T4" fmla="*/ 0 w 4"/>
                <a:gd name="T5" fmla="*/ 49 h 4"/>
                <a:gd name="T6" fmla="*/ 14 w 4"/>
                <a:gd name="T7" fmla="*/ 14 h 4"/>
                <a:gd name="T8" fmla="*/ 49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8" name="Freeform 431"/>
            <p:cNvSpPr>
              <a:spLocks/>
            </p:cNvSpPr>
            <p:nvPr/>
          </p:nvSpPr>
          <p:spPr bwMode="auto">
            <a:xfrm>
              <a:off x="4628" y="1563"/>
              <a:ext cx="28" cy="14"/>
            </a:xfrm>
            <a:custGeom>
              <a:avLst/>
              <a:gdLst>
                <a:gd name="T0" fmla="*/ 84 w 8"/>
                <a:gd name="T1" fmla="*/ 14 h 4"/>
                <a:gd name="T2" fmla="*/ 98 w 8"/>
                <a:gd name="T3" fmla="*/ 14 h 4"/>
                <a:gd name="T4" fmla="*/ 84 w 8"/>
                <a:gd name="T5" fmla="*/ 24 h 4"/>
                <a:gd name="T6" fmla="*/ 24 w 8"/>
                <a:gd name="T7" fmla="*/ 49 h 4"/>
                <a:gd name="T8" fmla="*/ 14 w 8"/>
                <a:gd name="T9" fmla="*/ 35 h 4"/>
                <a:gd name="T10" fmla="*/ 0 w 8"/>
                <a:gd name="T11" fmla="*/ 24 h 4"/>
                <a:gd name="T12" fmla="*/ 14 w 8"/>
                <a:gd name="T13" fmla="*/ 0 h 4"/>
                <a:gd name="T14" fmla="*/ 35 w 8"/>
                <a:gd name="T15" fmla="*/ 0 h 4"/>
                <a:gd name="T16" fmla="*/ 73 w 8"/>
                <a:gd name="T17" fmla="*/ 14 h 4"/>
                <a:gd name="T18" fmla="*/ 84 w 8"/>
                <a:gd name="T19" fmla="*/ 1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7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5" y="3"/>
                    <a:pt x="4" y="3"/>
                    <a:pt x="2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9" name="Freeform 432"/>
            <p:cNvSpPr>
              <a:spLocks/>
            </p:cNvSpPr>
            <p:nvPr/>
          </p:nvSpPr>
          <p:spPr bwMode="auto">
            <a:xfrm>
              <a:off x="4770" y="1532"/>
              <a:ext cx="42" cy="14"/>
            </a:xfrm>
            <a:custGeom>
              <a:avLst/>
              <a:gdLst>
                <a:gd name="T0" fmla="*/ 39 w 12"/>
                <a:gd name="T1" fmla="*/ 14 h 4"/>
                <a:gd name="T2" fmla="*/ 112 w 12"/>
                <a:gd name="T3" fmla="*/ 24 h 4"/>
                <a:gd name="T4" fmla="*/ 123 w 12"/>
                <a:gd name="T5" fmla="*/ 24 h 4"/>
                <a:gd name="T6" fmla="*/ 147 w 12"/>
                <a:gd name="T7" fmla="*/ 35 h 4"/>
                <a:gd name="T8" fmla="*/ 147 w 12"/>
                <a:gd name="T9" fmla="*/ 49 h 4"/>
                <a:gd name="T10" fmla="*/ 98 w 12"/>
                <a:gd name="T11" fmla="*/ 49 h 4"/>
                <a:gd name="T12" fmla="*/ 74 w 12"/>
                <a:gd name="T13" fmla="*/ 35 h 4"/>
                <a:gd name="T14" fmla="*/ 39 w 12"/>
                <a:gd name="T15" fmla="*/ 35 h 4"/>
                <a:gd name="T16" fmla="*/ 0 w 12"/>
                <a:gd name="T17" fmla="*/ 24 h 4"/>
                <a:gd name="T18" fmla="*/ 0 w 12"/>
                <a:gd name="T19" fmla="*/ 14 h 4"/>
                <a:gd name="T20" fmla="*/ 24 w 12"/>
                <a:gd name="T21" fmla="*/ 14 h 4"/>
                <a:gd name="T22" fmla="*/ 39 w 12"/>
                <a:gd name="T23" fmla="*/ 1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4"/>
                <a:gd name="T38" fmla="*/ 12 w 12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4">
                  <a:moveTo>
                    <a:pt x="3" y="1"/>
                  </a:moveTo>
                  <a:cubicBezTo>
                    <a:pt x="5" y="1"/>
                    <a:pt x="7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1" y="4"/>
                    <a:pt x="9" y="4"/>
                    <a:pt x="8" y="4"/>
                  </a:cubicBezTo>
                  <a:cubicBezTo>
                    <a:pt x="7" y="4"/>
                    <a:pt x="7" y="4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0" name="Freeform 433"/>
            <p:cNvSpPr>
              <a:spLocks/>
            </p:cNvSpPr>
            <p:nvPr/>
          </p:nvSpPr>
          <p:spPr bwMode="auto">
            <a:xfrm>
              <a:off x="4698" y="1363"/>
              <a:ext cx="200" cy="100"/>
            </a:xfrm>
            <a:custGeom>
              <a:avLst/>
              <a:gdLst>
                <a:gd name="T0" fmla="*/ 679 w 58"/>
                <a:gd name="T1" fmla="*/ 59 h 29"/>
                <a:gd name="T2" fmla="*/ 631 w 58"/>
                <a:gd name="T3" fmla="*/ 83 h 29"/>
                <a:gd name="T4" fmla="*/ 476 w 58"/>
                <a:gd name="T5" fmla="*/ 131 h 29"/>
                <a:gd name="T6" fmla="*/ 452 w 58"/>
                <a:gd name="T7" fmla="*/ 131 h 29"/>
                <a:gd name="T8" fmla="*/ 417 w 58"/>
                <a:gd name="T9" fmla="*/ 141 h 29"/>
                <a:gd name="T10" fmla="*/ 393 w 58"/>
                <a:gd name="T11" fmla="*/ 155 h 29"/>
                <a:gd name="T12" fmla="*/ 355 w 58"/>
                <a:gd name="T13" fmla="*/ 190 h 29"/>
                <a:gd name="T14" fmla="*/ 310 w 58"/>
                <a:gd name="T15" fmla="*/ 190 h 29"/>
                <a:gd name="T16" fmla="*/ 310 w 58"/>
                <a:gd name="T17" fmla="*/ 203 h 29"/>
                <a:gd name="T18" fmla="*/ 272 w 58"/>
                <a:gd name="T19" fmla="*/ 228 h 29"/>
                <a:gd name="T20" fmla="*/ 238 w 58"/>
                <a:gd name="T21" fmla="*/ 228 h 29"/>
                <a:gd name="T22" fmla="*/ 228 w 58"/>
                <a:gd name="T23" fmla="*/ 262 h 29"/>
                <a:gd name="T24" fmla="*/ 214 w 58"/>
                <a:gd name="T25" fmla="*/ 286 h 29"/>
                <a:gd name="T26" fmla="*/ 190 w 58"/>
                <a:gd name="T27" fmla="*/ 272 h 29"/>
                <a:gd name="T28" fmla="*/ 190 w 58"/>
                <a:gd name="T29" fmla="*/ 286 h 29"/>
                <a:gd name="T30" fmla="*/ 203 w 58"/>
                <a:gd name="T31" fmla="*/ 310 h 29"/>
                <a:gd name="T32" fmla="*/ 179 w 58"/>
                <a:gd name="T33" fmla="*/ 310 h 29"/>
                <a:gd name="T34" fmla="*/ 190 w 58"/>
                <a:gd name="T35" fmla="*/ 321 h 29"/>
                <a:gd name="T36" fmla="*/ 141 w 58"/>
                <a:gd name="T37" fmla="*/ 345 h 29"/>
                <a:gd name="T38" fmla="*/ 107 w 58"/>
                <a:gd name="T39" fmla="*/ 334 h 29"/>
                <a:gd name="T40" fmla="*/ 48 w 58"/>
                <a:gd name="T41" fmla="*/ 334 h 29"/>
                <a:gd name="T42" fmla="*/ 34 w 58"/>
                <a:gd name="T43" fmla="*/ 334 h 29"/>
                <a:gd name="T44" fmla="*/ 48 w 58"/>
                <a:gd name="T45" fmla="*/ 310 h 29"/>
                <a:gd name="T46" fmla="*/ 10 w 58"/>
                <a:gd name="T47" fmla="*/ 321 h 29"/>
                <a:gd name="T48" fmla="*/ 34 w 58"/>
                <a:gd name="T49" fmla="*/ 286 h 29"/>
                <a:gd name="T50" fmla="*/ 72 w 58"/>
                <a:gd name="T51" fmla="*/ 272 h 29"/>
                <a:gd name="T52" fmla="*/ 97 w 58"/>
                <a:gd name="T53" fmla="*/ 272 h 29"/>
                <a:gd name="T54" fmla="*/ 72 w 58"/>
                <a:gd name="T55" fmla="*/ 262 h 29"/>
                <a:gd name="T56" fmla="*/ 117 w 58"/>
                <a:gd name="T57" fmla="*/ 248 h 29"/>
                <a:gd name="T58" fmla="*/ 83 w 58"/>
                <a:gd name="T59" fmla="*/ 238 h 29"/>
                <a:gd name="T60" fmla="*/ 117 w 58"/>
                <a:gd name="T61" fmla="*/ 228 h 29"/>
                <a:gd name="T62" fmla="*/ 97 w 58"/>
                <a:gd name="T63" fmla="*/ 214 h 29"/>
                <a:gd name="T64" fmla="*/ 97 w 58"/>
                <a:gd name="T65" fmla="*/ 203 h 29"/>
                <a:gd name="T66" fmla="*/ 72 w 58"/>
                <a:gd name="T67" fmla="*/ 179 h 29"/>
                <a:gd name="T68" fmla="*/ 83 w 58"/>
                <a:gd name="T69" fmla="*/ 179 h 29"/>
                <a:gd name="T70" fmla="*/ 97 w 58"/>
                <a:gd name="T71" fmla="*/ 190 h 29"/>
                <a:gd name="T72" fmla="*/ 131 w 58"/>
                <a:gd name="T73" fmla="*/ 179 h 29"/>
                <a:gd name="T74" fmla="*/ 179 w 58"/>
                <a:gd name="T75" fmla="*/ 179 h 29"/>
                <a:gd name="T76" fmla="*/ 179 w 58"/>
                <a:gd name="T77" fmla="*/ 155 h 29"/>
                <a:gd name="T78" fmla="*/ 179 w 58"/>
                <a:gd name="T79" fmla="*/ 131 h 29"/>
                <a:gd name="T80" fmla="*/ 214 w 58"/>
                <a:gd name="T81" fmla="*/ 141 h 29"/>
                <a:gd name="T82" fmla="*/ 228 w 58"/>
                <a:gd name="T83" fmla="*/ 117 h 29"/>
                <a:gd name="T84" fmla="*/ 272 w 58"/>
                <a:gd name="T85" fmla="*/ 107 h 29"/>
                <a:gd name="T86" fmla="*/ 286 w 58"/>
                <a:gd name="T87" fmla="*/ 97 h 29"/>
                <a:gd name="T88" fmla="*/ 310 w 58"/>
                <a:gd name="T89" fmla="*/ 107 h 29"/>
                <a:gd name="T90" fmla="*/ 310 w 58"/>
                <a:gd name="T91" fmla="*/ 83 h 29"/>
                <a:gd name="T92" fmla="*/ 379 w 58"/>
                <a:gd name="T93" fmla="*/ 83 h 29"/>
                <a:gd name="T94" fmla="*/ 393 w 58"/>
                <a:gd name="T95" fmla="*/ 97 h 29"/>
                <a:gd name="T96" fmla="*/ 403 w 58"/>
                <a:gd name="T97" fmla="*/ 83 h 29"/>
                <a:gd name="T98" fmla="*/ 452 w 58"/>
                <a:gd name="T99" fmla="*/ 83 h 29"/>
                <a:gd name="T100" fmla="*/ 486 w 58"/>
                <a:gd name="T101" fmla="*/ 83 h 29"/>
                <a:gd name="T102" fmla="*/ 500 w 58"/>
                <a:gd name="T103" fmla="*/ 59 h 29"/>
                <a:gd name="T104" fmla="*/ 534 w 58"/>
                <a:gd name="T105" fmla="*/ 48 h 29"/>
                <a:gd name="T106" fmla="*/ 534 w 58"/>
                <a:gd name="T107" fmla="*/ 34 h 29"/>
                <a:gd name="T108" fmla="*/ 617 w 58"/>
                <a:gd name="T109" fmla="*/ 10 h 29"/>
                <a:gd name="T110" fmla="*/ 655 w 58"/>
                <a:gd name="T111" fmla="*/ 24 h 29"/>
                <a:gd name="T112" fmla="*/ 666 w 58"/>
                <a:gd name="T113" fmla="*/ 24 h 29"/>
                <a:gd name="T114" fmla="*/ 690 w 58"/>
                <a:gd name="T115" fmla="*/ 48 h 29"/>
                <a:gd name="T116" fmla="*/ 679 w 58"/>
                <a:gd name="T117" fmla="*/ 59 h 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"/>
                <a:gd name="T178" fmla="*/ 0 h 29"/>
                <a:gd name="T179" fmla="*/ 58 w 58"/>
                <a:gd name="T180" fmla="*/ 29 h 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" h="29">
                  <a:moveTo>
                    <a:pt x="57" y="5"/>
                  </a:moveTo>
                  <a:cubicBezTo>
                    <a:pt x="56" y="6"/>
                    <a:pt x="55" y="7"/>
                    <a:pt x="53" y="7"/>
                  </a:cubicBezTo>
                  <a:cubicBezTo>
                    <a:pt x="49" y="9"/>
                    <a:pt x="44" y="10"/>
                    <a:pt x="40" y="11"/>
                  </a:cubicBezTo>
                  <a:cubicBezTo>
                    <a:pt x="39" y="11"/>
                    <a:pt x="38" y="10"/>
                    <a:pt x="38" y="11"/>
                  </a:cubicBezTo>
                  <a:cubicBezTo>
                    <a:pt x="36" y="11"/>
                    <a:pt x="36" y="12"/>
                    <a:pt x="35" y="12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4"/>
                    <a:pt x="31" y="15"/>
                    <a:pt x="30" y="16"/>
                  </a:cubicBezTo>
                  <a:cubicBezTo>
                    <a:pt x="29" y="16"/>
                    <a:pt x="27" y="15"/>
                    <a:pt x="26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5" y="18"/>
                    <a:pt x="24" y="18"/>
                    <a:pt x="23" y="19"/>
                  </a:cubicBezTo>
                  <a:cubicBezTo>
                    <a:pt x="22" y="19"/>
                    <a:pt x="21" y="18"/>
                    <a:pt x="20" y="19"/>
                  </a:cubicBezTo>
                  <a:cubicBezTo>
                    <a:pt x="20" y="19"/>
                    <a:pt x="20" y="21"/>
                    <a:pt x="19" y="22"/>
                  </a:cubicBezTo>
                  <a:cubicBezTo>
                    <a:pt x="19" y="22"/>
                    <a:pt x="19" y="24"/>
                    <a:pt x="18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6" y="23"/>
                    <a:pt x="16" y="24"/>
                    <a:pt x="16" y="24"/>
                  </a:cubicBezTo>
                  <a:cubicBezTo>
                    <a:pt x="16" y="25"/>
                    <a:pt x="18" y="26"/>
                    <a:pt x="17" y="26"/>
                  </a:cubicBezTo>
                  <a:cubicBezTo>
                    <a:pt x="17" y="27"/>
                    <a:pt x="15" y="25"/>
                    <a:pt x="15" y="26"/>
                  </a:cubicBezTo>
                  <a:cubicBezTo>
                    <a:pt x="14" y="26"/>
                    <a:pt x="16" y="27"/>
                    <a:pt x="16" y="27"/>
                  </a:cubicBezTo>
                  <a:cubicBezTo>
                    <a:pt x="15" y="28"/>
                    <a:pt x="14" y="29"/>
                    <a:pt x="12" y="29"/>
                  </a:cubicBezTo>
                  <a:cubicBezTo>
                    <a:pt x="11" y="29"/>
                    <a:pt x="10" y="28"/>
                    <a:pt x="9" y="28"/>
                  </a:cubicBezTo>
                  <a:cubicBezTo>
                    <a:pt x="7" y="28"/>
                    <a:pt x="6" y="28"/>
                    <a:pt x="4" y="28"/>
                  </a:cubicBezTo>
                  <a:cubicBezTo>
                    <a:pt x="4" y="28"/>
                    <a:pt x="3" y="28"/>
                    <a:pt x="3" y="28"/>
                  </a:cubicBezTo>
                  <a:cubicBezTo>
                    <a:pt x="3" y="27"/>
                    <a:pt x="5" y="27"/>
                    <a:pt x="4" y="26"/>
                  </a:cubicBezTo>
                  <a:cubicBezTo>
                    <a:pt x="3" y="26"/>
                    <a:pt x="2" y="27"/>
                    <a:pt x="1" y="27"/>
                  </a:cubicBezTo>
                  <a:cubicBezTo>
                    <a:pt x="0" y="26"/>
                    <a:pt x="3" y="25"/>
                    <a:pt x="3" y="24"/>
                  </a:cubicBezTo>
                  <a:cubicBezTo>
                    <a:pt x="4" y="24"/>
                    <a:pt x="4" y="23"/>
                    <a:pt x="6" y="23"/>
                  </a:cubicBezTo>
                  <a:cubicBezTo>
                    <a:pt x="6" y="23"/>
                    <a:pt x="7" y="24"/>
                    <a:pt x="8" y="23"/>
                  </a:cubicBezTo>
                  <a:cubicBezTo>
                    <a:pt x="8" y="23"/>
                    <a:pt x="6" y="22"/>
                    <a:pt x="6" y="22"/>
                  </a:cubicBezTo>
                  <a:cubicBezTo>
                    <a:pt x="7" y="21"/>
                    <a:pt x="9" y="22"/>
                    <a:pt x="10" y="21"/>
                  </a:cubicBezTo>
                  <a:cubicBezTo>
                    <a:pt x="10" y="20"/>
                    <a:pt x="7" y="21"/>
                    <a:pt x="7" y="20"/>
                  </a:cubicBezTo>
                  <a:cubicBezTo>
                    <a:pt x="7" y="19"/>
                    <a:pt x="9" y="19"/>
                    <a:pt x="10" y="19"/>
                  </a:cubicBezTo>
                  <a:cubicBezTo>
                    <a:pt x="10" y="18"/>
                    <a:pt x="9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7" y="16"/>
                    <a:pt x="6" y="16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9" y="16"/>
                    <a:pt x="10" y="15"/>
                    <a:pt x="11" y="15"/>
                  </a:cubicBezTo>
                  <a:cubicBezTo>
                    <a:pt x="12" y="15"/>
                    <a:pt x="13" y="15"/>
                    <a:pt x="15" y="15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7" y="12"/>
                    <a:pt x="18" y="12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20" y="10"/>
                    <a:pt x="22" y="10"/>
                    <a:pt x="23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5" y="9"/>
                    <a:pt x="26" y="9"/>
                  </a:cubicBezTo>
                  <a:cubicBezTo>
                    <a:pt x="26" y="8"/>
                    <a:pt x="25" y="7"/>
                    <a:pt x="26" y="7"/>
                  </a:cubicBezTo>
                  <a:cubicBezTo>
                    <a:pt x="28" y="7"/>
                    <a:pt x="30" y="7"/>
                    <a:pt x="32" y="7"/>
                  </a:cubicBezTo>
                  <a:cubicBezTo>
                    <a:pt x="32" y="7"/>
                    <a:pt x="32" y="8"/>
                    <a:pt x="33" y="8"/>
                  </a:cubicBezTo>
                  <a:cubicBezTo>
                    <a:pt x="33" y="8"/>
                    <a:pt x="33" y="7"/>
                    <a:pt x="34" y="7"/>
                  </a:cubicBezTo>
                  <a:cubicBezTo>
                    <a:pt x="35" y="7"/>
                    <a:pt x="36" y="7"/>
                    <a:pt x="38" y="7"/>
                  </a:cubicBezTo>
                  <a:cubicBezTo>
                    <a:pt x="39" y="7"/>
                    <a:pt x="40" y="7"/>
                    <a:pt x="41" y="7"/>
                  </a:cubicBezTo>
                  <a:cubicBezTo>
                    <a:pt x="42" y="6"/>
                    <a:pt x="41" y="5"/>
                    <a:pt x="42" y="5"/>
                  </a:cubicBezTo>
                  <a:cubicBezTo>
                    <a:pt x="43" y="5"/>
                    <a:pt x="44" y="5"/>
                    <a:pt x="45" y="4"/>
                  </a:cubicBezTo>
                  <a:cubicBezTo>
                    <a:pt x="45" y="4"/>
                    <a:pt x="45" y="3"/>
                    <a:pt x="45" y="3"/>
                  </a:cubicBezTo>
                  <a:cubicBezTo>
                    <a:pt x="47" y="2"/>
                    <a:pt x="49" y="1"/>
                    <a:pt x="52" y="1"/>
                  </a:cubicBezTo>
                  <a:cubicBezTo>
                    <a:pt x="52" y="0"/>
                    <a:pt x="53" y="1"/>
                    <a:pt x="55" y="2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7" y="2"/>
                    <a:pt x="57" y="3"/>
                    <a:pt x="58" y="4"/>
                  </a:cubicBezTo>
                  <a:cubicBezTo>
                    <a:pt x="58" y="4"/>
                    <a:pt x="58" y="4"/>
                    <a:pt x="57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1" name="Freeform 434"/>
            <p:cNvSpPr>
              <a:spLocks/>
            </p:cNvSpPr>
            <p:nvPr/>
          </p:nvSpPr>
          <p:spPr bwMode="auto">
            <a:xfrm>
              <a:off x="4670" y="1463"/>
              <a:ext cx="86" cy="69"/>
            </a:xfrm>
            <a:custGeom>
              <a:avLst/>
              <a:gdLst>
                <a:gd name="T0" fmla="*/ 213 w 25"/>
                <a:gd name="T1" fmla="*/ 24 h 20"/>
                <a:gd name="T2" fmla="*/ 200 w 25"/>
                <a:gd name="T3" fmla="*/ 35 h 20"/>
                <a:gd name="T4" fmla="*/ 200 w 25"/>
                <a:gd name="T5" fmla="*/ 48 h 20"/>
                <a:gd name="T6" fmla="*/ 179 w 25"/>
                <a:gd name="T7" fmla="*/ 48 h 20"/>
                <a:gd name="T8" fmla="*/ 189 w 25"/>
                <a:gd name="T9" fmla="*/ 59 h 20"/>
                <a:gd name="T10" fmla="*/ 189 w 25"/>
                <a:gd name="T11" fmla="*/ 97 h 20"/>
                <a:gd name="T12" fmla="*/ 200 w 25"/>
                <a:gd name="T13" fmla="*/ 155 h 20"/>
                <a:gd name="T14" fmla="*/ 286 w 25"/>
                <a:gd name="T15" fmla="*/ 214 h 20"/>
                <a:gd name="T16" fmla="*/ 296 w 25"/>
                <a:gd name="T17" fmla="*/ 228 h 20"/>
                <a:gd name="T18" fmla="*/ 272 w 25"/>
                <a:gd name="T19" fmla="*/ 238 h 20"/>
                <a:gd name="T20" fmla="*/ 248 w 25"/>
                <a:gd name="T21" fmla="*/ 228 h 20"/>
                <a:gd name="T22" fmla="*/ 237 w 25"/>
                <a:gd name="T23" fmla="*/ 238 h 20"/>
                <a:gd name="T24" fmla="*/ 213 w 25"/>
                <a:gd name="T25" fmla="*/ 238 h 20"/>
                <a:gd name="T26" fmla="*/ 189 w 25"/>
                <a:gd name="T27" fmla="*/ 214 h 20"/>
                <a:gd name="T28" fmla="*/ 179 w 25"/>
                <a:gd name="T29" fmla="*/ 214 h 20"/>
                <a:gd name="T30" fmla="*/ 200 w 25"/>
                <a:gd name="T31" fmla="*/ 238 h 20"/>
                <a:gd name="T32" fmla="*/ 179 w 25"/>
                <a:gd name="T33" fmla="*/ 238 h 20"/>
                <a:gd name="T34" fmla="*/ 165 w 25"/>
                <a:gd name="T35" fmla="*/ 228 h 20"/>
                <a:gd name="T36" fmla="*/ 107 w 25"/>
                <a:gd name="T37" fmla="*/ 228 h 20"/>
                <a:gd name="T38" fmla="*/ 117 w 25"/>
                <a:gd name="T39" fmla="*/ 214 h 20"/>
                <a:gd name="T40" fmla="*/ 117 w 25"/>
                <a:gd name="T41" fmla="*/ 190 h 20"/>
                <a:gd name="T42" fmla="*/ 131 w 25"/>
                <a:gd name="T43" fmla="*/ 190 h 20"/>
                <a:gd name="T44" fmla="*/ 117 w 25"/>
                <a:gd name="T45" fmla="*/ 179 h 20"/>
                <a:gd name="T46" fmla="*/ 96 w 25"/>
                <a:gd name="T47" fmla="*/ 155 h 20"/>
                <a:gd name="T48" fmla="*/ 72 w 25"/>
                <a:gd name="T49" fmla="*/ 166 h 20"/>
                <a:gd name="T50" fmla="*/ 58 w 25"/>
                <a:gd name="T51" fmla="*/ 141 h 20"/>
                <a:gd name="T52" fmla="*/ 34 w 25"/>
                <a:gd name="T53" fmla="*/ 155 h 20"/>
                <a:gd name="T54" fmla="*/ 10 w 25"/>
                <a:gd name="T55" fmla="*/ 141 h 20"/>
                <a:gd name="T56" fmla="*/ 10 w 25"/>
                <a:gd name="T57" fmla="*/ 107 h 20"/>
                <a:gd name="T58" fmla="*/ 24 w 25"/>
                <a:gd name="T59" fmla="*/ 107 h 20"/>
                <a:gd name="T60" fmla="*/ 34 w 25"/>
                <a:gd name="T61" fmla="*/ 121 h 20"/>
                <a:gd name="T62" fmla="*/ 48 w 25"/>
                <a:gd name="T63" fmla="*/ 83 h 20"/>
                <a:gd name="T64" fmla="*/ 48 w 25"/>
                <a:gd name="T65" fmla="*/ 48 h 20"/>
                <a:gd name="T66" fmla="*/ 72 w 25"/>
                <a:gd name="T67" fmla="*/ 24 h 20"/>
                <a:gd name="T68" fmla="*/ 96 w 25"/>
                <a:gd name="T69" fmla="*/ 10 h 20"/>
                <a:gd name="T70" fmla="*/ 131 w 25"/>
                <a:gd name="T71" fmla="*/ 0 h 20"/>
                <a:gd name="T72" fmla="*/ 179 w 25"/>
                <a:gd name="T73" fmla="*/ 10 h 20"/>
                <a:gd name="T74" fmla="*/ 213 w 25"/>
                <a:gd name="T75" fmla="*/ 24 h 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"/>
                <a:gd name="T115" fmla="*/ 0 h 20"/>
                <a:gd name="T116" fmla="*/ 25 w 25"/>
                <a:gd name="T117" fmla="*/ 20 h 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" h="20">
                  <a:moveTo>
                    <a:pt x="18" y="2"/>
                  </a:moveTo>
                  <a:cubicBezTo>
                    <a:pt x="19" y="2"/>
                    <a:pt x="17" y="2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5" y="3"/>
                    <a:pt x="15" y="4"/>
                  </a:cubicBezTo>
                  <a:cubicBezTo>
                    <a:pt x="15" y="4"/>
                    <a:pt x="16" y="4"/>
                    <a:pt x="16" y="5"/>
                  </a:cubicBezTo>
                  <a:cubicBezTo>
                    <a:pt x="17" y="6"/>
                    <a:pt x="16" y="7"/>
                    <a:pt x="16" y="8"/>
                  </a:cubicBezTo>
                  <a:cubicBezTo>
                    <a:pt x="16" y="10"/>
                    <a:pt x="15" y="11"/>
                    <a:pt x="17" y="13"/>
                  </a:cubicBezTo>
                  <a:cubicBezTo>
                    <a:pt x="18" y="15"/>
                    <a:pt x="21" y="16"/>
                    <a:pt x="24" y="18"/>
                  </a:cubicBezTo>
                  <a:cubicBezTo>
                    <a:pt x="24" y="18"/>
                    <a:pt x="25" y="18"/>
                    <a:pt x="25" y="19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23" y="20"/>
                    <a:pt x="22" y="19"/>
                    <a:pt x="21" y="19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20"/>
                    <a:pt x="18" y="20"/>
                    <a:pt x="18" y="20"/>
                  </a:cubicBezTo>
                  <a:cubicBezTo>
                    <a:pt x="17" y="19"/>
                    <a:pt x="17" y="18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5" y="19"/>
                    <a:pt x="17" y="19"/>
                    <a:pt x="17" y="20"/>
                  </a:cubicBezTo>
                  <a:cubicBezTo>
                    <a:pt x="17" y="20"/>
                    <a:pt x="15" y="20"/>
                    <a:pt x="15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7"/>
                    <a:pt x="9" y="17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9" y="14"/>
                    <a:pt x="9" y="13"/>
                    <a:pt x="8" y="13"/>
                  </a:cubicBezTo>
                  <a:cubicBezTo>
                    <a:pt x="8" y="13"/>
                    <a:pt x="7" y="14"/>
                    <a:pt x="6" y="14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6" y="1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2" name="Freeform 435"/>
            <p:cNvSpPr>
              <a:spLocks/>
            </p:cNvSpPr>
            <p:nvPr/>
          </p:nvSpPr>
          <p:spPr bwMode="auto">
            <a:xfrm>
              <a:off x="4684" y="1504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14 w 4"/>
                <a:gd name="T3" fmla="*/ 14 h 4"/>
                <a:gd name="T4" fmla="*/ 49 w 4"/>
                <a:gd name="T5" fmla="*/ 49 h 4"/>
                <a:gd name="T6" fmla="*/ 49 w 4"/>
                <a:gd name="T7" fmla="*/ 35 h 4"/>
                <a:gd name="T8" fmla="*/ 35 w 4"/>
                <a:gd name="T9" fmla="*/ 14 h 4"/>
                <a:gd name="T10" fmla="*/ 14 w 4"/>
                <a:gd name="T11" fmla="*/ 1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3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3" name="Freeform 436"/>
            <p:cNvSpPr>
              <a:spLocks/>
            </p:cNvSpPr>
            <p:nvPr/>
          </p:nvSpPr>
          <p:spPr bwMode="auto">
            <a:xfrm>
              <a:off x="5929" y="2819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14 w 4"/>
                <a:gd name="T3" fmla="*/ 35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4" name="Freeform 437"/>
            <p:cNvSpPr>
              <a:spLocks/>
            </p:cNvSpPr>
            <p:nvPr/>
          </p:nvSpPr>
          <p:spPr bwMode="auto">
            <a:xfrm>
              <a:off x="6337" y="2055"/>
              <a:ext cx="0" cy="17"/>
            </a:xfrm>
            <a:custGeom>
              <a:avLst/>
              <a:gdLst>
                <a:gd name="T0" fmla="*/ 34 h 5"/>
                <a:gd name="T1" fmla="*/ 48 h 5"/>
                <a:gd name="T2" fmla="*/ 24 h 5"/>
                <a:gd name="T3" fmla="*/ 10 h 5"/>
                <a:gd name="T4" fmla="*/ 34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4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5" name="Freeform 438"/>
            <p:cNvSpPr>
              <a:spLocks/>
            </p:cNvSpPr>
            <p:nvPr/>
          </p:nvSpPr>
          <p:spPr bwMode="auto">
            <a:xfrm>
              <a:off x="6309" y="2086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14 w 4"/>
                <a:gd name="T3" fmla="*/ 35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6" name="Freeform 439"/>
            <p:cNvSpPr>
              <a:spLocks/>
            </p:cNvSpPr>
            <p:nvPr/>
          </p:nvSpPr>
          <p:spPr bwMode="auto">
            <a:xfrm>
              <a:off x="5870" y="1435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35 h 4"/>
                <a:gd name="T3" fmla="*/ 14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7" name="Freeform 440"/>
            <p:cNvSpPr>
              <a:spLocks/>
            </p:cNvSpPr>
            <p:nvPr/>
          </p:nvSpPr>
          <p:spPr bwMode="auto">
            <a:xfrm>
              <a:off x="5503" y="1363"/>
              <a:ext cx="14" cy="17"/>
            </a:xfrm>
            <a:custGeom>
              <a:avLst/>
              <a:gdLst>
                <a:gd name="T0" fmla="*/ 35 w 4"/>
                <a:gd name="T1" fmla="*/ 24 h 5"/>
                <a:gd name="T2" fmla="*/ 35 w 4"/>
                <a:gd name="T3" fmla="*/ 48 h 5"/>
                <a:gd name="T4" fmla="*/ 24 w 4"/>
                <a:gd name="T5" fmla="*/ 34 h 5"/>
                <a:gd name="T6" fmla="*/ 14 w 4"/>
                <a:gd name="T7" fmla="*/ 10 h 5"/>
                <a:gd name="T8" fmla="*/ 35 w 4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2"/>
                  </a:moveTo>
                  <a:cubicBezTo>
                    <a:pt x="3" y="3"/>
                    <a:pt x="4" y="4"/>
                    <a:pt x="3" y="4"/>
                  </a:cubicBezTo>
                  <a:cubicBezTo>
                    <a:pt x="3" y="5"/>
                    <a:pt x="3" y="4"/>
                    <a:pt x="2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8" name="Freeform 441"/>
            <p:cNvSpPr>
              <a:spLocks/>
            </p:cNvSpPr>
            <p:nvPr/>
          </p:nvSpPr>
          <p:spPr bwMode="auto">
            <a:xfrm>
              <a:off x="5957" y="2792"/>
              <a:ext cx="13" cy="13"/>
            </a:xfrm>
            <a:custGeom>
              <a:avLst/>
              <a:gdLst>
                <a:gd name="T0" fmla="*/ 10 w 4"/>
                <a:gd name="T1" fmla="*/ 42 h 4"/>
                <a:gd name="T2" fmla="*/ 0 w 4"/>
                <a:gd name="T3" fmla="*/ 23 h 4"/>
                <a:gd name="T4" fmla="*/ 10 w 4"/>
                <a:gd name="T5" fmla="*/ 10 h 4"/>
                <a:gd name="T6" fmla="*/ 42 w 4"/>
                <a:gd name="T7" fmla="*/ 23 h 4"/>
                <a:gd name="T8" fmla="*/ 10 w 4"/>
                <a:gd name="T9" fmla="*/ 4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4"/>
                  </a:move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0"/>
                    <a:pt x="4" y="2"/>
                  </a:cubicBezTo>
                  <a:cubicBezTo>
                    <a:pt x="4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9" name="Oval 442"/>
            <p:cNvSpPr>
              <a:spLocks noChangeArrowheads="1"/>
            </p:cNvSpPr>
            <p:nvPr/>
          </p:nvSpPr>
          <p:spPr bwMode="auto">
            <a:xfrm>
              <a:off x="5943" y="2805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120" name="Freeform 443"/>
            <p:cNvSpPr>
              <a:spLocks/>
            </p:cNvSpPr>
            <p:nvPr/>
          </p:nvSpPr>
          <p:spPr bwMode="auto">
            <a:xfrm>
              <a:off x="6040" y="1885"/>
              <a:ext cx="13" cy="17"/>
            </a:xfrm>
            <a:custGeom>
              <a:avLst/>
              <a:gdLst>
                <a:gd name="T0" fmla="*/ 42 w 4"/>
                <a:gd name="T1" fmla="*/ 34 h 5"/>
                <a:gd name="T2" fmla="*/ 23 w 4"/>
                <a:gd name="T3" fmla="*/ 58 h 5"/>
                <a:gd name="T4" fmla="*/ 0 w 4"/>
                <a:gd name="T5" fmla="*/ 34 h 5"/>
                <a:gd name="T6" fmla="*/ 23 w 4"/>
                <a:gd name="T7" fmla="*/ 0 h 5"/>
                <a:gd name="T8" fmla="*/ 42 w 4"/>
                <a:gd name="T9" fmla="*/ 3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1" name="Freeform 444"/>
            <p:cNvSpPr>
              <a:spLocks/>
            </p:cNvSpPr>
            <p:nvPr/>
          </p:nvSpPr>
          <p:spPr bwMode="auto">
            <a:xfrm>
              <a:off x="6251" y="1532"/>
              <a:ext cx="13" cy="0"/>
            </a:xfrm>
            <a:custGeom>
              <a:avLst/>
              <a:gdLst>
                <a:gd name="T0" fmla="*/ 42 w 4"/>
                <a:gd name="T1" fmla="*/ 32 w 4"/>
                <a:gd name="T2" fmla="*/ 10 w 4"/>
                <a:gd name="T3" fmla="*/ 10 w 4"/>
                <a:gd name="T4" fmla="*/ 42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2" name="Oval 445"/>
            <p:cNvSpPr>
              <a:spLocks noChangeArrowheads="1"/>
            </p:cNvSpPr>
            <p:nvPr/>
          </p:nvSpPr>
          <p:spPr bwMode="auto">
            <a:xfrm>
              <a:off x="6081" y="1380"/>
              <a:ext cx="1" cy="14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123" name="Freeform 446"/>
            <p:cNvSpPr>
              <a:spLocks/>
            </p:cNvSpPr>
            <p:nvPr/>
          </p:nvSpPr>
          <p:spPr bwMode="auto">
            <a:xfrm>
              <a:off x="6295" y="1532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4" name="Freeform 447"/>
            <p:cNvSpPr>
              <a:spLocks/>
            </p:cNvSpPr>
            <p:nvPr/>
          </p:nvSpPr>
          <p:spPr bwMode="auto">
            <a:xfrm>
              <a:off x="6264" y="1518"/>
              <a:ext cx="18" cy="14"/>
            </a:xfrm>
            <a:custGeom>
              <a:avLst/>
              <a:gdLst>
                <a:gd name="T0" fmla="*/ 40 w 5"/>
                <a:gd name="T1" fmla="*/ 35 h 4"/>
                <a:gd name="T2" fmla="*/ 25 w 5"/>
                <a:gd name="T3" fmla="*/ 49 h 4"/>
                <a:gd name="T4" fmla="*/ 0 w 5"/>
                <a:gd name="T5" fmla="*/ 35 h 4"/>
                <a:gd name="T6" fmla="*/ 25 w 5"/>
                <a:gd name="T7" fmla="*/ 24 h 4"/>
                <a:gd name="T8" fmla="*/ 40 w 5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3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2" y="2"/>
                  </a:cubicBezTo>
                  <a:cubicBezTo>
                    <a:pt x="5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5" name="Freeform 448"/>
            <p:cNvSpPr>
              <a:spLocks/>
            </p:cNvSpPr>
            <p:nvPr/>
          </p:nvSpPr>
          <p:spPr bwMode="auto">
            <a:xfrm>
              <a:off x="5517" y="1380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24 w 4"/>
                <a:gd name="T3" fmla="*/ 0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6" name="Freeform 449"/>
            <p:cNvSpPr>
              <a:spLocks/>
            </p:cNvSpPr>
            <p:nvPr/>
          </p:nvSpPr>
          <p:spPr bwMode="auto">
            <a:xfrm>
              <a:off x="5420" y="1335"/>
              <a:ext cx="0" cy="14"/>
            </a:xfrm>
            <a:custGeom>
              <a:avLst/>
              <a:gdLst>
                <a:gd name="T0" fmla="*/ 49 h 4"/>
                <a:gd name="T1" fmla="*/ 49 h 4"/>
                <a:gd name="T2" fmla="*/ 35 h 4"/>
                <a:gd name="T3" fmla="*/ 24 h 4"/>
                <a:gd name="T4" fmla="*/ 49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7" name="Freeform 450"/>
            <p:cNvSpPr>
              <a:spLocks/>
            </p:cNvSpPr>
            <p:nvPr/>
          </p:nvSpPr>
          <p:spPr bwMode="auto">
            <a:xfrm>
              <a:off x="5123" y="1435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24 h 4"/>
                <a:gd name="T4" fmla="*/ 35 w 4"/>
                <a:gd name="T5" fmla="*/ 49 h 4"/>
                <a:gd name="T6" fmla="*/ 0 w 4"/>
                <a:gd name="T7" fmla="*/ 24 h 4"/>
                <a:gd name="T8" fmla="*/ 35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8" name="Freeform 451"/>
            <p:cNvSpPr>
              <a:spLocks/>
            </p:cNvSpPr>
            <p:nvPr/>
          </p:nvSpPr>
          <p:spPr bwMode="auto">
            <a:xfrm>
              <a:off x="4926" y="1449"/>
              <a:ext cx="28" cy="14"/>
            </a:xfrm>
            <a:custGeom>
              <a:avLst/>
              <a:gdLst>
                <a:gd name="T0" fmla="*/ 24 w 8"/>
                <a:gd name="T1" fmla="*/ 0 h 4"/>
                <a:gd name="T2" fmla="*/ 49 w 8"/>
                <a:gd name="T3" fmla="*/ 0 h 4"/>
                <a:gd name="T4" fmla="*/ 49 w 8"/>
                <a:gd name="T5" fmla="*/ 24 h 4"/>
                <a:gd name="T6" fmla="*/ 73 w 8"/>
                <a:gd name="T7" fmla="*/ 24 h 4"/>
                <a:gd name="T8" fmla="*/ 84 w 8"/>
                <a:gd name="T9" fmla="*/ 35 h 4"/>
                <a:gd name="T10" fmla="*/ 49 w 8"/>
                <a:gd name="T11" fmla="*/ 35 h 4"/>
                <a:gd name="T12" fmla="*/ 14 w 8"/>
                <a:gd name="T13" fmla="*/ 49 h 4"/>
                <a:gd name="T14" fmla="*/ 14 w 8"/>
                <a:gd name="T15" fmla="*/ 35 h 4"/>
                <a:gd name="T16" fmla="*/ 0 w 8"/>
                <a:gd name="T17" fmla="*/ 49 h 4"/>
                <a:gd name="T18" fmla="*/ 0 w 8"/>
                <a:gd name="T19" fmla="*/ 24 h 4"/>
                <a:gd name="T20" fmla="*/ 0 w 8"/>
                <a:gd name="T21" fmla="*/ 14 h 4"/>
                <a:gd name="T22" fmla="*/ 24 w 8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4"/>
                <a:gd name="T38" fmla="*/ 8 w 8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5" y="2"/>
                    <a:pt x="5" y="1"/>
                    <a:pt x="6" y="2"/>
                  </a:cubicBezTo>
                  <a:cubicBezTo>
                    <a:pt x="6" y="2"/>
                    <a:pt x="8" y="3"/>
                    <a:pt x="7" y="3"/>
                  </a:cubicBezTo>
                  <a:cubicBezTo>
                    <a:pt x="7" y="4"/>
                    <a:pt x="5" y="3"/>
                    <a:pt x="4" y="3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9" name="Freeform 452"/>
            <p:cNvSpPr>
              <a:spLocks/>
            </p:cNvSpPr>
            <p:nvPr/>
          </p:nvSpPr>
          <p:spPr bwMode="auto">
            <a:xfrm>
              <a:off x="4995" y="1463"/>
              <a:ext cx="14" cy="14"/>
            </a:xfrm>
            <a:custGeom>
              <a:avLst/>
              <a:gdLst>
                <a:gd name="T0" fmla="*/ 35 w 4"/>
                <a:gd name="T1" fmla="*/ 14 h 4"/>
                <a:gd name="T2" fmla="*/ 35 w 4"/>
                <a:gd name="T3" fmla="*/ 35 h 4"/>
                <a:gd name="T4" fmla="*/ 14 w 4"/>
                <a:gd name="T5" fmla="*/ 24 h 4"/>
                <a:gd name="T6" fmla="*/ 14 w 4"/>
                <a:gd name="T7" fmla="*/ 0 h 4"/>
                <a:gd name="T8" fmla="*/ 35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0" name="Freeform 453"/>
            <p:cNvSpPr>
              <a:spLocks/>
            </p:cNvSpPr>
            <p:nvPr/>
          </p:nvSpPr>
          <p:spPr bwMode="auto">
            <a:xfrm>
              <a:off x="5050" y="1463"/>
              <a:ext cx="18" cy="14"/>
            </a:xfrm>
            <a:custGeom>
              <a:avLst/>
              <a:gdLst>
                <a:gd name="T0" fmla="*/ 40 w 5"/>
                <a:gd name="T1" fmla="*/ 0 h 4"/>
                <a:gd name="T2" fmla="*/ 25 w 5"/>
                <a:gd name="T3" fmla="*/ 0 h 4"/>
                <a:gd name="T4" fmla="*/ 0 w 5"/>
                <a:gd name="T5" fmla="*/ 35 h 4"/>
                <a:gd name="T6" fmla="*/ 25 w 5"/>
                <a:gd name="T7" fmla="*/ 49 h 4"/>
                <a:gd name="T8" fmla="*/ 50 w 5"/>
                <a:gd name="T9" fmla="*/ 49 h 4"/>
                <a:gd name="T10" fmla="*/ 50 w 5"/>
                <a:gd name="T11" fmla="*/ 35 h 4"/>
                <a:gd name="T12" fmla="*/ 50 w 5"/>
                <a:gd name="T13" fmla="*/ 14 h 4"/>
                <a:gd name="T14" fmla="*/ 40 w 5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4"/>
                <a:gd name="T26" fmla="*/ 5 w 5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1" name="Freeform 454"/>
            <p:cNvSpPr>
              <a:spLocks/>
            </p:cNvSpPr>
            <p:nvPr/>
          </p:nvSpPr>
          <p:spPr bwMode="auto">
            <a:xfrm>
              <a:off x="5037" y="1477"/>
              <a:ext cx="13" cy="14"/>
            </a:xfrm>
            <a:custGeom>
              <a:avLst/>
              <a:gdLst>
                <a:gd name="T0" fmla="*/ 23 w 4"/>
                <a:gd name="T1" fmla="*/ 0 h 4"/>
                <a:gd name="T2" fmla="*/ 42 w 4"/>
                <a:gd name="T3" fmla="*/ 14 h 4"/>
                <a:gd name="T4" fmla="*/ 42 w 4"/>
                <a:gd name="T5" fmla="*/ 24 h 4"/>
                <a:gd name="T6" fmla="*/ 32 w 4"/>
                <a:gd name="T7" fmla="*/ 35 h 4"/>
                <a:gd name="T8" fmla="*/ 10 w 4"/>
                <a:gd name="T9" fmla="*/ 49 h 4"/>
                <a:gd name="T10" fmla="*/ 10 w 4"/>
                <a:gd name="T11" fmla="*/ 35 h 4"/>
                <a:gd name="T12" fmla="*/ 23 w 4"/>
                <a:gd name="T13" fmla="*/ 24 h 4"/>
                <a:gd name="T14" fmla="*/ 23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2" name="Freeform 455"/>
            <p:cNvSpPr>
              <a:spLocks/>
            </p:cNvSpPr>
            <p:nvPr/>
          </p:nvSpPr>
          <p:spPr bwMode="auto">
            <a:xfrm>
              <a:off x="5279" y="1380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24 w 4"/>
                <a:gd name="T3" fmla="*/ 49 w 4"/>
                <a:gd name="T4" fmla="*/ 24 w 4"/>
                <a:gd name="T5" fmla="*/ 14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3" name="Freeform 456"/>
            <p:cNvSpPr>
              <a:spLocks/>
            </p:cNvSpPr>
            <p:nvPr/>
          </p:nvSpPr>
          <p:spPr bwMode="auto">
            <a:xfrm>
              <a:off x="5420" y="1321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24 h 4"/>
                <a:gd name="T4" fmla="*/ 35 w 4"/>
                <a:gd name="T5" fmla="*/ 49 h 4"/>
                <a:gd name="T6" fmla="*/ 24 w 4"/>
                <a:gd name="T7" fmla="*/ 49 h 4"/>
                <a:gd name="T8" fmla="*/ 0 w 4"/>
                <a:gd name="T9" fmla="*/ 35 h 4"/>
                <a:gd name="T10" fmla="*/ 0 w 4"/>
                <a:gd name="T11" fmla="*/ 24 h 4"/>
                <a:gd name="T12" fmla="*/ 14 w 4"/>
                <a:gd name="T13" fmla="*/ 14 h 4"/>
                <a:gd name="T14" fmla="*/ 24 w 4"/>
                <a:gd name="T15" fmla="*/ 14 h 4"/>
                <a:gd name="T16" fmla="*/ 35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cubicBezTo>
                    <a:pt x="3" y="0"/>
                    <a:pt x="4" y="2"/>
                    <a:pt x="4" y="2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4" name="Freeform 457"/>
            <p:cNvSpPr>
              <a:spLocks/>
            </p:cNvSpPr>
            <p:nvPr/>
          </p:nvSpPr>
          <p:spPr bwMode="auto">
            <a:xfrm>
              <a:off x="5403" y="1321"/>
              <a:ext cx="17" cy="0"/>
            </a:xfrm>
            <a:custGeom>
              <a:avLst/>
              <a:gdLst>
                <a:gd name="T0" fmla="*/ 34 w 5"/>
                <a:gd name="T1" fmla="*/ 58 w 5"/>
                <a:gd name="T2" fmla="*/ 34 w 5"/>
                <a:gd name="T3" fmla="*/ 24 w 5"/>
                <a:gd name="T4" fmla="*/ 0 w 5"/>
                <a:gd name="T5" fmla="*/ 24 w 5"/>
                <a:gd name="T6" fmla="*/ 34 w 5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5"/>
                <a:gd name="T15" fmla="*/ 5 w 5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5">
                  <a:moveTo>
                    <a:pt x="3" y="0"/>
                  </a:moveTo>
                  <a:cubicBezTo>
                    <a:pt x="3" y="0"/>
                    <a:pt x="5" y="0"/>
                    <a:pt x="5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5" name="Freeform 458"/>
            <p:cNvSpPr>
              <a:spLocks/>
            </p:cNvSpPr>
            <p:nvPr/>
          </p:nvSpPr>
          <p:spPr bwMode="auto">
            <a:xfrm>
              <a:off x="5320" y="1293"/>
              <a:ext cx="69" cy="42"/>
            </a:xfrm>
            <a:custGeom>
              <a:avLst/>
              <a:gdLst>
                <a:gd name="T0" fmla="*/ 228 w 20"/>
                <a:gd name="T1" fmla="*/ 74 h 12"/>
                <a:gd name="T2" fmla="*/ 228 w 20"/>
                <a:gd name="T3" fmla="*/ 112 h 12"/>
                <a:gd name="T4" fmla="*/ 141 w 20"/>
                <a:gd name="T5" fmla="*/ 123 h 12"/>
                <a:gd name="T6" fmla="*/ 72 w 20"/>
                <a:gd name="T7" fmla="*/ 123 h 12"/>
                <a:gd name="T8" fmla="*/ 10 w 20"/>
                <a:gd name="T9" fmla="*/ 147 h 12"/>
                <a:gd name="T10" fmla="*/ 0 w 20"/>
                <a:gd name="T11" fmla="*/ 137 h 12"/>
                <a:gd name="T12" fmla="*/ 0 w 20"/>
                <a:gd name="T13" fmla="*/ 84 h 12"/>
                <a:gd name="T14" fmla="*/ 24 w 20"/>
                <a:gd name="T15" fmla="*/ 74 h 12"/>
                <a:gd name="T16" fmla="*/ 35 w 20"/>
                <a:gd name="T17" fmla="*/ 74 h 12"/>
                <a:gd name="T18" fmla="*/ 35 w 20"/>
                <a:gd name="T19" fmla="*/ 49 h 12"/>
                <a:gd name="T20" fmla="*/ 59 w 20"/>
                <a:gd name="T21" fmla="*/ 14 h 12"/>
                <a:gd name="T22" fmla="*/ 72 w 20"/>
                <a:gd name="T23" fmla="*/ 39 h 12"/>
                <a:gd name="T24" fmla="*/ 83 w 20"/>
                <a:gd name="T25" fmla="*/ 14 h 12"/>
                <a:gd name="T26" fmla="*/ 107 w 20"/>
                <a:gd name="T27" fmla="*/ 14 h 12"/>
                <a:gd name="T28" fmla="*/ 107 w 20"/>
                <a:gd name="T29" fmla="*/ 39 h 12"/>
                <a:gd name="T30" fmla="*/ 131 w 20"/>
                <a:gd name="T31" fmla="*/ 24 h 12"/>
                <a:gd name="T32" fmla="*/ 141 w 20"/>
                <a:gd name="T33" fmla="*/ 39 h 12"/>
                <a:gd name="T34" fmla="*/ 155 w 20"/>
                <a:gd name="T35" fmla="*/ 24 h 12"/>
                <a:gd name="T36" fmla="*/ 190 w 20"/>
                <a:gd name="T37" fmla="*/ 63 h 12"/>
                <a:gd name="T38" fmla="*/ 190 w 20"/>
                <a:gd name="T39" fmla="*/ 49 h 12"/>
                <a:gd name="T40" fmla="*/ 228 w 20"/>
                <a:gd name="T41" fmla="*/ 74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"/>
                <a:gd name="T64" fmla="*/ 0 h 12"/>
                <a:gd name="T65" fmla="*/ 20 w 20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" h="12">
                  <a:moveTo>
                    <a:pt x="19" y="6"/>
                  </a:moveTo>
                  <a:cubicBezTo>
                    <a:pt x="20" y="6"/>
                    <a:pt x="20" y="8"/>
                    <a:pt x="19" y="9"/>
                  </a:cubicBezTo>
                  <a:cubicBezTo>
                    <a:pt x="17" y="9"/>
                    <a:pt x="14" y="10"/>
                    <a:pt x="12" y="10"/>
                  </a:cubicBezTo>
                  <a:cubicBezTo>
                    <a:pt x="10" y="11"/>
                    <a:pt x="8" y="10"/>
                    <a:pt x="6" y="10"/>
                  </a:cubicBezTo>
                  <a:cubicBezTo>
                    <a:pt x="4" y="10"/>
                    <a:pt x="3" y="12"/>
                    <a:pt x="1" y="12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3" y="3"/>
                    <a:pt x="4" y="2"/>
                    <a:pt x="5" y="1"/>
                  </a:cubicBezTo>
                  <a:cubicBezTo>
                    <a:pt x="6" y="1"/>
                    <a:pt x="5" y="4"/>
                    <a:pt x="6" y="3"/>
                  </a:cubicBezTo>
                  <a:cubicBezTo>
                    <a:pt x="7" y="3"/>
                    <a:pt x="6" y="1"/>
                    <a:pt x="7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3"/>
                    <a:pt x="9" y="3"/>
                  </a:cubicBezTo>
                  <a:cubicBezTo>
                    <a:pt x="10" y="4"/>
                    <a:pt x="10" y="2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4" y="3"/>
                    <a:pt x="15" y="4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8" y="4"/>
                    <a:pt x="19" y="5"/>
                    <a:pt x="19" y="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6" name="Freeform 459"/>
            <p:cNvSpPr>
              <a:spLocks/>
            </p:cNvSpPr>
            <p:nvPr/>
          </p:nvSpPr>
          <p:spPr bwMode="auto">
            <a:xfrm>
              <a:off x="5206" y="1266"/>
              <a:ext cx="114" cy="41"/>
            </a:xfrm>
            <a:custGeom>
              <a:avLst/>
              <a:gdLst>
                <a:gd name="T0" fmla="*/ 335 w 33"/>
                <a:gd name="T1" fmla="*/ 24 h 12"/>
                <a:gd name="T2" fmla="*/ 370 w 33"/>
                <a:gd name="T3" fmla="*/ 48 h 12"/>
                <a:gd name="T4" fmla="*/ 370 w 33"/>
                <a:gd name="T5" fmla="*/ 72 h 12"/>
                <a:gd name="T6" fmla="*/ 335 w 33"/>
                <a:gd name="T7" fmla="*/ 72 h 12"/>
                <a:gd name="T8" fmla="*/ 335 w 33"/>
                <a:gd name="T9" fmla="*/ 82 h 12"/>
                <a:gd name="T10" fmla="*/ 383 w 33"/>
                <a:gd name="T11" fmla="*/ 106 h 12"/>
                <a:gd name="T12" fmla="*/ 383 w 33"/>
                <a:gd name="T13" fmla="*/ 130 h 12"/>
                <a:gd name="T14" fmla="*/ 287 w 33"/>
                <a:gd name="T15" fmla="*/ 130 h 12"/>
                <a:gd name="T16" fmla="*/ 228 w 33"/>
                <a:gd name="T17" fmla="*/ 116 h 12"/>
                <a:gd name="T18" fmla="*/ 180 w 33"/>
                <a:gd name="T19" fmla="*/ 106 h 12"/>
                <a:gd name="T20" fmla="*/ 155 w 33"/>
                <a:gd name="T21" fmla="*/ 92 h 12"/>
                <a:gd name="T22" fmla="*/ 131 w 33"/>
                <a:gd name="T23" fmla="*/ 106 h 12"/>
                <a:gd name="T24" fmla="*/ 73 w 33"/>
                <a:gd name="T25" fmla="*/ 82 h 12"/>
                <a:gd name="T26" fmla="*/ 73 w 33"/>
                <a:gd name="T27" fmla="*/ 72 h 12"/>
                <a:gd name="T28" fmla="*/ 10 w 33"/>
                <a:gd name="T29" fmla="*/ 72 h 12"/>
                <a:gd name="T30" fmla="*/ 10 w 33"/>
                <a:gd name="T31" fmla="*/ 58 h 12"/>
                <a:gd name="T32" fmla="*/ 73 w 33"/>
                <a:gd name="T33" fmla="*/ 48 h 12"/>
                <a:gd name="T34" fmla="*/ 83 w 33"/>
                <a:gd name="T35" fmla="*/ 24 h 12"/>
                <a:gd name="T36" fmla="*/ 121 w 33"/>
                <a:gd name="T37" fmla="*/ 10 h 12"/>
                <a:gd name="T38" fmla="*/ 180 w 33"/>
                <a:gd name="T39" fmla="*/ 10 h 12"/>
                <a:gd name="T40" fmla="*/ 214 w 33"/>
                <a:gd name="T41" fmla="*/ 0 h 12"/>
                <a:gd name="T42" fmla="*/ 252 w 33"/>
                <a:gd name="T43" fmla="*/ 10 h 12"/>
                <a:gd name="T44" fmla="*/ 252 w 33"/>
                <a:gd name="T45" fmla="*/ 34 h 12"/>
                <a:gd name="T46" fmla="*/ 238 w 33"/>
                <a:gd name="T47" fmla="*/ 48 h 12"/>
                <a:gd name="T48" fmla="*/ 252 w 33"/>
                <a:gd name="T49" fmla="*/ 48 h 12"/>
                <a:gd name="T50" fmla="*/ 273 w 33"/>
                <a:gd name="T51" fmla="*/ 34 h 12"/>
                <a:gd name="T52" fmla="*/ 273 w 33"/>
                <a:gd name="T53" fmla="*/ 10 h 12"/>
                <a:gd name="T54" fmla="*/ 297 w 33"/>
                <a:gd name="T55" fmla="*/ 10 h 12"/>
                <a:gd name="T56" fmla="*/ 311 w 33"/>
                <a:gd name="T57" fmla="*/ 24 h 12"/>
                <a:gd name="T58" fmla="*/ 335 w 33"/>
                <a:gd name="T59" fmla="*/ 24 h 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"/>
                <a:gd name="T91" fmla="*/ 0 h 12"/>
                <a:gd name="T92" fmla="*/ 33 w 33"/>
                <a:gd name="T93" fmla="*/ 12 h 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" h="12">
                  <a:moveTo>
                    <a:pt x="28" y="2"/>
                  </a:moveTo>
                  <a:cubicBezTo>
                    <a:pt x="29" y="2"/>
                    <a:pt x="30" y="3"/>
                    <a:pt x="31" y="4"/>
                  </a:cubicBezTo>
                  <a:cubicBezTo>
                    <a:pt x="32" y="4"/>
                    <a:pt x="32" y="6"/>
                    <a:pt x="31" y="6"/>
                  </a:cubicBezTo>
                  <a:cubicBezTo>
                    <a:pt x="31" y="7"/>
                    <a:pt x="29" y="6"/>
                    <a:pt x="28" y="6"/>
                  </a:cubicBezTo>
                  <a:cubicBezTo>
                    <a:pt x="28" y="6"/>
                    <a:pt x="28" y="7"/>
                    <a:pt x="28" y="7"/>
                  </a:cubicBezTo>
                  <a:cubicBezTo>
                    <a:pt x="29" y="8"/>
                    <a:pt x="31" y="9"/>
                    <a:pt x="32" y="9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0" y="12"/>
                    <a:pt x="27" y="12"/>
                    <a:pt x="24" y="11"/>
                  </a:cubicBezTo>
                  <a:cubicBezTo>
                    <a:pt x="23" y="11"/>
                    <a:pt x="21" y="11"/>
                    <a:pt x="19" y="10"/>
                  </a:cubicBezTo>
                  <a:cubicBezTo>
                    <a:pt x="18" y="10"/>
                    <a:pt x="16" y="10"/>
                    <a:pt x="15" y="9"/>
                  </a:cubicBezTo>
                  <a:cubicBezTo>
                    <a:pt x="14" y="9"/>
                    <a:pt x="14" y="8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9" y="9"/>
                    <a:pt x="7" y="8"/>
                    <a:pt x="6" y="7"/>
                  </a:cubicBezTo>
                  <a:cubicBezTo>
                    <a:pt x="5" y="7"/>
                    <a:pt x="6" y="6"/>
                    <a:pt x="6" y="6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2" y="4"/>
                    <a:pt x="5" y="5"/>
                    <a:pt x="6" y="4"/>
                  </a:cubicBezTo>
                  <a:cubicBezTo>
                    <a:pt x="7" y="3"/>
                    <a:pt x="6" y="3"/>
                    <a:pt x="7" y="2"/>
                  </a:cubicBezTo>
                  <a:cubicBezTo>
                    <a:pt x="7" y="1"/>
                    <a:pt x="9" y="1"/>
                    <a:pt x="10" y="1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1" y="2"/>
                    <a:pt x="21" y="3"/>
                  </a:cubicBezTo>
                  <a:cubicBezTo>
                    <a:pt x="21" y="3"/>
                    <a:pt x="20" y="4"/>
                    <a:pt x="20" y="4"/>
                  </a:cubicBezTo>
                  <a:cubicBezTo>
                    <a:pt x="20" y="5"/>
                    <a:pt x="21" y="5"/>
                    <a:pt x="21" y="4"/>
                  </a:cubicBezTo>
                  <a:cubicBezTo>
                    <a:pt x="22" y="4"/>
                    <a:pt x="23" y="3"/>
                    <a:pt x="23" y="3"/>
                  </a:cubicBezTo>
                  <a:cubicBezTo>
                    <a:pt x="23" y="3"/>
                    <a:pt x="23" y="2"/>
                    <a:pt x="23" y="1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7" name="Freeform 460"/>
            <p:cNvSpPr>
              <a:spLocks/>
            </p:cNvSpPr>
            <p:nvPr/>
          </p:nvSpPr>
          <p:spPr bwMode="auto">
            <a:xfrm>
              <a:off x="5192" y="1238"/>
              <a:ext cx="73" cy="28"/>
            </a:xfrm>
            <a:custGeom>
              <a:avLst/>
              <a:gdLst>
                <a:gd name="T0" fmla="*/ 156 w 21"/>
                <a:gd name="T1" fmla="*/ 0 h 8"/>
                <a:gd name="T2" fmla="*/ 219 w 21"/>
                <a:gd name="T3" fmla="*/ 35 h 8"/>
                <a:gd name="T4" fmla="*/ 254 w 21"/>
                <a:gd name="T5" fmla="*/ 35 h 8"/>
                <a:gd name="T6" fmla="*/ 229 w 21"/>
                <a:gd name="T7" fmla="*/ 49 h 8"/>
                <a:gd name="T8" fmla="*/ 243 w 21"/>
                <a:gd name="T9" fmla="*/ 73 h 8"/>
                <a:gd name="T10" fmla="*/ 205 w 21"/>
                <a:gd name="T11" fmla="*/ 84 h 8"/>
                <a:gd name="T12" fmla="*/ 170 w 21"/>
                <a:gd name="T13" fmla="*/ 84 h 8"/>
                <a:gd name="T14" fmla="*/ 122 w 21"/>
                <a:gd name="T15" fmla="*/ 84 h 8"/>
                <a:gd name="T16" fmla="*/ 97 w 21"/>
                <a:gd name="T17" fmla="*/ 98 h 8"/>
                <a:gd name="T18" fmla="*/ 49 w 21"/>
                <a:gd name="T19" fmla="*/ 84 h 8"/>
                <a:gd name="T20" fmla="*/ 0 w 21"/>
                <a:gd name="T21" fmla="*/ 84 h 8"/>
                <a:gd name="T22" fmla="*/ 0 w 21"/>
                <a:gd name="T23" fmla="*/ 73 h 8"/>
                <a:gd name="T24" fmla="*/ 35 w 21"/>
                <a:gd name="T25" fmla="*/ 59 h 8"/>
                <a:gd name="T26" fmla="*/ 35 w 21"/>
                <a:gd name="T27" fmla="*/ 49 h 8"/>
                <a:gd name="T28" fmla="*/ 83 w 21"/>
                <a:gd name="T29" fmla="*/ 24 h 8"/>
                <a:gd name="T30" fmla="*/ 122 w 21"/>
                <a:gd name="T31" fmla="*/ 24 h 8"/>
                <a:gd name="T32" fmla="*/ 132 w 21"/>
                <a:gd name="T33" fmla="*/ 14 h 8"/>
                <a:gd name="T34" fmla="*/ 132 w 21"/>
                <a:gd name="T35" fmla="*/ 0 h 8"/>
                <a:gd name="T36" fmla="*/ 156 w 21"/>
                <a:gd name="T37" fmla="*/ 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8"/>
                <a:gd name="T59" fmla="*/ 21 w 21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8">
                  <a:moveTo>
                    <a:pt x="13" y="0"/>
                  </a:moveTo>
                  <a:cubicBezTo>
                    <a:pt x="15" y="1"/>
                    <a:pt x="16" y="2"/>
                    <a:pt x="18" y="3"/>
                  </a:cubicBezTo>
                  <a:cubicBezTo>
                    <a:pt x="19" y="3"/>
                    <a:pt x="20" y="2"/>
                    <a:pt x="21" y="3"/>
                  </a:cubicBezTo>
                  <a:cubicBezTo>
                    <a:pt x="21" y="3"/>
                    <a:pt x="19" y="3"/>
                    <a:pt x="19" y="4"/>
                  </a:cubicBezTo>
                  <a:cubicBezTo>
                    <a:pt x="19" y="5"/>
                    <a:pt x="21" y="5"/>
                    <a:pt x="20" y="6"/>
                  </a:cubicBezTo>
                  <a:cubicBezTo>
                    <a:pt x="20" y="7"/>
                    <a:pt x="18" y="6"/>
                    <a:pt x="17" y="7"/>
                  </a:cubicBezTo>
                  <a:cubicBezTo>
                    <a:pt x="16" y="7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7" y="8"/>
                    <a:pt x="5" y="8"/>
                    <a:pt x="4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3" y="6"/>
                    <a:pt x="3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8" name="Freeform 461"/>
            <p:cNvSpPr>
              <a:spLocks/>
            </p:cNvSpPr>
            <p:nvPr/>
          </p:nvSpPr>
          <p:spPr bwMode="auto">
            <a:xfrm>
              <a:off x="5517" y="1421"/>
              <a:ext cx="28" cy="14"/>
            </a:xfrm>
            <a:custGeom>
              <a:avLst/>
              <a:gdLst>
                <a:gd name="T0" fmla="*/ 24 w 8"/>
                <a:gd name="T1" fmla="*/ 0 h 4"/>
                <a:gd name="T2" fmla="*/ 14 w 8"/>
                <a:gd name="T3" fmla="*/ 14 h 4"/>
                <a:gd name="T4" fmla="*/ 24 w 8"/>
                <a:gd name="T5" fmla="*/ 24 h 4"/>
                <a:gd name="T6" fmla="*/ 0 w 8"/>
                <a:gd name="T7" fmla="*/ 24 h 4"/>
                <a:gd name="T8" fmla="*/ 24 w 8"/>
                <a:gd name="T9" fmla="*/ 35 h 4"/>
                <a:gd name="T10" fmla="*/ 73 w 8"/>
                <a:gd name="T11" fmla="*/ 49 h 4"/>
                <a:gd name="T12" fmla="*/ 98 w 8"/>
                <a:gd name="T13" fmla="*/ 14 h 4"/>
                <a:gd name="T14" fmla="*/ 84 w 8"/>
                <a:gd name="T15" fmla="*/ 14 h 4"/>
                <a:gd name="T16" fmla="*/ 49 w 8"/>
                <a:gd name="T17" fmla="*/ 0 h 4"/>
                <a:gd name="T18" fmla="*/ 24 w 8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5" y="4"/>
                    <a:pt x="6" y="4"/>
                  </a:cubicBezTo>
                  <a:cubicBezTo>
                    <a:pt x="7" y="4"/>
                    <a:pt x="8" y="3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9" name="Freeform 462"/>
            <p:cNvSpPr>
              <a:spLocks/>
            </p:cNvSpPr>
            <p:nvPr/>
          </p:nvSpPr>
          <p:spPr bwMode="auto">
            <a:xfrm>
              <a:off x="5842" y="1394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35 w 4"/>
                <a:gd name="T3" fmla="*/ 24 h 4"/>
                <a:gd name="T4" fmla="*/ 35 w 4"/>
                <a:gd name="T5" fmla="*/ 35 h 4"/>
                <a:gd name="T6" fmla="*/ 14 w 4"/>
                <a:gd name="T7" fmla="*/ 35 h 4"/>
                <a:gd name="T8" fmla="*/ 0 w 4"/>
                <a:gd name="T9" fmla="*/ 14 h 4"/>
                <a:gd name="T10" fmla="*/ 14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4" y="3"/>
                    <a:pt x="3" y="3"/>
                  </a:cubicBezTo>
                  <a:cubicBezTo>
                    <a:pt x="3" y="4"/>
                    <a:pt x="1" y="4"/>
                    <a:pt x="1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0" name="Freeform 463"/>
            <p:cNvSpPr>
              <a:spLocks/>
            </p:cNvSpPr>
            <p:nvPr/>
          </p:nvSpPr>
          <p:spPr bwMode="auto">
            <a:xfrm>
              <a:off x="5929" y="1435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4 h 4"/>
                <a:gd name="T4" fmla="*/ 14 w 4"/>
                <a:gd name="T5" fmla="*/ 49 h 4"/>
                <a:gd name="T6" fmla="*/ 24 w 4"/>
                <a:gd name="T7" fmla="*/ 49 h 4"/>
                <a:gd name="T8" fmla="*/ 49 w 4"/>
                <a:gd name="T9" fmla="*/ 24 h 4"/>
                <a:gd name="T10" fmla="*/ 35 w 4"/>
                <a:gd name="T11" fmla="*/ 14 h 4"/>
                <a:gd name="T12" fmla="*/ 24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1" name="Freeform 464"/>
            <p:cNvSpPr>
              <a:spLocks/>
            </p:cNvSpPr>
            <p:nvPr/>
          </p:nvSpPr>
          <p:spPr bwMode="auto">
            <a:xfrm>
              <a:off x="5929" y="1449"/>
              <a:ext cx="55" cy="14"/>
            </a:xfrm>
            <a:custGeom>
              <a:avLst/>
              <a:gdLst>
                <a:gd name="T0" fmla="*/ 0 w 16"/>
                <a:gd name="T1" fmla="*/ 35 h 4"/>
                <a:gd name="T2" fmla="*/ 0 w 16"/>
                <a:gd name="T3" fmla="*/ 35 h 4"/>
                <a:gd name="T4" fmla="*/ 48 w 16"/>
                <a:gd name="T5" fmla="*/ 35 h 4"/>
                <a:gd name="T6" fmla="*/ 155 w 16"/>
                <a:gd name="T7" fmla="*/ 49 h 4"/>
                <a:gd name="T8" fmla="*/ 179 w 16"/>
                <a:gd name="T9" fmla="*/ 49 h 4"/>
                <a:gd name="T10" fmla="*/ 189 w 16"/>
                <a:gd name="T11" fmla="*/ 35 h 4"/>
                <a:gd name="T12" fmla="*/ 141 w 16"/>
                <a:gd name="T13" fmla="*/ 14 h 4"/>
                <a:gd name="T14" fmla="*/ 72 w 16"/>
                <a:gd name="T15" fmla="*/ 0 h 4"/>
                <a:gd name="T16" fmla="*/ 34 w 16"/>
                <a:gd name="T17" fmla="*/ 0 h 4"/>
                <a:gd name="T18" fmla="*/ 34 w 16"/>
                <a:gd name="T19" fmla="*/ 24 h 4"/>
                <a:gd name="T20" fmla="*/ 0 w 16"/>
                <a:gd name="T21" fmla="*/ 35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4"/>
                <a:gd name="T35" fmla="*/ 16 w 16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7" y="3"/>
                    <a:pt x="10" y="3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2" name="Freeform 465"/>
            <p:cNvSpPr>
              <a:spLocks/>
            </p:cNvSpPr>
            <p:nvPr/>
          </p:nvSpPr>
          <p:spPr bwMode="auto">
            <a:xfrm>
              <a:off x="5870" y="1380"/>
              <a:ext cx="114" cy="55"/>
            </a:xfrm>
            <a:custGeom>
              <a:avLst/>
              <a:gdLst>
                <a:gd name="T0" fmla="*/ 73 w 33"/>
                <a:gd name="T1" fmla="*/ 0 h 16"/>
                <a:gd name="T2" fmla="*/ 131 w 33"/>
                <a:gd name="T3" fmla="*/ 34 h 16"/>
                <a:gd name="T4" fmla="*/ 155 w 33"/>
                <a:gd name="T5" fmla="*/ 34 h 16"/>
                <a:gd name="T6" fmla="*/ 166 w 33"/>
                <a:gd name="T7" fmla="*/ 58 h 16"/>
                <a:gd name="T8" fmla="*/ 180 w 33"/>
                <a:gd name="T9" fmla="*/ 58 h 16"/>
                <a:gd name="T10" fmla="*/ 180 w 33"/>
                <a:gd name="T11" fmla="*/ 24 h 16"/>
                <a:gd name="T12" fmla="*/ 190 w 33"/>
                <a:gd name="T13" fmla="*/ 10 h 16"/>
                <a:gd name="T14" fmla="*/ 190 w 33"/>
                <a:gd name="T15" fmla="*/ 10 h 16"/>
                <a:gd name="T16" fmla="*/ 238 w 33"/>
                <a:gd name="T17" fmla="*/ 34 h 16"/>
                <a:gd name="T18" fmla="*/ 273 w 33"/>
                <a:gd name="T19" fmla="*/ 34 h 16"/>
                <a:gd name="T20" fmla="*/ 297 w 33"/>
                <a:gd name="T21" fmla="*/ 34 h 16"/>
                <a:gd name="T22" fmla="*/ 335 w 33"/>
                <a:gd name="T23" fmla="*/ 48 h 16"/>
                <a:gd name="T24" fmla="*/ 383 w 33"/>
                <a:gd name="T25" fmla="*/ 72 h 16"/>
                <a:gd name="T26" fmla="*/ 370 w 33"/>
                <a:gd name="T27" fmla="*/ 82 h 16"/>
                <a:gd name="T28" fmla="*/ 383 w 33"/>
                <a:gd name="T29" fmla="*/ 107 h 16"/>
                <a:gd name="T30" fmla="*/ 359 w 33"/>
                <a:gd name="T31" fmla="*/ 131 h 16"/>
                <a:gd name="T32" fmla="*/ 287 w 33"/>
                <a:gd name="T33" fmla="*/ 107 h 16"/>
                <a:gd name="T34" fmla="*/ 273 w 33"/>
                <a:gd name="T35" fmla="*/ 82 h 16"/>
                <a:gd name="T36" fmla="*/ 273 w 33"/>
                <a:gd name="T37" fmla="*/ 58 h 16"/>
                <a:gd name="T38" fmla="*/ 263 w 33"/>
                <a:gd name="T39" fmla="*/ 58 h 16"/>
                <a:gd name="T40" fmla="*/ 238 w 33"/>
                <a:gd name="T41" fmla="*/ 72 h 16"/>
                <a:gd name="T42" fmla="*/ 263 w 33"/>
                <a:gd name="T43" fmla="*/ 107 h 16"/>
                <a:gd name="T44" fmla="*/ 311 w 33"/>
                <a:gd name="T45" fmla="*/ 131 h 16"/>
                <a:gd name="T46" fmla="*/ 335 w 33"/>
                <a:gd name="T47" fmla="*/ 141 h 16"/>
                <a:gd name="T48" fmla="*/ 345 w 33"/>
                <a:gd name="T49" fmla="*/ 155 h 16"/>
                <a:gd name="T50" fmla="*/ 287 w 33"/>
                <a:gd name="T51" fmla="*/ 141 h 16"/>
                <a:gd name="T52" fmla="*/ 287 w 33"/>
                <a:gd name="T53" fmla="*/ 155 h 16"/>
                <a:gd name="T54" fmla="*/ 263 w 33"/>
                <a:gd name="T55" fmla="*/ 155 h 16"/>
                <a:gd name="T56" fmla="*/ 263 w 33"/>
                <a:gd name="T57" fmla="*/ 131 h 16"/>
                <a:gd name="T58" fmla="*/ 228 w 33"/>
                <a:gd name="T59" fmla="*/ 141 h 16"/>
                <a:gd name="T60" fmla="*/ 180 w 33"/>
                <a:gd name="T61" fmla="*/ 155 h 16"/>
                <a:gd name="T62" fmla="*/ 166 w 33"/>
                <a:gd name="T63" fmla="*/ 141 h 16"/>
                <a:gd name="T64" fmla="*/ 155 w 33"/>
                <a:gd name="T65" fmla="*/ 155 h 16"/>
                <a:gd name="T66" fmla="*/ 155 w 33"/>
                <a:gd name="T67" fmla="*/ 165 h 16"/>
                <a:gd name="T68" fmla="*/ 142 w 33"/>
                <a:gd name="T69" fmla="*/ 189 h 16"/>
                <a:gd name="T70" fmla="*/ 107 w 33"/>
                <a:gd name="T71" fmla="*/ 179 h 16"/>
                <a:gd name="T72" fmla="*/ 59 w 33"/>
                <a:gd name="T73" fmla="*/ 141 h 16"/>
                <a:gd name="T74" fmla="*/ 35 w 33"/>
                <a:gd name="T75" fmla="*/ 131 h 16"/>
                <a:gd name="T76" fmla="*/ 10 w 33"/>
                <a:gd name="T77" fmla="*/ 107 h 16"/>
                <a:gd name="T78" fmla="*/ 10 w 33"/>
                <a:gd name="T79" fmla="*/ 96 h 16"/>
                <a:gd name="T80" fmla="*/ 24 w 33"/>
                <a:gd name="T81" fmla="*/ 82 h 16"/>
                <a:gd name="T82" fmla="*/ 10 w 33"/>
                <a:gd name="T83" fmla="*/ 58 h 16"/>
                <a:gd name="T84" fmla="*/ 24 w 33"/>
                <a:gd name="T85" fmla="*/ 58 h 16"/>
                <a:gd name="T86" fmla="*/ 24 w 33"/>
                <a:gd name="T87" fmla="*/ 34 h 16"/>
                <a:gd name="T88" fmla="*/ 48 w 33"/>
                <a:gd name="T89" fmla="*/ 24 h 16"/>
                <a:gd name="T90" fmla="*/ 48 w 33"/>
                <a:gd name="T91" fmla="*/ 0 h 16"/>
                <a:gd name="T92" fmla="*/ 59 w 33"/>
                <a:gd name="T93" fmla="*/ 0 h 16"/>
                <a:gd name="T94" fmla="*/ 73 w 33"/>
                <a:gd name="T95" fmla="*/ 0 h 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"/>
                <a:gd name="T145" fmla="*/ 0 h 16"/>
                <a:gd name="T146" fmla="*/ 33 w 33"/>
                <a:gd name="T147" fmla="*/ 16 h 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" h="16">
                  <a:moveTo>
                    <a:pt x="6" y="0"/>
                  </a:moveTo>
                  <a:cubicBezTo>
                    <a:pt x="8" y="1"/>
                    <a:pt x="9" y="2"/>
                    <a:pt x="11" y="3"/>
                  </a:cubicBezTo>
                  <a:cubicBezTo>
                    <a:pt x="11" y="4"/>
                    <a:pt x="12" y="3"/>
                    <a:pt x="13" y="3"/>
                  </a:cubicBezTo>
                  <a:cubicBezTo>
                    <a:pt x="14" y="4"/>
                    <a:pt x="13" y="5"/>
                    <a:pt x="14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6" y="4"/>
                    <a:pt x="15" y="3"/>
                    <a:pt x="15" y="2"/>
                  </a:cubicBezTo>
                  <a:cubicBezTo>
                    <a:pt x="15" y="1"/>
                    <a:pt x="16" y="2"/>
                    <a:pt x="16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4" y="3"/>
                    <a:pt x="24" y="2"/>
                    <a:pt x="25" y="3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30" y="5"/>
                    <a:pt x="31" y="5"/>
                    <a:pt x="32" y="6"/>
                  </a:cubicBezTo>
                  <a:cubicBezTo>
                    <a:pt x="33" y="6"/>
                    <a:pt x="31" y="7"/>
                    <a:pt x="31" y="7"/>
                  </a:cubicBezTo>
                  <a:cubicBezTo>
                    <a:pt x="31" y="8"/>
                    <a:pt x="32" y="9"/>
                    <a:pt x="32" y="9"/>
                  </a:cubicBezTo>
                  <a:cubicBezTo>
                    <a:pt x="32" y="10"/>
                    <a:pt x="31" y="11"/>
                    <a:pt x="30" y="11"/>
                  </a:cubicBezTo>
                  <a:cubicBezTo>
                    <a:pt x="28" y="11"/>
                    <a:pt x="25" y="10"/>
                    <a:pt x="24" y="9"/>
                  </a:cubicBezTo>
                  <a:cubicBezTo>
                    <a:pt x="23" y="8"/>
                    <a:pt x="23" y="7"/>
                    <a:pt x="23" y="7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1" y="5"/>
                    <a:pt x="21" y="5"/>
                    <a:pt x="20" y="6"/>
                  </a:cubicBezTo>
                  <a:cubicBezTo>
                    <a:pt x="20" y="7"/>
                    <a:pt x="21" y="8"/>
                    <a:pt x="22" y="9"/>
                  </a:cubicBezTo>
                  <a:cubicBezTo>
                    <a:pt x="23" y="10"/>
                    <a:pt x="25" y="10"/>
                    <a:pt x="26" y="11"/>
                  </a:cubicBezTo>
                  <a:cubicBezTo>
                    <a:pt x="27" y="11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7" y="13"/>
                    <a:pt x="26" y="13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1" y="11"/>
                    <a:pt x="20" y="12"/>
                    <a:pt x="19" y="12"/>
                  </a:cubicBezTo>
                  <a:cubicBezTo>
                    <a:pt x="18" y="13"/>
                    <a:pt x="17" y="13"/>
                    <a:pt x="15" y="13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3" y="15"/>
                    <a:pt x="13" y="16"/>
                    <a:pt x="12" y="16"/>
                  </a:cubicBezTo>
                  <a:cubicBezTo>
                    <a:pt x="11" y="16"/>
                    <a:pt x="10" y="15"/>
                    <a:pt x="9" y="15"/>
                  </a:cubicBezTo>
                  <a:cubicBezTo>
                    <a:pt x="8" y="14"/>
                    <a:pt x="7" y="13"/>
                    <a:pt x="5" y="12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1" y="7"/>
                    <a:pt x="2" y="8"/>
                    <a:pt x="2" y="7"/>
                  </a:cubicBezTo>
                  <a:cubicBezTo>
                    <a:pt x="2" y="7"/>
                    <a:pt x="1" y="7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1" y="4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4" y="1"/>
                    <a:pt x="3" y="1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3" name="Freeform 466"/>
            <p:cNvSpPr>
              <a:spLocks/>
            </p:cNvSpPr>
            <p:nvPr/>
          </p:nvSpPr>
          <p:spPr bwMode="auto">
            <a:xfrm>
              <a:off x="6012" y="1363"/>
              <a:ext cx="14" cy="17"/>
            </a:xfrm>
            <a:custGeom>
              <a:avLst/>
              <a:gdLst>
                <a:gd name="T0" fmla="*/ 14 w 4"/>
                <a:gd name="T1" fmla="*/ 34 h 5"/>
                <a:gd name="T2" fmla="*/ 14 w 4"/>
                <a:gd name="T3" fmla="*/ 58 h 5"/>
                <a:gd name="T4" fmla="*/ 49 w 4"/>
                <a:gd name="T5" fmla="*/ 48 h 5"/>
                <a:gd name="T6" fmla="*/ 49 w 4"/>
                <a:gd name="T7" fmla="*/ 10 h 5"/>
                <a:gd name="T8" fmla="*/ 24 w 4"/>
                <a:gd name="T9" fmla="*/ 10 h 5"/>
                <a:gd name="T10" fmla="*/ 14 w 4"/>
                <a:gd name="T11" fmla="*/ 3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1" y="3"/>
                  </a:moveTo>
                  <a:cubicBezTo>
                    <a:pt x="0" y="3"/>
                    <a:pt x="0" y="5"/>
                    <a:pt x="1" y="5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4" name="Freeform 467"/>
            <p:cNvSpPr>
              <a:spLocks/>
            </p:cNvSpPr>
            <p:nvPr/>
          </p:nvSpPr>
          <p:spPr bwMode="auto">
            <a:xfrm>
              <a:off x="5998" y="1394"/>
              <a:ext cx="69" cy="27"/>
            </a:xfrm>
            <a:custGeom>
              <a:avLst/>
              <a:gdLst>
                <a:gd name="T0" fmla="*/ 0 w 20"/>
                <a:gd name="T1" fmla="*/ 0 h 8"/>
                <a:gd name="T2" fmla="*/ 0 w 20"/>
                <a:gd name="T3" fmla="*/ 34 h 8"/>
                <a:gd name="T4" fmla="*/ 35 w 20"/>
                <a:gd name="T5" fmla="*/ 57 h 8"/>
                <a:gd name="T6" fmla="*/ 97 w 20"/>
                <a:gd name="T7" fmla="*/ 67 h 8"/>
                <a:gd name="T8" fmla="*/ 131 w 20"/>
                <a:gd name="T9" fmla="*/ 91 h 8"/>
                <a:gd name="T10" fmla="*/ 190 w 20"/>
                <a:gd name="T11" fmla="*/ 81 h 8"/>
                <a:gd name="T12" fmla="*/ 228 w 20"/>
                <a:gd name="T13" fmla="*/ 67 h 8"/>
                <a:gd name="T14" fmla="*/ 228 w 20"/>
                <a:gd name="T15" fmla="*/ 57 h 8"/>
                <a:gd name="T16" fmla="*/ 238 w 20"/>
                <a:gd name="T17" fmla="*/ 47 h 8"/>
                <a:gd name="T18" fmla="*/ 228 w 20"/>
                <a:gd name="T19" fmla="*/ 34 h 8"/>
                <a:gd name="T20" fmla="*/ 228 w 20"/>
                <a:gd name="T21" fmla="*/ 47 h 8"/>
                <a:gd name="T22" fmla="*/ 166 w 20"/>
                <a:gd name="T23" fmla="*/ 34 h 8"/>
                <a:gd name="T24" fmla="*/ 131 w 20"/>
                <a:gd name="T25" fmla="*/ 47 h 8"/>
                <a:gd name="T26" fmla="*/ 107 w 20"/>
                <a:gd name="T27" fmla="*/ 34 h 8"/>
                <a:gd name="T28" fmla="*/ 83 w 20"/>
                <a:gd name="T29" fmla="*/ 34 h 8"/>
                <a:gd name="T30" fmla="*/ 72 w 20"/>
                <a:gd name="T31" fmla="*/ 24 h 8"/>
                <a:gd name="T32" fmla="*/ 48 w 20"/>
                <a:gd name="T33" fmla="*/ 34 h 8"/>
                <a:gd name="T34" fmla="*/ 10 w 20"/>
                <a:gd name="T35" fmla="*/ 10 h 8"/>
                <a:gd name="T36" fmla="*/ 0 w 20"/>
                <a:gd name="T37" fmla="*/ 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8"/>
                <a:gd name="T59" fmla="*/ 20 w 20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8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4" y="5"/>
                    <a:pt x="6" y="6"/>
                    <a:pt x="8" y="6"/>
                  </a:cubicBezTo>
                  <a:cubicBezTo>
                    <a:pt x="9" y="6"/>
                    <a:pt x="10" y="7"/>
                    <a:pt x="11" y="8"/>
                  </a:cubicBezTo>
                  <a:cubicBezTo>
                    <a:pt x="13" y="8"/>
                    <a:pt x="14" y="8"/>
                    <a:pt x="16" y="7"/>
                  </a:cubicBezTo>
                  <a:cubicBezTo>
                    <a:pt x="17" y="7"/>
                    <a:pt x="18" y="7"/>
                    <a:pt x="19" y="6"/>
                  </a:cubicBezTo>
                  <a:cubicBezTo>
                    <a:pt x="20" y="6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4"/>
                    <a:pt x="16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2"/>
                    <a:pt x="8" y="3"/>
                    <a:pt x="7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5" name="Freeform 468"/>
            <p:cNvSpPr>
              <a:spLocks/>
            </p:cNvSpPr>
            <p:nvPr/>
          </p:nvSpPr>
          <p:spPr bwMode="auto">
            <a:xfrm>
              <a:off x="5912" y="1504"/>
              <a:ext cx="17" cy="0"/>
            </a:xfrm>
            <a:custGeom>
              <a:avLst/>
              <a:gdLst>
                <a:gd name="T0" fmla="*/ 10 w 5"/>
                <a:gd name="T1" fmla="*/ 0 w 5"/>
                <a:gd name="T2" fmla="*/ 48 w 5"/>
                <a:gd name="T3" fmla="*/ 58 w 5"/>
                <a:gd name="T4" fmla="*/ 48 w 5"/>
                <a:gd name="T5" fmla="*/ 10 w 5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5 w 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6" name="Freeform 469"/>
            <p:cNvSpPr>
              <a:spLocks/>
            </p:cNvSpPr>
            <p:nvPr/>
          </p:nvSpPr>
          <p:spPr bwMode="auto">
            <a:xfrm>
              <a:off x="6378" y="1546"/>
              <a:ext cx="14" cy="17"/>
            </a:xfrm>
            <a:custGeom>
              <a:avLst/>
              <a:gdLst>
                <a:gd name="T0" fmla="*/ 14 w 4"/>
                <a:gd name="T1" fmla="*/ 0 h 5"/>
                <a:gd name="T2" fmla="*/ 0 w 4"/>
                <a:gd name="T3" fmla="*/ 10 h 5"/>
                <a:gd name="T4" fmla="*/ 14 w 4"/>
                <a:gd name="T5" fmla="*/ 34 h 5"/>
                <a:gd name="T6" fmla="*/ 35 w 4"/>
                <a:gd name="T7" fmla="*/ 58 h 5"/>
                <a:gd name="T8" fmla="*/ 49 w 4"/>
                <a:gd name="T9" fmla="*/ 48 h 5"/>
                <a:gd name="T10" fmla="*/ 49 w 4"/>
                <a:gd name="T11" fmla="*/ 24 h 5"/>
                <a:gd name="T12" fmla="*/ 14 w 4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4"/>
                    <a:pt x="3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7" name="Freeform 470"/>
            <p:cNvSpPr>
              <a:spLocks/>
            </p:cNvSpPr>
            <p:nvPr/>
          </p:nvSpPr>
          <p:spPr bwMode="auto">
            <a:xfrm>
              <a:off x="6520" y="1504"/>
              <a:ext cx="42" cy="28"/>
            </a:xfrm>
            <a:custGeom>
              <a:avLst/>
              <a:gdLst>
                <a:gd name="T0" fmla="*/ 14 w 12"/>
                <a:gd name="T1" fmla="*/ 14 h 8"/>
                <a:gd name="T2" fmla="*/ 0 w 12"/>
                <a:gd name="T3" fmla="*/ 59 h 8"/>
                <a:gd name="T4" fmla="*/ 24 w 12"/>
                <a:gd name="T5" fmla="*/ 98 h 8"/>
                <a:gd name="T6" fmla="*/ 49 w 12"/>
                <a:gd name="T7" fmla="*/ 84 h 8"/>
                <a:gd name="T8" fmla="*/ 74 w 12"/>
                <a:gd name="T9" fmla="*/ 73 h 8"/>
                <a:gd name="T10" fmla="*/ 112 w 12"/>
                <a:gd name="T11" fmla="*/ 73 h 8"/>
                <a:gd name="T12" fmla="*/ 147 w 12"/>
                <a:gd name="T13" fmla="*/ 59 h 8"/>
                <a:gd name="T14" fmla="*/ 147 w 12"/>
                <a:gd name="T15" fmla="*/ 35 h 8"/>
                <a:gd name="T16" fmla="*/ 98 w 12"/>
                <a:gd name="T17" fmla="*/ 14 h 8"/>
                <a:gd name="T18" fmla="*/ 74 w 12"/>
                <a:gd name="T19" fmla="*/ 0 h 8"/>
                <a:gd name="T20" fmla="*/ 49 w 12"/>
                <a:gd name="T21" fmla="*/ 14 h 8"/>
                <a:gd name="T22" fmla="*/ 14 w 12"/>
                <a:gd name="T23" fmla="*/ 14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8"/>
                <a:gd name="T38" fmla="*/ 12 w 1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8">
                  <a:moveTo>
                    <a:pt x="1" y="1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0" y="6"/>
                    <a:pt x="11" y="6"/>
                    <a:pt x="12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9" y="2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8" name="Freeform 471"/>
            <p:cNvSpPr>
              <a:spLocks/>
            </p:cNvSpPr>
            <p:nvPr/>
          </p:nvSpPr>
          <p:spPr bwMode="auto">
            <a:xfrm>
              <a:off x="6493" y="1885"/>
              <a:ext cx="13" cy="17"/>
            </a:xfrm>
            <a:custGeom>
              <a:avLst/>
              <a:gdLst>
                <a:gd name="T0" fmla="*/ 10 w 4"/>
                <a:gd name="T1" fmla="*/ 0 h 5"/>
                <a:gd name="T2" fmla="*/ 23 w 4"/>
                <a:gd name="T3" fmla="*/ 10 h 5"/>
                <a:gd name="T4" fmla="*/ 23 w 4"/>
                <a:gd name="T5" fmla="*/ 24 h 5"/>
                <a:gd name="T6" fmla="*/ 42 w 4"/>
                <a:gd name="T7" fmla="*/ 48 h 5"/>
                <a:gd name="T8" fmla="*/ 42 w 4"/>
                <a:gd name="T9" fmla="*/ 48 h 5"/>
                <a:gd name="T10" fmla="*/ 23 w 4"/>
                <a:gd name="T11" fmla="*/ 34 h 5"/>
                <a:gd name="T12" fmla="*/ 0 w 4"/>
                <a:gd name="T13" fmla="*/ 10 h 5"/>
                <a:gd name="T14" fmla="*/ 10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5"/>
                <a:gd name="T26" fmla="*/ 4 w 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5">
                  <a:moveTo>
                    <a:pt x="1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1" y="1"/>
                    <a:pt x="2" y="2"/>
                  </a:cubicBezTo>
                  <a:cubicBezTo>
                    <a:pt x="2" y="2"/>
                    <a:pt x="3" y="3"/>
                    <a:pt x="4" y="4"/>
                  </a:cubicBezTo>
                  <a:cubicBezTo>
                    <a:pt x="4" y="4"/>
                    <a:pt x="4" y="5"/>
                    <a:pt x="4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9" name="Freeform 472"/>
            <p:cNvSpPr>
              <a:spLocks/>
            </p:cNvSpPr>
            <p:nvPr/>
          </p:nvSpPr>
          <p:spPr bwMode="auto">
            <a:xfrm>
              <a:off x="6520" y="1902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35 w 4"/>
                <a:gd name="T3" fmla="*/ 49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0" name="Freeform 473"/>
            <p:cNvSpPr>
              <a:spLocks/>
            </p:cNvSpPr>
            <p:nvPr/>
          </p:nvSpPr>
          <p:spPr bwMode="auto">
            <a:xfrm>
              <a:off x="6365" y="1985"/>
              <a:ext cx="13" cy="14"/>
            </a:xfrm>
            <a:custGeom>
              <a:avLst/>
              <a:gdLst>
                <a:gd name="T0" fmla="*/ 42 w 4"/>
                <a:gd name="T1" fmla="*/ 0 h 4"/>
                <a:gd name="T2" fmla="*/ 32 w 4"/>
                <a:gd name="T3" fmla="*/ 0 h 4"/>
                <a:gd name="T4" fmla="*/ 10 w 4"/>
                <a:gd name="T5" fmla="*/ 24 h 4"/>
                <a:gd name="T6" fmla="*/ 0 w 4"/>
                <a:gd name="T7" fmla="*/ 35 h 4"/>
                <a:gd name="T8" fmla="*/ 10 w 4"/>
                <a:gd name="T9" fmla="*/ 49 h 4"/>
                <a:gd name="T10" fmla="*/ 32 w 4"/>
                <a:gd name="T11" fmla="*/ 24 h 4"/>
                <a:gd name="T12" fmla="*/ 42 w 4"/>
                <a:gd name="T13" fmla="*/ 14 h 4"/>
                <a:gd name="T14" fmla="*/ 42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1" name="Freeform 474"/>
            <p:cNvSpPr>
              <a:spLocks/>
            </p:cNvSpPr>
            <p:nvPr/>
          </p:nvSpPr>
          <p:spPr bwMode="auto">
            <a:xfrm>
              <a:off x="6264" y="2086"/>
              <a:ext cx="31" cy="27"/>
            </a:xfrm>
            <a:custGeom>
              <a:avLst/>
              <a:gdLst>
                <a:gd name="T0" fmla="*/ 96 w 9"/>
                <a:gd name="T1" fmla="*/ 0 h 8"/>
                <a:gd name="T2" fmla="*/ 96 w 9"/>
                <a:gd name="T3" fmla="*/ 10 h 8"/>
                <a:gd name="T4" fmla="*/ 83 w 9"/>
                <a:gd name="T5" fmla="*/ 10 h 8"/>
                <a:gd name="T6" fmla="*/ 59 w 9"/>
                <a:gd name="T7" fmla="*/ 47 h 8"/>
                <a:gd name="T8" fmla="*/ 34 w 9"/>
                <a:gd name="T9" fmla="*/ 47 h 8"/>
                <a:gd name="T10" fmla="*/ 10 w 9"/>
                <a:gd name="T11" fmla="*/ 91 h 8"/>
                <a:gd name="T12" fmla="*/ 0 w 9"/>
                <a:gd name="T13" fmla="*/ 81 h 8"/>
                <a:gd name="T14" fmla="*/ 24 w 9"/>
                <a:gd name="T15" fmla="*/ 47 h 8"/>
                <a:gd name="T16" fmla="*/ 48 w 9"/>
                <a:gd name="T17" fmla="*/ 10 h 8"/>
                <a:gd name="T18" fmla="*/ 72 w 9"/>
                <a:gd name="T19" fmla="*/ 24 h 8"/>
                <a:gd name="T20" fmla="*/ 9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8"/>
                <a:gd name="T35" fmla="*/ 9 w 9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8">
                  <a:moveTo>
                    <a:pt x="8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2" y="7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2" y="5"/>
                    <a:pt x="2" y="4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2" name="Freeform 475"/>
            <p:cNvSpPr>
              <a:spLocks/>
            </p:cNvSpPr>
            <p:nvPr/>
          </p:nvSpPr>
          <p:spPr bwMode="auto">
            <a:xfrm>
              <a:off x="6251" y="2113"/>
              <a:ext cx="13" cy="14"/>
            </a:xfrm>
            <a:custGeom>
              <a:avLst/>
              <a:gdLst>
                <a:gd name="T0" fmla="*/ 32 w 4"/>
                <a:gd name="T1" fmla="*/ 0 h 4"/>
                <a:gd name="T2" fmla="*/ 42 w 4"/>
                <a:gd name="T3" fmla="*/ 0 h 4"/>
                <a:gd name="T4" fmla="*/ 32 w 4"/>
                <a:gd name="T5" fmla="*/ 24 h 4"/>
                <a:gd name="T6" fmla="*/ 23 w 4"/>
                <a:gd name="T7" fmla="*/ 49 h 4"/>
                <a:gd name="T8" fmla="*/ 0 w 4"/>
                <a:gd name="T9" fmla="*/ 35 h 4"/>
                <a:gd name="T10" fmla="*/ 32 w 4"/>
                <a:gd name="T11" fmla="*/ 14 h 4"/>
                <a:gd name="T12" fmla="*/ 32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3" name="Freeform 476"/>
            <p:cNvSpPr>
              <a:spLocks/>
            </p:cNvSpPr>
            <p:nvPr/>
          </p:nvSpPr>
          <p:spPr bwMode="auto">
            <a:xfrm>
              <a:off x="6140" y="1902"/>
              <a:ext cx="14" cy="28"/>
            </a:xfrm>
            <a:custGeom>
              <a:avLst/>
              <a:gdLst>
                <a:gd name="T0" fmla="*/ 24 w 4"/>
                <a:gd name="T1" fmla="*/ 0 h 8"/>
                <a:gd name="T2" fmla="*/ 24 w 4"/>
                <a:gd name="T3" fmla="*/ 35 h 8"/>
                <a:gd name="T4" fmla="*/ 35 w 4"/>
                <a:gd name="T5" fmla="*/ 35 h 8"/>
                <a:gd name="T6" fmla="*/ 35 w 4"/>
                <a:gd name="T7" fmla="*/ 84 h 8"/>
                <a:gd name="T8" fmla="*/ 24 w 4"/>
                <a:gd name="T9" fmla="*/ 84 h 8"/>
                <a:gd name="T10" fmla="*/ 24 w 4"/>
                <a:gd name="T11" fmla="*/ 59 h 8"/>
                <a:gd name="T12" fmla="*/ 0 w 4"/>
                <a:gd name="T13" fmla="*/ 14 h 8"/>
                <a:gd name="T14" fmla="*/ 14 w 4"/>
                <a:gd name="T15" fmla="*/ 14 h 8"/>
                <a:gd name="T16" fmla="*/ 24 w 4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5"/>
                    <a:pt x="4" y="6"/>
                    <a:pt x="3" y="7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4" name="Freeform 477"/>
            <p:cNvSpPr>
              <a:spLocks/>
            </p:cNvSpPr>
            <p:nvPr/>
          </p:nvSpPr>
          <p:spPr bwMode="auto">
            <a:xfrm>
              <a:off x="6140" y="1930"/>
              <a:ext cx="69" cy="156"/>
            </a:xfrm>
            <a:custGeom>
              <a:avLst/>
              <a:gdLst>
                <a:gd name="T0" fmla="*/ 48 w 20"/>
                <a:gd name="T1" fmla="*/ 0 h 45"/>
                <a:gd name="T2" fmla="*/ 72 w 20"/>
                <a:gd name="T3" fmla="*/ 59 h 45"/>
                <a:gd name="T4" fmla="*/ 83 w 20"/>
                <a:gd name="T5" fmla="*/ 97 h 45"/>
                <a:gd name="T6" fmla="*/ 97 w 20"/>
                <a:gd name="T7" fmla="*/ 146 h 45"/>
                <a:gd name="T8" fmla="*/ 107 w 20"/>
                <a:gd name="T9" fmla="*/ 146 h 45"/>
                <a:gd name="T10" fmla="*/ 155 w 20"/>
                <a:gd name="T11" fmla="*/ 239 h 45"/>
                <a:gd name="T12" fmla="*/ 204 w 20"/>
                <a:gd name="T13" fmla="*/ 302 h 45"/>
                <a:gd name="T14" fmla="*/ 228 w 20"/>
                <a:gd name="T15" fmla="*/ 336 h 45"/>
                <a:gd name="T16" fmla="*/ 238 w 20"/>
                <a:gd name="T17" fmla="*/ 336 h 45"/>
                <a:gd name="T18" fmla="*/ 238 w 20"/>
                <a:gd name="T19" fmla="*/ 361 h 45"/>
                <a:gd name="T20" fmla="*/ 228 w 20"/>
                <a:gd name="T21" fmla="*/ 350 h 45"/>
                <a:gd name="T22" fmla="*/ 214 w 20"/>
                <a:gd name="T23" fmla="*/ 336 h 45"/>
                <a:gd name="T24" fmla="*/ 190 w 20"/>
                <a:gd name="T25" fmla="*/ 312 h 45"/>
                <a:gd name="T26" fmla="*/ 155 w 20"/>
                <a:gd name="T27" fmla="*/ 302 h 45"/>
                <a:gd name="T28" fmla="*/ 141 w 20"/>
                <a:gd name="T29" fmla="*/ 312 h 45"/>
                <a:gd name="T30" fmla="*/ 141 w 20"/>
                <a:gd name="T31" fmla="*/ 385 h 45"/>
                <a:gd name="T32" fmla="*/ 131 w 20"/>
                <a:gd name="T33" fmla="*/ 395 h 45"/>
                <a:gd name="T34" fmla="*/ 179 w 20"/>
                <a:gd name="T35" fmla="*/ 419 h 45"/>
                <a:gd name="T36" fmla="*/ 190 w 20"/>
                <a:gd name="T37" fmla="*/ 468 h 45"/>
                <a:gd name="T38" fmla="*/ 214 w 20"/>
                <a:gd name="T39" fmla="*/ 468 h 45"/>
                <a:gd name="T40" fmla="*/ 214 w 20"/>
                <a:gd name="T41" fmla="*/ 506 h 45"/>
                <a:gd name="T42" fmla="*/ 214 w 20"/>
                <a:gd name="T43" fmla="*/ 517 h 45"/>
                <a:gd name="T44" fmla="*/ 204 w 20"/>
                <a:gd name="T45" fmla="*/ 492 h 45"/>
                <a:gd name="T46" fmla="*/ 179 w 20"/>
                <a:gd name="T47" fmla="*/ 482 h 45"/>
                <a:gd name="T48" fmla="*/ 166 w 20"/>
                <a:gd name="T49" fmla="*/ 492 h 45"/>
                <a:gd name="T50" fmla="*/ 166 w 20"/>
                <a:gd name="T51" fmla="*/ 530 h 45"/>
                <a:gd name="T52" fmla="*/ 155 w 20"/>
                <a:gd name="T53" fmla="*/ 530 h 45"/>
                <a:gd name="T54" fmla="*/ 141 w 20"/>
                <a:gd name="T55" fmla="*/ 506 h 45"/>
                <a:gd name="T56" fmla="*/ 131 w 20"/>
                <a:gd name="T57" fmla="*/ 482 h 45"/>
                <a:gd name="T58" fmla="*/ 131 w 20"/>
                <a:gd name="T59" fmla="*/ 458 h 45"/>
                <a:gd name="T60" fmla="*/ 121 w 20"/>
                <a:gd name="T61" fmla="*/ 419 h 45"/>
                <a:gd name="T62" fmla="*/ 121 w 20"/>
                <a:gd name="T63" fmla="*/ 385 h 45"/>
                <a:gd name="T64" fmla="*/ 97 w 20"/>
                <a:gd name="T65" fmla="*/ 361 h 45"/>
                <a:gd name="T66" fmla="*/ 97 w 20"/>
                <a:gd name="T67" fmla="*/ 350 h 45"/>
                <a:gd name="T68" fmla="*/ 83 w 20"/>
                <a:gd name="T69" fmla="*/ 288 h 45"/>
                <a:gd name="T70" fmla="*/ 59 w 20"/>
                <a:gd name="T71" fmla="*/ 191 h 45"/>
                <a:gd name="T72" fmla="*/ 59 w 20"/>
                <a:gd name="T73" fmla="*/ 170 h 45"/>
                <a:gd name="T74" fmla="*/ 35 w 20"/>
                <a:gd name="T75" fmla="*/ 132 h 45"/>
                <a:gd name="T76" fmla="*/ 24 w 20"/>
                <a:gd name="T77" fmla="*/ 121 h 45"/>
                <a:gd name="T78" fmla="*/ 10 w 20"/>
                <a:gd name="T79" fmla="*/ 107 h 45"/>
                <a:gd name="T80" fmla="*/ 10 w 20"/>
                <a:gd name="T81" fmla="*/ 59 h 45"/>
                <a:gd name="T82" fmla="*/ 0 w 20"/>
                <a:gd name="T83" fmla="*/ 24 h 45"/>
                <a:gd name="T84" fmla="*/ 10 w 20"/>
                <a:gd name="T85" fmla="*/ 10 h 45"/>
                <a:gd name="T86" fmla="*/ 24 w 20"/>
                <a:gd name="T87" fmla="*/ 24 h 45"/>
                <a:gd name="T88" fmla="*/ 35 w 20"/>
                <a:gd name="T89" fmla="*/ 0 h 45"/>
                <a:gd name="T90" fmla="*/ 48 w 20"/>
                <a:gd name="T91" fmla="*/ 0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"/>
                <a:gd name="T139" fmla="*/ 0 h 45"/>
                <a:gd name="T140" fmla="*/ 20 w 20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" h="45">
                  <a:moveTo>
                    <a:pt x="4" y="0"/>
                  </a:moveTo>
                  <a:cubicBezTo>
                    <a:pt x="5" y="1"/>
                    <a:pt x="5" y="3"/>
                    <a:pt x="6" y="5"/>
                  </a:cubicBezTo>
                  <a:cubicBezTo>
                    <a:pt x="6" y="6"/>
                    <a:pt x="7" y="7"/>
                    <a:pt x="7" y="8"/>
                  </a:cubicBezTo>
                  <a:cubicBezTo>
                    <a:pt x="8" y="9"/>
                    <a:pt x="7" y="11"/>
                    <a:pt x="8" y="12"/>
                  </a:cubicBezTo>
                  <a:cubicBezTo>
                    <a:pt x="8" y="12"/>
                    <a:pt x="9" y="11"/>
                    <a:pt x="9" y="12"/>
                  </a:cubicBezTo>
                  <a:cubicBezTo>
                    <a:pt x="11" y="14"/>
                    <a:pt x="12" y="17"/>
                    <a:pt x="13" y="20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0" y="28"/>
                    <a:pt x="20" y="28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7" y="27"/>
                    <a:pt x="17" y="26"/>
                    <a:pt x="16" y="26"/>
                  </a:cubicBezTo>
                  <a:cubicBezTo>
                    <a:pt x="16" y="25"/>
                    <a:pt x="15" y="25"/>
                    <a:pt x="13" y="25"/>
                  </a:cubicBezTo>
                  <a:cubicBezTo>
                    <a:pt x="13" y="25"/>
                    <a:pt x="12" y="25"/>
                    <a:pt x="12" y="26"/>
                  </a:cubicBezTo>
                  <a:cubicBezTo>
                    <a:pt x="11" y="28"/>
                    <a:pt x="12" y="30"/>
                    <a:pt x="12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2" y="34"/>
                    <a:pt x="14" y="35"/>
                    <a:pt x="15" y="35"/>
                  </a:cubicBezTo>
                  <a:cubicBezTo>
                    <a:pt x="15" y="36"/>
                    <a:pt x="15" y="38"/>
                    <a:pt x="16" y="39"/>
                  </a:cubicBezTo>
                  <a:cubicBezTo>
                    <a:pt x="16" y="39"/>
                    <a:pt x="17" y="39"/>
                    <a:pt x="18" y="39"/>
                  </a:cubicBezTo>
                  <a:cubicBezTo>
                    <a:pt x="18" y="40"/>
                    <a:pt x="18" y="41"/>
                    <a:pt x="18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2"/>
                    <a:pt x="18" y="41"/>
                    <a:pt x="17" y="41"/>
                  </a:cubicBezTo>
                  <a:cubicBezTo>
                    <a:pt x="17" y="40"/>
                    <a:pt x="16" y="40"/>
                    <a:pt x="15" y="40"/>
                  </a:cubicBezTo>
                  <a:cubicBezTo>
                    <a:pt x="15" y="40"/>
                    <a:pt x="14" y="41"/>
                    <a:pt x="14" y="41"/>
                  </a:cubicBezTo>
                  <a:cubicBezTo>
                    <a:pt x="14" y="42"/>
                    <a:pt x="14" y="43"/>
                    <a:pt x="14" y="44"/>
                  </a:cubicBezTo>
                  <a:cubicBezTo>
                    <a:pt x="13" y="44"/>
                    <a:pt x="13" y="45"/>
                    <a:pt x="13" y="44"/>
                  </a:cubicBezTo>
                  <a:cubicBezTo>
                    <a:pt x="12" y="44"/>
                    <a:pt x="12" y="43"/>
                    <a:pt x="12" y="42"/>
                  </a:cubicBezTo>
                  <a:cubicBezTo>
                    <a:pt x="12" y="42"/>
                    <a:pt x="11" y="41"/>
                    <a:pt x="11" y="40"/>
                  </a:cubicBezTo>
                  <a:cubicBezTo>
                    <a:pt x="11" y="39"/>
                    <a:pt x="11" y="39"/>
                    <a:pt x="11" y="38"/>
                  </a:cubicBezTo>
                  <a:cubicBezTo>
                    <a:pt x="11" y="37"/>
                    <a:pt x="10" y="36"/>
                    <a:pt x="10" y="35"/>
                  </a:cubicBezTo>
                  <a:cubicBezTo>
                    <a:pt x="10" y="35"/>
                    <a:pt x="10" y="33"/>
                    <a:pt x="10" y="32"/>
                  </a:cubicBezTo>
                  <a:cubicBezTo>
                    <a:pt x="10" y="32"/>
                    <a:pt x="9" y="31"/>
                    <a:pt x="8" y="30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7" y="27"/>
                    <a:pt x="8" y="26"/>
                    <a:pt x="7" y="24"/>
                  </a:cubicBezTo>
                  <a:cubicBezTo>
                    <a:pt x="7" y="22"/>
                    <a:pt x="6" y="19"/>
                    <a:pt x="5" y="16"/>
                  </a:cubicBezTo>
                  <a:cubicBezTo>
                    <a:pt x="5" y="16"/>
                    <a:pt x="6" y="15"/>
                    <a:pt x="5" y="14"/>
                  </a:cubicBezTo>
                  <a:cubicBezTo>
                    <a:pt x="5" y="13"/>
                    <a:pt x="3" y="12"/>
                    <a:pt x="3" y="11"/>
                  </a:cubicBezTo>
                  <a:cubicBezTo>
                    <a:pt x="2" y="11"/>
                    <a:pt x="3" y="10"/>
                    <a:pt x="2" y="10"/>
                  </a:cubicBezTo>
                  <a:cubicBezTo>
                    <a:pt x="2" y="10"/>
                    <a:pt x="2" y="10"/>
                    <a:pt x="1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3" y="1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5" name="Freeform 478"/>
            <p:cNvSpPr>
              <a:spLocks/>
            </p:cNvSpPr>
            <p:nvPr/>
          </p:nvSpPr>
          <p:spPr bwMode="auto">
            <a:xfrm>
              <a:off x="5728" y="2833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35 w 4"/>
                <a:gd name="T3" fmla="*/ 0 h 4"/>
                <a:gd name="T4" fmla="*/ 49 w 4"/>
                <a:gd name="T5" fmla="*/ 35 h 4"/>
                <a:gd name="T6" fmla="*/ 24 w 4"/>
                <a:gd name="T7" fmla="*/ 35 h 4"/>
                <a:gd name="T8" fmla="*/ 14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2" y="3"/>
                    <a:pt x="2" y="3"/>
                  </a:cubicBezTo>
                  <a:cubicBezTo>
                    <a:pt x="1" y="2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6" name="Freeform 479"/>
            <p:cNvSpPr>
              <a:spLocks/>
            </p:cNvSpPr>
            <p:nvPr/>
          </p:nvSpPr>
          <p:spPr bwMode="auto">
            <a:xfrm>
              <a:off x="5957" y="2747"/>
              <a:ext cx="83" cy="72"/>
            </a:xfrm>
            <a:custGeom>
              <a:avLst/>
              <a:gdLst>
                <a:gd name="T0" fmla="*/ 263 w 24"/>
                <a:gd name="T1" fmla="*/ 199 h 21"/>
                <a:gd name="T2" fmla="*/ 263 w 24"/>
                <a:gd name="T3" fmla="*/ 165 h 21"/>
                <a:gd name="T4" fmla="*/ 287 w 24"/>
                <a:gd name="T5" fmla="*/ 141 h 21"/>
                <a:gd name="T6" fmla="*/ 277 w 24"/>
                <a:gd name="T7" fmla="*/ 106 h 21"/>
                <a:gd name="T8" fmla="*/ 263 w 24"/>
                <a:gd name="T9" fmla="*/ 58 h 21"/>
                <a:gd name="T10" fmla="*/ 252 w 24"/>
                <a:gd name="T11" fmla="*/ 58 h 21"/>
                <a:gd name="T12" fmla="*/ 263 w 24"/>
                <a:gd name="T13" fmla="*/ 48 h 21"/>
                <a:gd name="T14" fmla="*/ 252 w 24"/>
                <a:gd name="T15" fmla="*/ 24 h 21"/>
                <a:gd name="T16" fmla="*/ 214 w 24"/>
                <a:gd name="T17" fmla="*/ 10 h 21"/>
                <a:gd name="T18" fmla="*/ 204 w 24"/>
                <a:gd name="T19" fmla="*/ 34 h 21"/>
                <a:gd name="T20" fmla="*/ 190 w 24"/>
                <a:gd name="T21" fmla="*/ 24 h 21"/>
                <a:gd name="T22" fmla="*/ 180 w 24"/>
                <a:gd name="T23" fmla="*/ 34 h 21"/>
                <a:gd name="T24" fmla="*/ 166 w 24"/>
                <a:gd name="T25" fmla="*/ 34 h 21"/>
                <a:gd name="T26" fmla="*/ 156 w 24"/>
                <a:gd name="T27" fmla="*/ 72 h 21"/>
                <a:gd name="T28" fmla="*/ 131 w 24"/>
                <a:gd name="T29" fmla="*/ 58 h 21"/>
                <a:gd name="T30" fmla="*/ 131 w 24"/>
                <a:gd name="T31" fmla="*/ 82 h 21"/>
                <a:gd name="T32" fmla="*/ 107 w 24"/>
                <a:gd name="T33" fmla="*/ 93 h 21"/>
                <a:gd name="T34" fmla="*/ 107 w 24"/>
                <a:gd name="T35" fmla="*/ 72 h 21"/>
                <a:gd name="T36" fmla="*/ 83 w 24"/>
                <a:gd name="T37" fmla="*/ 58 h 21"/>
                <a:gd name="T38" fmla="*/ 59 w 24"/>
                <a:gd name="T39" fmla="*/ 82 h 21"/>
                <a:gd name="T40" fmla="*/ 35 w 24"/>
                <a:gd name="T41" fmla="*/ 93 h 21"/>
                <a:gd name="T42" fmla="*/ 0 w 24"/>
                <a:gd name="T43" fmla="*/ 130 h 21"/>
                <a:gd name="T44" fmla="*/ 0 w 24"/>
                <a:gd name="T45" fmla="*/ 165 h 21"/>
                <a:gd name="T46" fmla="*/ 48 w 24"/>
                <a:gd name="T47" fmla="*/ 117 h 21"/>
                <a:gd name="T48" fmla="*/ 48 w 24"/>
                <a:gd name="T49" fmla="*/ 130 h 21"/>
                <a:gd name="T50" fmla="*/ 73 w 24"/>
                <a:gd name="T51" fmla="*/ 106 h 21"/>
                <a:gd name="T52" fmla="*/ 83 w 24"/>
                <a:gd name="T53" fmla="*/ 130 h 21"/>
                <a:gd name="T54" fmla="*/ 107 w 24"/>
                <a:gd name="T55" fmla="*/ 106 h 21"/>
                <a:gd name="T56" fmla="*/ 145 w 24"/>
                <a:gd name="T57" fmla="*/ 130 h 21"/>
                <a:gd name="T58" fmla="*/ 121 w 24"/>
                <a:gd name="T59" fmla="*/ 154 h 21"/>
                <a:gd name="T60" fmla="*/ 145 w 24"/>
                <a:gd name="T61" fmla="*/ 199 h 21"/>
                <a:gd name="T62" fmla="*/ 190 w 24"/>
                <a:gd name="T63" fmla="*/ 223 h 21"/>
                <a:gd name="T64" fmla="*/ 204 w 24"/>
                <a:gd name="T65" fmla="*/ 213 h 21"/>
                <a:gd name="T66" fmla="*/ 214 w 24"/>
                <a:gd name="T67" fmla="*/ 237 h 21"/>
                <a:gd name="T68" fmla="*/ 239 w 24"/>
                <a:gd name="T69" fmla="*/ 213 h 21"/>
                <a:gd name="T70" fmla="*/ 214 w 24"/>
                <a:gd name="T71" fmla="*/ 189 h 21"/>
                <a:gd name="T72" fmla="*/ 214 w 24"/>
                <a:gd name="T73" fmla="*/ 154 h 21"/>
                <a:gd name="T74" fmla="*/ 239 w 24"/>
                <a:gd name="T75" fmla="*/ 141 h 21"/>
                <a:gd name="T76" fmla="*/ 252 w 24"/>
                <a:gd name="T77" fmla="*/ 189 h 21"/>
                <a:gd name="T78" fmla="*/ 263 w 24"/>
                <a:gd name="T79" fmla="*/ 199 h 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"/>
                <a:gd name="T121" fmla="*/ 0 h 21"/>
                <a:gd name="T122" fmla="*/ 24 w 24"/>
                <a:gd name="T123" fmla="*/ 21 h 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" h="21">
                  <a:moveTo>
                    <a:pt x="22" y="17"/>
                  </a:moveTo>
                  <a:cubicBezTo>
                    <a:pt x="23" y="16"/>
                    <a:pt x="22" y="15"/>
                    <a:pt x="22" y="14"/>
                  </a:cubicBezTo>
                  <a:cubicBezTo>
                    <a:pt x="23" y="13"/>
                    <a:pt x="24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3" y="6"/>
                    <a:pt x="22" y="5"/>
                  </a:cubicBezTo>
                  <a:cubicBezTo>
                    <a:pt x="22" y="5"/>
                    <a:pt x="21" y="6"/>
                    <a:pt x="21" y="5"/>
                  </a:cubicBezTo>
                  <a:cubicBezTo>
                    <a:pt x="21" y="5"/>
                    <a:pt x="22" y="4"/>
                    <a:pt x="22" y="4"/>
                  </a:cubicBezTo>
                  <a:cubicBezTo>
                    <a:pt x="22" y="3"/>
                    <a:pt x="21" y="2"/>
                    <a:pt x="21" y="2"/>
                  </a:cubicBezTo>
                  <a:cubicBezTo>
                    <a:pt x="20" y="1"/>
                    <a:pt x="19" y="0"/>
                    <a:pt x="18" y="1"/>
                  </a:cubicBezTo>
                  <a:cubicBezTo>
                    <a:pt x="18" y="1"/>
                    <a:pt x="18" y="3"/>
                    <a:pt x="17" y="3"/>
                  </a:cubicBezTo>
                  <a:cubicBezTo>
                    <a:pt x="17" y="3"/>
                    <a:pt x="16" y="2"/>
                    <a:pt x="16" y="2"/>
                  </a:cubicBezTo>
                  <a:cubicBezTo>
                    <a:pt x="15" y="3"/>
                    <a:pt x="16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4"/>
                    <a:pt x="14" y="5"/>
                    <a:pt x="13" y="6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0" y="8"/>
                    <a:pt x="9" y="9"/>
                    <a:pt x="9" y="8"/>
                  </a:cubicBezTo>
                  <a:cubicBezTo>
                    <a:pt x="8" y="7"/>
                    <a:pt x="10" y="6"/>
                    <a:pt x="9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0" y="12"/>
                    <a:pt x="0" y="14"/>
                    <a:pt x="0" y="14"/>
                  </a:cubicBezTo>
                  <a:cubicBezTo>
                    <a:pt x="2" y="13"/>
                    <a:pt x="2" y="11"/>
                    <a:pt x="4" y="10"/>
                  </a:cubicBezTo>
                  <a:cubicBezTo>
                    <a:pt x="4" y="9"/>
                    <a:pt x="4" y="11"/>
                    <a:pt x="4" y="11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9"/>
                    <a:pt x="7" y="11"/>
                    <a:pt x="7" y="11"/>
                  </a:cubicBezTo>
                  <a:cubicBezTo>
                    <a:pt x="8" y="11"/>
                    <a:pt x="8" y="9"/>
                    <a:pt x="9" y="9"/>
                  </a:cubicBezTo>
                  <a:cubicBezTo>
                    <a:pt x="10" y="9"/>
                    <a:pt x="12" y="10"/>
                    <a:pt x="12" y="11"/>
                  </a:cubicBezTo>
                  <a:cubicBezTo>
                    <a:pt x="13" y="12"/>
                    <a:pt x="11" y="12"/>
                    <a:pt x="10" y="13"/>
                  </a:cubicBezTo>
                  <a:cubicBezTo>
                    <a:pt x="10" y="15"/>
                    <a:pt x="11" y="16"/>
                    <a:pt x="12" y="17"/>
                  </a:cubicBezTo>
                  <a:cubicBezTo>
                    <a:pt x="13" y="18"/>
                    <a:pt x="14" y="19"/>
                    <a:pt x="16" y="19"/>
                  </a:cubicBezTo>
                  <a:cubicBezTo>
                    <a:pt x="16" y="19"/>
                    <a:pt x="16" y="17"/>
                    <a:pt x="17" y="18"/>
                  </a:cubicBezTo>
                  <a:cubicBezTo>
                    <a:pt x="18" y="18"/>
                    <a:pt x="17" y="20"/>
                    <a:pt x="18" y="20"/>
                  </a:cubicBezTo>
                  <a:cubicBezTo>
                    <a:pt x="19" y="21"/>
                    <a:pt x="20" y="19"/>
                    <a:pt x="20" y="18"/>
                  </a:cubicBezTo>
                  <a:cubicBezTo>
                    <a:pt x="20" y="17"/>
                    <a:pt x="19" y="16"/>
                    <a:pt x="18" y="16"/>
                  </a:cubicBezTo>
                  <a:cubicBezTo>
                    <a:pt x="18" y="15"/>
                    <a:pt x="17" y="14"/>
                    <a:pt x="18" y="13"/>
                  </a:cubicBezTo>
                  <a:cubicBezTo>
                    <a:pt x="18" y="13"/>
                    <a:pt x="19" y="11"/>
                    <a:pt x="20" y="12"/>
                  </a:cubicBezTo>
                  <a:cubicBezTo>
                    <a:pt x="21" y="12"/>
                    <a:pt x="20" y="14"/>
                    <a:pt x="21" y="16"/>
                  </a:cubicBezTo>
                  <a:cubicBezTo>
                    <a:pt x="21" y="16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" name="Freeform 480"/>
            <p:cNvSpPr>
              <a:spLocks/>
            </p:cNvSpPr>
            <p:nvPr/>
          </p:nvSpPr>
          <p:spPr bwMode="auto">
            <a:xfrm>
              <a:off x="2304" y="3017"/>
              <a:ext cx="197" cy="238"/>
            </a:xfrm>
            <a:custGeom>
              <a:avLst/>
              <a:gdLst>
                <a:gd name="T0" fmla="*/ 429 w 57"/>
                <a:gd name="T1" fmla="*/ 704 h 69"/>
                <a:gd name="T2" fmla="*/ 442 w 57"/>
                <a:gd name="T3" fmla="*/ 655 h 69"/>
                <a:gd name="T4" fmla="*/ 550 w 57"/>
                <a:gd name="T5" fmla="*/ 583 h 69"/>
                <a:gd name="T6" fmla="*/ 657 w 57"/>
                <a:gd name="T7" fmla="*/ 617 h 69"/>
                <a:gd name="T8" fmla="*/ 681 w 57"/>
                <a:gd name="T9" fmla="*/ 510 h 69"/>
                <a:gd name="T10" fmla="*/ 632 w 57"/>
                <a:gd name="T11" fmla="*/ 452 h 69"/>
                <a:gd name="T12" fmla="*/ 632 w 57"/>
                <a:gd name="T13" fmla="*/ 404 h 69"/>
                <a:gd name="T14" fmla="*/ 539 w 57"/>
                <a:gd name="T15" fmla="*/ 404 h 69"/>
                <a:gd name="T16" fmla="*/ 515 w 57"/>
                <a:gd name="T17" fmla="*/ 345 h 69"/>
                <a:gd name="T18" fmla="*/ 525 w 57"/>
                <a:gd name="T19" fmla="*/ 310 h 69"/>
                <a:gd name="T20" fmla="*/ 515 w 57"/>
                <a:gd name="T21" fmla="*/ 238 h 69"/>
                <a:gd name="T22" fmla="*/ 429 w 57"/>
                <a:gd name="T23" fmla="*/ 228 h 69"/>
                <a:gd name="T24" fmla="*/ 384 w 57"/>
                <a:gd name="T25" fmla="*/ 204 h 69"/>
                <a:gd name="T26" fmla="*/ 335 w 57"/>
                <a:gd name="T27" fmla="*/ 179 h 69"/>
                <a:gd name="T28" fmla="*/ 238 w 57"/>
                <a:gd name="T29" fmla="*/ 117 h 69"/>
                <a:gd name="T30" fmla="*/ 214 w 57"/>
                <a:gd name="T31" fmla="*/ 48 h 69"/>
                <a:gd name="T32" fmla="*/ 156 w 57"/>
                <a:gd name="T33" fmla="*/ 10 h 69"/>
                <a:gd name="T34" fmla="*/ 107 w 57"/>
                <a:gd name="T35" fmla="*/ 48 h 69"/>
                <a:gd name="T36" fmla="*/ 35 w 57"/>
                <a:gd name="T37" fmla="*/ 72 h 69"/>
                <a:gd name="T38" fmla="*/ 0 w 57"/>
                <a:gd name="T39" fmla="*/ 72 h 69"/>
                <a:gd name="T40" fmla="*/ 59 w 57"/>
                <a:gd name="T41" fmla="*/ 204 h 69"/>
                <a:gd name="T42" fmla="*/ 48 w 57"/>
                <a:gd name="T43" fmla="*/ 248 h 69"/>
                <a:gd name="T44" fmla="*/ 48 w 57"/>
                <a:gd name="T45" fmla="*/ 272 h 69"/>
                <a:gd name="T46" fmla="*/ 35 w 57"/>
                <a:gd name="T47" fmla="*/ 345 h 69"/>
                <a:gd name="T48" fmla="*/ 24 w 57"/>
                <a:gd name="T49" fmla="*/ 452 h 69"/>
                <a:gd name="T50" fmla="*/ 24 w 57"/>
                <a:gd name="T51" fmla="*/ 486 h 69"/>
                <a:gd name="T52" fmla="*/ 59 w 57"/>
                <a:gd name="T53" fmla="*/ 573 h 69"/>
                <a:gd name="T54" fmla="*/ 73 w 57"/>
                <a:gd name="T55" fmla="*/ 617 h 69"/>
                <a:gd name="T56" fmla="*/ 73 w 57"/>
                <a:gd name="T57" fmla="*/ 642 h 69"/>
                <a:gd name="T58" fmla="*/ 83 w 57"/>
                <a:gd name="T59" fmla="*/ 680 h 69"/>
                <a:gd name="T60" fmla="*/ 97 w 57"/>
                <a:gd name="T61" fmla="*/ 690 h 69"/>
                <a:gd name="T62" fmla="*/ 121 w 57"/>
                <a:gd name="T63" fmla="*/ 786 h 69"/>
                <a:gd name="T64" fmla="*/ 142 w 57"/>
                <a:gd name="T65" fmla="*/ 811 h 69"/>
                <a:gd name="T66" fmla="*/ 180 w 57"/>
                <a:gd name="T67" fmla="*/ 797 h 69"/>
                <a:gd name="T68" fmla="*/ 204 w 57"/>
                <a:gd name="T69" fmla="*/ 773 h 69"/>
                <a:gd name="T70" fmla="*/ 238 w 57"/>
                <a:gd name="T71" fmla="*/ 762 h 69"/>
                <a:gd name="T72" fmla="*/ 321 w 57"/>
                <a:gd name="T73" fmla="*/ 821 h 69"/>
                <a:gd name="T74" fmla="*/ 346 w 57"/>
                <a:gd name="T75" fmla="*/ 762 h 69"/>
                <a:gd name="T76" fmla="*/ 418 w 57"/>
                <a:gd name="T77" fmla="*/ 773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"/>
                <a:gd name="T118" fmla="*/ 0 h 69"/>
                <a:gd name="T119" fmla="*/ 57 w 57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" h="69">
                  <a:moveTo>
                    <a:pt x="35" y="65"/>
                  </a:moveTo>
                  <a:cubicBezTo>
                    <a:pt x="35" y="63"/>
                    <a:pt x="36" y="61"/>
                    <a:pt x="36" y="59"/>
                  </a:cubicBezTo>
                  <a:cubicBezTo>
                    <a:pt x="36" y="58"/>
                    <a:pt x="36" y="57"/>
                    <a:pt x="36" y="56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4"/>
                    <a:pt x="38" y="52"/>
                    <a:pt x="38" y="52"/>
                  </a:cubicBezTo>
                  <a:cubicBezTo>
                    <a:pt x="40" y="51"/>
                    <a:pt x="43" y="50"/>
                    <a:pt x="46" y="49"/>
                  </a:cubicBezTo>
                  <a:cubicBezTo>
                    <a:pt x="48" y="49"/>
                    <a:pt x="49" y="50"/>
                    <a:pt x="51" y="50"/>
                  </a:cubicBezTo>
                  <a:cubicBezTo>
                    <a:pt x="52" y="51"/>
                    <a:pt x="53" y="51"/>
                    <a:pt x="55" y="52"/>
                  </a:cubicBezTo>
                  <a:cubicBezTo>
                    <a:pt x="55" y="51"/>
                    <a:pt x="56" y="49"/>
                    <a:pt x="56" y="48"/>
                  </a:cubicBezTo>
                  <a:cubicBezTo>
                    <a:pt x="57" y="46"/>
                    <a:pt x="57" y="45"/>
                    <a:pt x="57" y="43"/>
                  </a:cubicBezTo>
                  <a:cubicBezTo>
                    <a:pt x="56" y="42"/>
                    <a:pt x="56" y="40"/>
                    <a:pt x="55" y="39"/>
                  </a:cubicBezTo>
                  <a:cubicBezTo>
                    <a:pt x="55" y="38"/>
                    <a:pt x="53" y="39"/>
                    <a:pt x="53" y="38"/>
                  </a:cubicBezTo>
                  <a:cubicBezTo>
                    <a:pt x="52" y="37"/>
                    <a:pt x="53" y="36"/>
                    <a:pt x="53" y="35"/>
                  </a:cubicBezTo>
                  <a:cubicBezTo>
                    <a:pt x="54" y="35"/>
                    <a:pt x="53" y="35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0" y="34"/>
                    <a:pt x="47" y="34"/>
                    <a:pt x="45" y="34"/>
                  </a:cubicBezTo>
                  <a:cubicBezTo>
                    <a:pt x="44" y="34"/>
                    <a:pt x="45" y="34"/>
                    <a:pt x="45" y="33"/>
                  </a:cubicBezTo>
                  <a:cubicBezTo>
                    <a:pt x="44" y="32"/>
                    <a:pt x="43" y="30"/>
                    <a:pt x="43" y="29"/>
                  </a:cubicBezTo>
                  <a:cubicBezTo>
                    <a:pt x="43" y="28"/>
                    <a:pt x="44" y="28"/>
                    <a:pt x="44" y="28"/>
                  </a:cubicBezTo>
                  <a:cubicBezTo>
                    <a:pt x="44" y="27"/>
                    <a:pt x="44" y="26"/>
                    <a:pt x="44" y="26"/>
                  </a:cubicBezTo>
                  <a:cubicBezTo>
                    <a:pt x="44" y="25"/>
                    <a:pt x="43" y="24"/>
                    <a:pt x="43" y="24"/>
                  </a:cubicBezTo>
                  <a:cubicBezTo>
                    <a:pt x="43" y="23"/>
                    <a:pt x="43" y="21"/>
                    <a:pt x="43" y="20"/>
                  </a:cubicBezTo>
                  <a:cubicBezTo>
                    <a:pt x="42" y="20"/>
                    <a:pt x="41" y="20"/>
                    <a:pt x="40" y="20"/>
                  </a:cubicBezTo>
                  <a:cubicBezTo>
                    <a:pt x="38" y="19"/>
                    <a:pt x="37" y="20"/>
                    <a:pt x="36" y="19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3" y="17"/>
                    <a:pt x="33" y="18"/>
                    <a:pt x="32" y="17"/>
                  </a:cubicBezTo>
                  <a:cubicBezTo>
                    <a:pt x="32" y="17"/>
                    <a:pt x="32" y="15"/>
                    <a:pt x="31" y="15"/>
                  </a:cubicBezTo>
                  <a:cubicBezTo>
                    <a:pt x="30" y="15"/>
                    <a:pt x="29" y="15"/>
                    <a:pt x="28" y="15"/>
                  </a:cubicBezTo>
                  <a:cubicBezTo>
                    <a:pt x="27" y="15"/>
                    <a:pt x="25" y="15"/>
                    <a:pt x="24" y="14"/>
                  </a:cubicBezTo>
                  <a:cubicBezTo>
                    <a:pt x="23" y="13"/>
                    <a:pt x="21" y="11"/>
                    <a:pt x="20" y="10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9" y="7"/>
                    <a:pt x="19" y="6"/>
                    <a:pt x="18" y="4"/>
                  </a:cubicBezTo>
                  <a:cubicBezTo>
                    <a:pt x="18" y="3"/>
                    <a:pt x="20" y="1"/>
                    <a:pt x="19" y="0"/>
                  </a:cubicBezTo>
                  <a:cubicBezTo>
                    <a:pt x="17" y="1"/>
                    <a:pt x="15" y="0"/>
                    <a:pt x="13" y="1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5" y="6"/>
                    <a:pt x="5" y="6"/>
                    <a:pt x="3" y="6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2" y="9"/>
                    <a:pt x="3" y="12"/>
                    <a:pt x="6" y="14"/>
                  </a:cubicBezTo>
                  <a:cubicBezTo>
                    <a:pt x="5" y="15"/>
                    <a:pt x="5" y="16"/>
                    <a:pt x="5" y="17"/>
                  </a:cubicBezTo>
                  <a:cubicBezTo>
                    <a:pt x="4" y="17"/>
                    <a:pt x="4" y="18"/>
                    <a:pt x="3" y="18"/>
                  </a:cubicBezTo>
                  <a:cubicBezTo>
                    <a:pt x="3" y="19"/>
                    <a:pt x="4" y="20"/>
                    <a:pt x="4" y="21"/>
                  </a:cubicBezTo>
                  <a:cubicBezTo>
                    <a:pt x="3" y="21"/>
                    <a:pt x="3" y="20"/>
                    <a:pt x="3" y="21"/>
                  </a:cubicBezTo>
                  <a:cubicBezTo>
                    <a:pt x="3" y="21"/>
                    <a:pt x="4" y="23"/>
                    <a:pt x="4" y="23"/>
                  </a:cubicBezTo>
                  <a:cubicBezTo>
                    <a:pt x="4" y="25"/>
                    <a:pt x="2" y="26"/>
                    <a:pt x="2" y="27"/>
                  </a:cubicBezTo>
                  <a:cubicBezTo>
                    <a:pt x="2" y="28"/>
                    <a:pt x="3" y="29"/>
                    <a:pt x="3" y="29"/>
                  </a:cubicBezTo>
                  <a:cubicBezTo>
                    <a:pt x="3" y="31"/>
                    <a:pt x="3" y="33"/>
                    <a:pt x="3" y="35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1" y="38"/>
                    <a:pt x="0" y="38"/>
                    <a:pt x="0" y="39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2" y="42"/>
                    <a:pt x="3" y="42"/>
                    <a:pt x="3" y="43"/>
                  </a:cubicBezTo>
                  <a:cubicBezTo>
                    <a:pt x="4" y="45"/>
                    <a:pt x="4" y="46"/>
                    <a:pt x="5" y="48"/>
                  </a:cubicBezTo>
                  <a:cubicBezTo>
                    <a:pt x="5" y="49"/>
                    <a:pt x="6" y="49"/>
                    <a:pt x="6" y="50"/>
                  </a:cubicBezTo>
                  <a:cubicBezTo>
                    <a:pt x="6" y="51"/>
                    <a:pt x="6" y="51"/>
                    <a:pt x="6" y="52"/>
                  </a:cubicBezTo>
                  <a:cubicBezTo>
                    <a:pt x="6" y="52"/>
                    <a:pt x="6" y="52"/>
                    <a:pt x="6" y="53"/>
                  </a:cubicBezTo>
                  <a:cubicBezTo>
                    <a:pt x="6" y="53"/>
                    <a:pt x="6" y="53"/>
                    <a:pt x="6" y="54"/>
                  </a:cubicBezTo>
                  <a:cubicBezTo>
                    <a:pt x="6" y="54"/>
                    <a:pt x="6" y="55"/>
                    <a:pt x="6" y="56"/>
                  </a:cubicBezTo>
                  <a:cubicBezTo>
                    <a:pt x="6" y="56"/>
                    <a:pt x="7" y="56"/>
                    <a:pt x="7" y="57"/>
                  </a:cubicBezTo>
                  <a:cubicBezTo>
                    <a:pt x="7" y="57"/>
                    <a:pt x="6" y="58"/>
                    <a:pt x="7" y="58"/>
                  </a:cubicBezTo>
                  <a:cubicBezTo>
                    <a:pt x="7" y="58"/>
                    <a:pt x="7" y="58"/>
                    <a:pt x="8" y="58"/>
                  </a:cubicBezTo>
                  <a:cubicBezTo>
                    <a:pt x="8" y="59"/>
                    <a:pt x="8" y="60"/>
                    <a:pt x="9" y="61"/>
                  </a:cubicBezTo>
                  <a:cubicBezTo>
                    <a:pt x="9" y="63"/>
                    <a:pt x="10" y="64"/>
                    <a:pt x="10" y="66"/>
                  </a:cubicBezTo>
                  <a:cubicBezTo>
                    <a:pt x="11" y="67"/>
                    <a:pt x="10" y="67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13" y="69"/>
                    <a:pt x="13" y="68"/>
                    <a:pt x="13" y="68"/>
                  </a:cubicBezTo>
                  <a:cubicBezTo>
                    <a:pt x="14" y="68"/>
                    <a:pt x="14" y="67"/>
                    <a:pt x="15" y="67"/>
                  </a:cubicBezTo>
                  <a:cubicBezTo>
                    <a:pt x="15" y="66"/>
                    <a:pt x="15" y="66"/>
                    <a:pt x="16" y="65"/>
                  </a:cubicBezTo>
                  <a:cubicBezTo>
                    <a:pt x="16" y="65"/>
                    <a:pt x="17" y="65"/>
                    <a:pt x="17" y="65"/>
                  </a:cubicBezTo>
                  <a:cubicBezTo>
                    <a:pt x="18" y="64"/>
                    <a:pt x="17" y="63"/>
                    <a:pt x="18" y="63"/>
                  </a:cubicBezTo>
                  <a:cubicBezTo>
                    <a:pt x="19" y="62"/>
                    <a:pt x="19" y="64"/>
                    <a:pt x="20" y="64"/>
                  </a:cubicBezTo>
                  <a:cubicBezTo>
                    <a:pt x="22" y="65"/>
                    <a:pt x="24" y="64"/>
                    <a:pt x="25" y="65"/>
                  </a:cubicBezTo>
                  <a:cubicBezTo>
                    <a:pt x="26" y="65"/>
                    <a:pt x="26" y="68"/>
                    <a:pt x="27" y="69"/>
                  </a:cubicBezTo>
                  <a:cubicBezTo>
                    <a:pt x="28" y="69"/>
                    <a:pt x="27" y="67"/>
                    <a:pt x="27" y="66"/>
                  </a:cubicBezTo>
                  <a:cubicBezTo>
                    <a:pt x="28" y="65"/>
                    <a:pt x="28" y="64"/>
                    <a:pt x="29" y="64"/>
                  </a:cubicBezTo>
                  <a:cubicBezTo>
                    <a:pt x="30" y="63"/>
                    <a:pt x="32" y="63"/>
                    <a:pt x="33" y="64"/>
                  </a:cubicBezTo>
                  <a:cubicBezTo>
                    <a:pt x="34" y="64"/>
                    <a:pt x="34" y="65"/>
                    <a:pt x="35" y="6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8" name="Freeform 481"/>
            <p:cNvSpPr>
              <a:spLocks/>
            </p:cNvSpPr>
            <p:nvPr/>
          </p:nvSpPr>
          <p:spPr bwMode="auto">
            <a:xfrm>
              <a:off x="2415" y="3186"/>
              <a:ext cx="156" cy="142"/>
            </a:xfrm>
            <a:custGeom>
              <a:avLst/>
              <a:gdLst>
                <a:gd name="T0" fmla="*/ 517 w 45"/>
                <a:gd name="T1" fmla="*/ 371 h 41"/>
                <a:gd name="T2" fmla="*/ 517 w 45"/>
                <a:gd name="T3" fmla="*/ 346 h 41"/>
                <a:gd name="T4" fmla="*/ 530 w 45"/>
                <a:gd name="T5" fmla="*/ 312 h 41"/>
                <a:gd name="T6" fmla="*/ 541 w 45"/>
                <a:gd name="T7" fmla="*/ 277 h 41"/>
                <a:gd name="T8" fmla="*/ 517 w 45"/>
                <a:gd name="T9" fmla="*/ 263 h 41"/>
                <a:gd name="T10" fmla="*/ 458 w 45"/>
                <a:gd name="T11" fmla="*/ 263 h 41"/>
                <a:gd name="T12" fmla="*/ 433 w 45"/>
                <a:gd name="T13" fmla="*/ 239 h 41"/>
                <a:gd name="T14" fmla="*/ 444 w 45"/>
                <a:gd name="T15" fmla="*/ 180 h 41"/>
                <a:gd name="T16" fmla="*/ 409 w 45"/>
                <a:gd name="T17" fmla="*/ 166 h 41"/>
                <a:gd name="T18" fmla="*/ 350 w 45"/>
                <a:gd name="T19" fmla="*/ 156 h 41"/>
                <a:gd name="T20" fmla="*/ 302 w 45"/>
                <a:gd name="T21" fmla="*/ 156 h 41"/>
                <a:gd name="T22" fmla="*/ 302 w 45"/>
                <a:gd name="T23" fmla="*/ 145 h 41"/>
                <a:gd name="T24" fmla="*/ 302 w 45"/>
                <a:gd name="T25" fmla="*/ 97 h 41"/>
                <a:gd name="T26" fmla="*/ 277 w 45"/>
                <a:gd name="T27" fmla="*/ 73 h 41"/>
                <a:gd name="T28" fmla="*/ 277 w 45"/>
                <a:gd name="T29" fmla="*/ 35 h 41"/>
                <a:gd name="T30" fmla="*/ 215 w 45"/>
                <a:gd name="T31" fmla="*/ 0 h 41"/>
                <a:gd name="T32" fmla="*/ 156 w 45"/>
                <a:gd name="T33" fmla="*/ 0 h 41"/>
                <a:gd name="T34" fmla="*/ 49 w 45"/>
                <a:gd name="T35" fmla="*/ 24 h 41"/>
                <a:gd name="T36" fmla="*/ 35 w 45"/>
                <a:gd name="T37" fmla="*/ 59 h 41"/>
                <a:gd name="T38" fmla="*/ 24 w 45"/>
                <a:gd name="T39" fmla="*/ 83 h 41"/>
                <a:gd name="T40" fmla="*/ 24 w 45"/>
                <a:gd name="T41" fmla="*/ 107 h 41"/>
                <a:gd name="T42" fmla="*/ 0 w 45"/>
                <a:gd name="T43" fmla="*/ 180 h 41"/>
                <a:gd name="T44" fmla="*/ 24 w 45"/>
                <a:gd name="T45" fmla="*/ 204 h 41"/>
                <a:gd name="T46" fmla="*/ 49 w 45"/>
                <a:gd name="T47" fmla="*/ 229 h 41"/>
                <a:gd name="T48" fmla="*/ 107 w 45"/>
                <a:gd name="T49" fmla="*/ 263 h 41"/>
                <a:gd name="T50" fmla="*/ 146 w 45"/>
                <a:gd name="T51" fmla="*/ 287 h 41"/>
                <a:gd name="T52" fmla="*/ 180 w 45"/>
                <a:gd name="T53" fmla="*/ 287 h 41"/>
                <a:gd name="T54" fmla="*/ 239 w 45"/>
                <a:gd name="T55" fmla="*/ 326 h 41"/>
                <a:gd name="T56" fmla="*/ 312 w 45"/>
                <a:gd name="T57" fmla="*/ 336 h 41"/>
                <a:gd name="T58" fmla="*/ 326 w 45"/>
                <a:gd name="T59" fmla="*/ 360 h 41"/>
                <a:gd name="T60" fmla="*/ 326 w 45"/>
                <a:gd name="T61" fmla="*/ 409 h 41"/>
                <a:gd name="T62" fmla="*/ 302 w 45"/>
                <a:gd name="T63" fmla="*/ 409 h 41"/>
                <a:gd name="T64" fmla="*/ 302 w 45"/>
                <a:gd name="T65" fmla="*/ 443 h 41"/>
                <a:gd name="T66" fmla="*/ 277 w 45"/>
                <a:gd name="T67" fmla="*/ 468 h 41"/>
                <a:gd name="T68" fmla="*/ 326 w 45"/>
                <a:gd name="T69" fmla="*/ 468 h 41"/>
                <a:gd name="T70" fmla="*/ 385 w 45"/>
                <a:gd name="T71" fmla="*/ 492 h 41"/>
                <a:gd name="T72" fmla="*/ 419 w 45"/>
                <a:gd name="T73" fmla="*/ 481 h 41"/>
                <a:gd name="T74" fmla="*/ 444 w 45"/>
                <a:gd name="T75" fmla="*/ 481 h 41"/>
                <a:gd name="T76" fmla="*/ 458 w 45"/>
                <a:gd name="T77" fmla="*/ 481 h 41"/>
                <a:gd name="T78" fmla="*/ 482 w 45"/>
                <a:gd name="T79" fmla="*/ 443 h 41"/>
                <a:gd name="T80" fmla="*/ 517 w 45"/>
                <a:gd name="T81" fmla="*/ 433 h 41"/>
                <a:gd name="T82" fmla="*/ 517 w 45"/>
                <a:gd name="T83" fmla="*/ 409 h 41"/>
                <a:gd name="T84" fmla="*/ 517 w 45"/>
                <a:gd name="T85" fmla="*/ 371 h 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41"/>
                <a:gd name="T131" fmla="*/ 45 w 45"/>
                <a:gd name="T132" fmla="*/ 41 h 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41">
                  <a:moveTo>
                    <a:pt x="43" y="31"/>
                  </a:moveTo>
                  <a:cubicBezTo>
                    <a:pt x="43" y="30"/>
                    <a:pt x="43" y="30"/>
                    <a:pt x="43" y="29"/>
                  </a:cubicBezTo>
                  <a:cubicBezTo>
                    <a:pt x="44" y="28"/>
                    <a:pt x="44" y="27"/>
                    <a:pt x="44" y="26"/>
                  </a:cubicBezTo>
                  <a:cubicBezTo>
                    <a:pt x="44" y="25"/>
                    <a:pt x="45" y="24"/>
                    <a:pt x="45" y="23"/>
                  </a:cubicBezTo>
                  <a:cubicBezTo>
                    <a:pt x="45" y="22"/>
                    <a:pt x="44" y="22"/>
                    <a:pt x="43" y="22"/>
                  </a:cubicBezTo>
                  <a:cubicBezTo>
                    <a:pt x="41" y="21"/>
                    <a:pt x="39" y="23"/>
                    <a:pt x="38" y="22"/>
                  </a:cubicBezTo>
                  <a:cubicBezTo>
                    <a:pt x="37" y="22"/>
                    <a:pt x="36" y="21"/>
                    <a:pt x="36" y="20"/>
                  </a:cubicBezTo>
                  <a:cubicBezTo>
                    <a:pt x="36" y="18"/>
                    <a:pt x="37" y="17"/>
                    <a:pt x="37" y="15"/>
                  </a:cubicBezTo>
                  <a:cubicBezTo>
                    <a:pt x="37" y="14"/>
                    <a:pt x="35" y="14"/>
                    <a:pt x="34" y="14"/>
                  </a:cubicBezTo>
                  <a:cubicBezTo>
                    <a:pt x="32" y="13"/>
                    <a:pt x="30" y="14"/>
                    <a:pt x="29" y="13"/>
                  </a:cubicBezTo>
                  <a:cubicBezTo>
                    <a:pt x="28" y="13"/>
                    <a:pt x="27" y="14"/>
                    <a:pt x="25" y="13"/>
                  </a:cubicBezTo>
                  <a:cubicBezTo>
                    <a:pt x="25" y="13"/>
                    <a:pt x="25" y="13"/>
                    <a:pt x="25" y="12"/>
                  </a:cubicBezTo>
                  <a:cubicBezTo>
                    <a:pt x="25" y="11"/>
                    <a:pt x="26" y="10"/>
                    <a:pt x="25" y="8"/>
                  </a:cubicBezTo>
                  <a:cubicBezTo>
                    <a:pt x="25" y="7"/>
                    <a:pt x="23" y="7"/>
                    <a:pt x="23" y="6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1" y="2"/>
                    <a:pt x="20" y="1"/>
                    <a:pt x="18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0" y="1"/>
                    <a:pt x="7" y="1"/>
                    <a:pt x="4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2" y="11"/>
                    <a:pt x="1" y="13"/>
                    <a:pt x="0" y="15"/>
                  </a:cubicBezTo>
                  <a:cubicBezTo>
                    <a:pt x="1" y="15"/>
                    <a:pt x="2" y="16"/>
                    <a:pt x="2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3" y="24"/>
                    <a:pt x="14" y="23"/>
                    <a:pt x="15" y="24"/>
                  </a:cubicBezTo>
                  <a:cubicBezTo>
                    <a:pt x="17" y="24"/>
                    <a:pt x="18" y="26"/>
                    <a:pt x="20" y="27"/>
                  </a:cubicBezTo>
                  <a:cubicBezTo>
                    <a:pt x="22" y="28"/>
                    <a:pt x="24" y="28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8" y="31"/>
                    <a:pt x="28" y="33"/>
                    <a:pt x="27" y="34"/>
                  </a:cubicBezTo>
                  <a:cubicBezTo>
                    <a:pt x="27" y="34"/>
                    <a:pt x="25" y="34"/>
                    <a:pt x="25" y="34"/>
                  </a:cubicBezTo>
                  <a:cubicBezTo>
                    <a:pt x="24" y="35"/>
                    <a:pt x="25" y="36"/>
                    <a:pt x="25" y="37"/>
                  </a:cubicBezTo>
                  <a:cubicBezTo>
                    <a:pt x="24" y="37"/>
                    <a:pt x="22" y="38"/>
                    <a:pt x="23" y="39"/>
                  </a:cubicBezTo>
                  <a:cubicBezTo>
                    <a:pt x="23" y="40"/>
                    <a:pt x="25" y="39"/>
                    <a:pt x="27" y="39"/>
                  </a:cubicBezTo>
                  <a:cubicBezTo>
                    <a:pt x="29" y="40"/>
                    <a:pt x="30" y="41"/>
                    <a:pt x="32" y="41"/>
                  </a:cubicBezTo>
                  <a:cubicBezTo>
                    <a:pt x="33" y="41"/>
                    <a:pt x="34" y="40"/>
                    <a:pt x="35" y="40"/>
                  </a:cubicBezTo>
                  <a:cubicBezTo>
                    <a:pt x="36" y="39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9" y="39"/>
                    <a:pt x="39" y="38"/>
                    <a:pt x="40" y="37"/>
                  </a:cubicBezTo>
                  <a:cubicBezTo>
                    <a:pt x="41" y="37"/>
                    <a:pt x="42" y="36"/>
                    <a:pt x="43" y="36"/>
                  </a:cubicBezTo>
                  <a:cubicBezTo>
                    <a:pt x="44" y="35"/>
                    <a:pt x="43" y="34"/>
                    <a:pt x="43" y="34"/>
                  </a:cubicBezTo>
                  <a:cubicBezTo>
                    <a:pt x="43" y="33"/>
                    <a:pt x="43" y="32"/>
                    <a:pt x="43" y="3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9" name="Freeform 482"/>
            <p:cNvSpPr>
              <a:spLocks/>
            </p:cNvSpPr>
            <p:nvPr/>
          </p:nvSpPr>
          <p:spPr bwMode="auto">
            <a:xfrm>
              <a:off x="2304" y="3228"/>
              <a:ext cx="267" cy="595"/>
            </a:xfrm>
            <a:custGeom>
              <a:avLst/>
              <a:gdLst>
                <a:gd name="T0" fmla="*/ 253 w 77"/>
                <a:gd name="T1" fmla="*/ 1951 h 172"/>
                <a:gd name="T2" fmla="*/ 264 w 77"/>
                <a:gd name="T3" fmla="*/ 1854 h 172"/>
                <a:gd name="T4" fmla="*/ 312 w 77"/>
                <a:gd name="T5" fmla="*/ 1795 h 172"/>
                <a:gd name="T6" fmla="*/ 371 w 77"/>
                <a:gd name="T7" fmla="*/ 1664 h 172"/>
                <a:gd name="T8" fmla="*/ 288 w 77"/>
                <a:gd name="T9" fmla="*/ 1567 h 172"/>
                <a:gd name="T10" fmla="*/ 371 w 77"/>
                <a:gd name="T11" fmla="*/ 1494 h 172"/>
                <a:gd name="T12" fmla="*/ 420 w 77"/>
                <a:gd name="T13" fmla="*/ 1377 h 172"/>
                <a:gd name="T14" fmla="*/ 444 w 77"/>
                <a:gd name="T15" fmla="*/ 1377 h 172"/>
                <a:gd name="T16" fmla="*/ 444 w 77"/>
                <a:gd name="T17" fmla="*/ 1328 h 172"/>
                <a:gd name="T18" fmla="*/ 385 w 77"/>
                <a:gd name="T19" fmla="*/ 1318 h 172"/>
                <a:gd name="T20" fmla="*/ 385 w 77"/>
                <a:gd name="T21" fmla="*/ 1221 h 172"/>
                <a:gd name="T22" fmla="*/ 482 w 77"/>
                <a:gd name="T23" fmla="*/ 1256 h 172"/>
                <a:gd name="T24" fmla="*/ 531 w 77"/>
                <a:gd name="T25" fmla="*/ 1162 h 172"/>
                <a:gd name="T26" fmla="*/ 565 w 77"/>
                <a:gd name="T27" fmla="*/ 1100 h 172"/>
                <a:gd name="T28" fmla="*/ 770 w 77"/>
                <a:gd name="T29" fmla="*/ 1031 h 172"/>
                <a:gd name="T30" fmla="*/ 780 w 77"/>
                <a:gd name="T31" fmla="*/ 934 h 172"/>
                <a:gd name="T32" fmla="*/ 770 w 77"/>
                <a:gd name="T33" fmla="*/ 861 h 172"/>
                <a:gd name="T34" fmla="*/ 687 w 77"/>
                <a:gd name="T35" fmla="*/ 803 h 172"/>
                <a:gd name="T36" fmla="*/ 711 w 77"/>
                <a:gd name="T37" fmla="*/ 706 h 172"/>
                <a:gd name="T38" fmla="*/ 697 w 77"/>
                <a:gd name="T39" fmla="*/ 647 h 172"/>
                <a:gd name="T40" fmla="*/ 721 w 77"/>
                <a:gd name="T41" fmla="*/ 540 h 172"/>
                <a:gd name="T42" fmla="*/ 843 w 77"/>
                <a:gd name="T43" fmla="*/ 394 h 172"/>
                <a:gd name="T44" fmla="*/ 915 w 77"/>
                <a:gd name="T45" fmla="*/ 298 h 172"/>
                <a:gd name="T46" fmla="*/ 891 w 77"/>
                <a:gd name="T47" fmla="*/ 239 h 172"/>
                <a:gd name="T48" fmla="*/ 867 w 77"/>
                <a:gd name="T49" fmla="*/ 298 h 172"/>
                <a:gd name="T50" fmla="*/ 804 w 77"/>
                <a:gd name="T51" fmla="*/ 346 h 172"/>
                <a:gd name="T52" fmla="*/ 687 w 77"/>
                <a:gd name="T53" fmla="*/ 346 h 172"/>
                <a:gd name="T54" fmla="*/ 673 w 77"/>
                <a:gd name="T55" fmla="*/ 277 h 172"/>
                <a:gd name="T56" fmla="*/ 687 w 77"/>
                <a:gd name="T57" fmla="*/ 204 h 172"/>
                <a:gd name="T58" fmla="*/ 531 w 77"/>
                <a:gd name="T59" fmla="*/ 145 h 172"/>
                <a:gd name="T60" fmla="*/ 420 w 77"/>
                <a:gd name="T61" fmla="*/ 59 h 172"/>
                <a:gd name="T62" fmla="*/ 336 w 77"/>
                <a:gd name="T63" fmla="*/ 24 h 172"/>
                <a:gd name="T64" fmla="*/ 288 w 77"/>
                <a:gd name="T65" fmla="*/ 35 h 172"/>
                <a:gd name="T66" fmla="*/ 191 w 77"/>
                <a:gd name="T67" fmla="*/ 35 h 172"/>
                <a:gd name="T68" fmla="*/ 146 w 77"/>
                <a:gd name="T69" fmla="*/ 73 h 172"/>
                <a:gd name="T70" fmla="*/ 97 w 77"/>
                <a:gd name="T71" fmla="*/ 166 h 172"/>
                <a:gd name="T72" fmla="*/ 97 w 77"/>
                <a:gd name="T73" fmla="*/ 214 h 172"/>
                <a:gd name="T74" fmla="*/ 97 w 77"/>
                <a:gd name="T75" fmla="*/ 311 h 172"/>
                <a:gd name="T76" fmla="*/ 73 w 77"/>
                <a:gd name="T77" fmla="*/ 394 h 172"/>
                <a:gd name="T78" fmla="*/ 24 w 77"/>
                <a:gd name="T79" fmla="*/ 477 h 172"/>
                <a:gd name="T80" fmla="*/ 10 w 77"/>
                <a:gd name="T81" fmla="*/ 623 h 172"/>
                <a:gd name="T82" fmla="*/ 49 w 77"/>
                <a:gd name="T83" fmla="*/ 681 h 172"/>
                <a:gd name="T84" fmla="*/ 59 w 77"/>
                <a:gd name="T85" fmla="*/ 778 h 172"/>
                <a:gd name="T86" fmla="*/ 35 w 77"/>
                <a:gd name="T87" fmla="*/ 920 h 172"/>
                <a:gd name="T88" fmla="*/ 35 w 77"/>
                <a:gd name="T89" fmla="*/ 1076 h 172"/>
                <a:gd name="T90" fmla="*/ 0 w 77"/>
                <a:gd name="T91" fmla="*/ 1162 h 172"/>
                <a:gd name="T92" fmla="*/ 24 w 77"/>
                <a:gd name="T93" fmla="*/ 1294 h 172"/>
                <a:gd name="T94" fmla="*/ 24 w 77"/>
                <a:gd name="T95" fmla="*/ 1377 h 172"/>
                <a:gd name="T96" fmla="*/ 35 w 77"/>
                <a:gd name="T97" fmla="*/ 1470 h 172"/>
                <a:gd name="T98" fmla="*/ 73 w 77"/>
                <a:gd name="T99" fmla="*/ 1494 h 172"/>
                <a:gd name="T100" fmla="*/ 73 w 77"/>
                <a:gd name="T101" fmla="*/ 1519 h 172"/>
                <a:gd name="T102" fmla="*/ 73 w 77"/>
                <a:gd name="T103" fmla="*/ 1615 h 172"/>
                <a:gd name="T104" fmla="*/ 24 w 77"/>
                <a:gd name="T105" fmla="*/ 1699 h 172"/>
                <a:gd name="T106" fmla="*/ 35 w 77"/>
                <a:gd name="T107" fmla="*/ 1782 h 172"/>
                <a:gd name="T108" fmla="*/ 35 w 77"/>
                <a:gd name="T109" fmla="*/ 1913 h 172"/>
                <a:gd name="T110" fmla="*/ 97 w 77"/>
                <a:gd name="T111" fmla="*/ 1975 h 172"/>
                <a:gd name="T112" fmla="*/ 253 w 77"/>
                <a:gd name="T113" fmla="*/ 2024 h 1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7"/>
                <a:gd name="T172" fmla="*/ 0 h 172"/>
                <a:gd name="T173" fmla="*/ 77 w 77"/>
                <a:gd name="T174" fmla="*/ 172 h 1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7" h="172">
                  <a:moveTo>
                    <a:pt x="21" y="169"/>
                  </a:moveTo>
                  <a:cubicBezTo>
                    <a:pt x="22" y="170"/>
                    <a:pt x="25" y="172"/>
                    <a:pt x="25" y="170"/>
                  </a:cubicBezTo>
                  <a:cubicBezTo>
                    <a:pt x="25" y="168"/>
                    <a:pt x="22" y="165"/>
                    <a:pt x="21" y="163"/>
                  </a:cubicBezTo>
                  <a:cubicBezTo>
                    <a:pt x="20" y="162"/>
                    <a:pt x="20" y="161"/>
                    <a:pt x="20" y="160"/>
                  </a:cubicBezTo>
                  <a:cubicBezTo>
                    <a:pt x="21" y="159"/>
                    <a:pt x="22" y="158"/>
                    <a:pt x="22" y="157"/>
                  </a:cubicBezTo>
                  <a:cubicBezTo>
                    <a:pt x="23" y="156"/>
                    <a:pt x="21" y="155"/>
                    <a:pt x="22" y="155"/>
                  </a:cubicBezTo>
                  <a:cubicBezTo>
                    <a:pt x="22" y="155"/>
                    <a:pt x="23" y="156"/>
                    <a:pt x="24" y="156"/>
                  </a:cubicBezTo>
                  <a:cubicBezTo>
                    <a:pt x="24" y="156"/>
                    <a:pt x="25" y="156"/>
                    <a:pt x="26" y="155"/>
                  </a:cubicBezTo>
                  <a:cubicBezTo>
                    <a:pt x="27" y="153"/>
                    <a:pt x="25" y="151"/>
                    <a:pt x="26" y="150"/>
                  </a:cubicBezTo>
                  <a:cubicBezTo>
                    <a:pt x="27" y="148"/>
                    <a:pt x="31" y="146"/>
                    <a:pt x="32" y="144"/>
                  </a:cubicBezTo>
                  <a:cubicBezTo>
                    <a:pt x="33" y="143"/>
                    <a:pt x="34" y="141"/>
                    <a:pt x="33" y="140"/>
                  </a:cubicBezTo>
                  <a:cubicBezTo>
                    <a:pt x="33" y="139"/>
                    <a:pt x="32" y="139"/>
                    <a:pt x="31" y="139"/>
                  </a:cubicBezTo>
                  <a:cubicBezTo>
                    <a:pt x="30" y="138"/>
                    <a:pt x="29" y="138"/>
                    <a:pt x="28" y="138"/>
                  </a:cubicBezTo>
                  <a:cubicBezTo>
                    <a:pt x="26" y="137"/>
                    <a:pt x="25" y="135"/>
                    <a:pt x="24" y="133"/>
                  </a:cubicBezTo>
                  <a:cubicBezTo>
                    <a:pt x="24" y="133"/>
                    <a:pt x="24" y="132"/>
                    <a:pt x="24" y="131"/>
                  </a:cubicBezTo>
                  <a:cubicBezTo>
                    <a:pt x="25" y="129"/>
                    <a:pt x="27" y="128"/>
                    <a:pt x="29" y="127"/>
                  </a:cubicBezTo>
                  <a:cubicBezTo>
                    <a:pt x="30" y="126"/>
                    <a:pt x="31" y="127"/>
                    <a:pt x="32" y="127"/>
                  </a:cubicBezTo>
                  <a:cubicBezTo>
                    <a:pt x="32" y="126"/>
                    <a:pt x="31" y="126"/>
                    <a:pt x="31" y="125"/>
                  </a:cubicBezTo>
                  <a:cubicBezTo>
                    <a:pt x="31" y="124"/>
                    <a:pt x="32" y="124"/>
                    <a:pt x="32" y="123"/>
                  </a:cubicBezTo>
                  <a:cubicBezTo>
                    <a:pt x="33" y="122"/>
                    <a:pt x="32" y="120"/>
                    <a:pt x="32" y="119"/>
                  </a:cubicBezTo>
                  <a:cubicBezTo>
                    <a:pt x="32" y="118"/>
                    <a:pt x="34" y="117"/>
                    <a:pt x="35" y="115"/>
                  </a:cubicBezTo>
                  <a:cubicBezTo>
                    <a:pt x="35" y="114"/>
                    <a:pt x="33" y="114"/>
                    <a:pt x="33" y="113"/>
                  </a:cubicBezTo>
                  <a:cubicBezTo>
                    <a:pt x="34" y="112"/>
                    <a:pt x="35" y="112"/>
                    <a:pt x="37" y="112"/>
                  </a:cubicBezTo>
                  <a:cubicBezTo>
                    <a:pt x="37" y="113"/>
                    <a:pt x="37" y="115"/>
                    <a:pt x="37" y="115"/>
                  </a:cubicBezTo>
                  <a:cubicBezTo>
                    <a:pt x="38" y="114"/>
                    <a:pt x="39" y="113"/>
                    <a:pt x="39" y="112"/>
                  </a:cubicBezTo>
                  <a:cubicBezTo>
                    <a:pt x="39" y="111"/>
                    <a:pt x="38" y="110"/>
                    <a:pt x="37" y="110"/>
                  </a:cubicBezTo>
                  <a:cubicBezTo>
                    <a:pt x="37" y="109"/>
                    <a:pt x="37" y="111"/>
                    <a:pt x="37" y="111"/>
                  </a:cubicBezTo>
                  <a:cubicBezTo>
                    <a:pt x="36" y="112"/>
                    <a:pt x="35" y="112"/>
                    <a:pt x="35" y="111"/>
                  </a:cubicBezTo>
                  <a:cubicBezTo>
                    <a:pt x="34" y="111"/>
                    <a:pt x="35" y="111"/>
                    <a:pt x="35" y="110"/>
                  </a:cubicBezTo>
                  <a:cubicBezTo>
                    <a:pt x="34" y="110"/>
                    <a:pt x="33" y="110"/>
                    <a:pt x="32" y="110"/>
                  </a:cubicBezTo>
                  <a:cubicBezTo>
                    <a:pt x="32" y="109"/>
                    <a:pt x="33" y="108"/>
                    <a:pt x="32" y="107"/>
                  </a:cubicBezTo>
                  <a:cubicBezTo>
                    <a:pt x="32" y="106"/>
                    <a:pt x="31" y="106"/>
                    <a:pt x="31" y="105"/>
                  </a:cubicBezTo>
                  <a:cubicBezTo>
                    <a:pt x="31" y="103"/>
                    <a:pt x="31" y="103"/>
                    <a:pt x="32" y="102"/>
                  </a:cubicBezTo>
                  <a:cubicBezTo>
                    <a:pt x="32" y="102"/>
                    <a:pt x="32" y="103"/>
                    <a:pt x="33" y="103"/>
                  </a:cubicBezTo>
                  <a:cubicBezTo>
                    <a:pt x="34" y="103"/>
                    <a:pt x="35" y="104"/>
                    <a:pt x="37" y="105"/>
                  </a:cubicBezTo>
                  <a:cubicBezTo>
                    <a:pt x="38" y="105"/>
                    <a:pt x="39" y="105"/>
                    <a:pt x="40" y="105"/>
                  </a:cubicBezTo>
                  <a:cubicBezTo>
                    <a:pt x="41" y="104"/>
                    <a:pt x="43" y="104"/>
                    <a:pt x="44" y="103"/>
                  </a:cubicBezTo>
                  <a:cubicBezTo>
                    <a:pt x="44" y="102"/>
                    <a:pt x="43" y="101"/>
                    <a:pt x="43" y="101"/>
                  </a:cubicBezTo>
                  <a:cubicBezTo>
                    <a:pt x="43" y="99"/>
                    <a:pt x="44" y="98"/>
                    <a:pt x="44" y="97"/>
                  </a:cubicBezTo>
                  <a:cubicBezTo>
                    <a:pt x="44" y="96"/>
                    <a:pt x="43" y="95"/>
                    <a:pt x="43" y="94"/>
                  </a:cubicBezTo>
                  <a:cubicBezTo>
                    <a:pt x="43" y="93"/>
                    <a:pt x="42" y="91"/>
                    <a:pt x="43" y="91"/>
                  </a:cubicBezTo>
                  <a:cubicBezTo>
                    <a:pt x="44" y="90"/>
                    <a:pt x="45" y="92"/>
                    <a:pt x="47" y="92"/>
                  </a:cubicBezTo>
                  <a:cubicBezTo>
                    <a:pt x="48" y="93"/>
                    <a:pt x="50" y="92"/>
                    <a:pt x="51" y="92"/>
                  </a:cubicBezTo>
                  <a:cubicBezTo>
                    <a:pt x="53" y="92"/>
                    <a:pt x="56" y="92"/>
                    <a:pt x="57" y="91"/>
                  </a:cubicBezTo>
                  <a:cubicBezTo>
                    <a:pt x="60" y="90"/>
                    <a:pt x="62" y="88"/>
                    <a:pt x="64" y="86"/>
                  </a:cubicBezTo>
                  <a:cubicBezTo>
                    <a:pt x="65" y="85"/>
                    <a:pt x="67" y="83"/>
                    <a:pt x="67" y="81"/>
                  </a:cubicBezTo>
                  <a:cubicBezTo>
                    <a:pt x="68" y="80"/>
                    <a:pt x="67" y="79"/>
                    <a:pt x="67" y="78"/>
                  </a:cubicBezTo>
                  <a:cubicBezTo>
                    <a:pt x="66" y="77"/>
                    <a:pt x="66" y="78"/>
                    <a:pt x="65" y="78"/>
                  </a:cubicBezTo>
                  <a:cubicBezTo>
                    <a:pt x="65" y="77"/>
                    <a:pt x="64" y="76"/>
                    <a:pt x="64" y="76"/>
                  </a:cubicBezTo>
                  <a:cubicBezTo>
                    <a:pt x="64" y="75"/>
                    <a:pt x="65" y="75"/>
                    <a:pt x="65" y="74"/>
                  </a:cubicBezTo>
                  <a:cubicBezTo>
                    <a:pt x="65" y="74"/>
                    <a:pt x="65" y="73"/>
                    <a:pt x="64" y="72"/>
                  </a:cubicBezTo>
                  <a:cubicBezTo>
                    <a:pt x="62" y="70"/>
                    <a:pt x="60" y="70"/>
                    <a:pt x="58" y="69"/>
                  </a:cubicBezTo>
                  <a:cubicBezTo>
                    <a:pt x="57" y="69"/>
                    <a:pt x="57" y="68"/>
                    <a:pt x="56" y="67"/>
                  </a:cubicBezTo>
                  <a:cubicBezTo>
                    <a:pt x="56" y="67"/>
                    <a:pt x="57" y="67"/>
                    <a:pt x="57" y="67"/>
                  </a:cubicBezTo>
                  <a:cubicBezTo>
                    <a:pt x="57" y="66"/>
                    <a:pt x="57" y="65"/>
                    <a:pt x="57" y="65"/>
                  </a:cubicBezTo>
                  <a:cubicBezTo>
                    <a:pt x="56" y="63"/>
                    <a:pt x="56" y="62"/>
                    <a:pt x="57" y="61"/>
                  </a:cubicBezTo>
                  <a:cubicBezTo>
                    <a:pt x="57" y="60"/>
                    <a:pt x="58" y="59"/>
                    <a:pt x="59" y="59"/>
                  </a:cubicBezTo>
                  <a:cubicBezTo>
                    <a:pt x="59" y="58"/>
                    <a:pt x="58" y="58"/>
                    <a:pt x="58" y="57"/>
                  </a:cubicBezTo>
                  <a:cubicBezTo>
                    <a:pt x="58" y="57"/>
                    <a:pt x="59" y="56"/>
                    <a:pt x="59" y="56"/>
                  </a:cubicBezTo>
                  <a:cubicBezTo>
                    <a:pt x="59" y="55"/>
                    <a:pt x="58" y="54"/>
                    <a:pt x="58" y="54"/>
                  </a:cubicBezTo>
                  <a:cubicBezTo>
                    <a:pt x="58" y="53"/>
                    <a:pt x="59" y="52"/>
                    <a:pt x="59" y="51"/>
                  </a:cubicBezTo>
                  <a:cubicBezTo>
                    <a:pt x="59" y="50"/>
                    <a:pt x="59" y="48"/>
                    <a:pt x="59" y="47"/>
                  </a:cubicBezTo>
                  <a:cubicBezTo>
                    <a:pt x="59" y="46"/>
                    <a:pt x="60" y="45"/>
                    <a:pt x="60" y="45"/>
                  </a:cubicBezTo>
                  <a:cubicBezTo>
                    <a:pt x="62" y="43"/>
                    <a:pt x="63" y="42"/>
                    <a:pt x="65" y="40"/>
                  </a:cubicBezTo>
                  <a:cubicBezTo>
                    <a:pt x="66" y="38"/>
                    <a:pt x="66" y="36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71" y="32"/>
                    <a:pt x="71" y="31"/>
                    <a:pt x="72" y="31"/>
                  </a:cubicBezTo>
                  <a:cubicBezTo>
                    <a:pt x="74" y="29"/>
                    <a:pt x="76" y="29"/>
                    <a:pt x="76" y="28"/>
                  </a:cubicBezTo>
                  <a:cubicBezTo>
                    <a:pt x="77" y="27"/>
                    <a:pt x="76" y="26"/>
                    <a:pt x="76" y="25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2"/>
                    <a:pt x="76" y="21"/>
                    <a:pt x="75" y="21"/>
                  </a:cubicBezTo>
                  <a:cubicBezTo>
                    <a:pt x="75" y="20"/>
                    <a:pt x="75" y="20"/>
                    <a:pt x="74" y="20"/>
                  </a:cubicBezTo>
                  <a:cubicBezTo>
                    <a:pt x="74" y="20"/>
                    <a:pt x="73" y="20"/>
                    <a:pt x="72" y="20"/>
                  </a:cubicBezTo>
                  <a:cubicBezTo>
                    <a:pt x="72" y="21"/>
                    <a:pt x="72" y="22"/>
                    <a:pt x="72" y="23"/>
                  </a:cubicBezTo>
                  <a:cubicBezTo>
                    <a:pt x="72" y="23"/>
                    <a:pt x="73" y="24"/>
                    <a:pt x="72" y="25"/>
                  </a:cubicBezTo>
                  <a:cubicBezTo>
                    <a:pt x="72" y="25"/>
                    <a:pt x="71" y="26"/>
                    <a:pt x="70" y="27"/>
                  </a:cubicBezTo>
                  <a:cubicBezTo>
                    <a:pt x="69" y="28"/>
                    <a:pt x="69" y="29"/>
                    <a:pt x="68" y="30"/>
                  </a:cubicBezTo>
                  <a:cubicBezTo>
                    <a:pt x="68" y="30"/>
                    <a:pt x="68" y="29"/>
                    <a:pt x="67" y="29"/>
                  </a:cubicBezTo>
                  <a:cubicBezTo>
                    <a:pt x="67" y="29"/>
                    <a:pt x="66" y="29"/>
                    <a:pt x="65" y="29"/>
                  </a:cubicBezTo>
                  <a:cubicBezTo>
                    <a:pt x="64" y="29"/>
                    <a:pt x="63" y="30"/>
                    <a:pt x="62" y="30"/>
                  </a:cubicBezTo>
                  <a:cubicBezTo>
                    <a:pt x="61" y="30"/>
                    <a:pt x="59" y="29"/>
                    <a:pt x="57" y="29"/>
                  </a:cubicBezTo>
                  <a:cubicBezTo>
                    <a:pt x="56" y="28"/>
                    <a:pt x="54" y="30"/>
                    <a:pt x="54" y="29"/>
                  </a:cubicBezTo>
                  <a:cubicBezTo>
                    <a:pt x="53" y="28"/>
                    <a:pt x="55" y="27"/>
                    <a:pt x="56" y="26"/>
                  </a:cubicBezTo>
                  <a:cubicBezTo>
                    <a:pt x="56" y="25"/>
                    <a:pt x="55" y="24"/>
                    <a:pt x="56" y="23"/>
                  </a:cubicBezTo>
                  <a:cubicBezTo>
                    <a:pt x="56" y="23"/>
                    <a:pt x="57" y="23"/>
                    <a:pt x="58" y="23"/>
                  </a:cubicBezTo>
                  <a:cubicBezTo>
                    <a:pt x="58" y="22"/>
                    <a:pt x="58" y="20"/>
                    <a:pt x="58" y="19"/>
                  </a:cubicBezTo>
                  <a:cubicBezTo>
                    <a:pt x="58" y="18"/>
                    <a:pt x="57" y="17"/>
                    <a:pt x="57" y="17"/>
                  </a:cubicBezTo>
                  <a:cubicBezTo>
                    <a:pt x="55" y="16"/>
                    <a:pt x="53" y="16"/>
                    <a:pt x="52" y="16"/>
                  </a:cubicBezTo>
                  <a:cubicBezTo>
                    <a:pt x="50" y="15"/>
                    <a:pt x="49" y="13"/>
                    <a:pt x="47" y="12"/>
                  </a:cubicBezTo>
                  <a:cubicBezTo>
                    <a:pt x="46" y="12"/>
                    <a:pt x="45" y="13"/>
                    <a:pt x="44" y="12"/>
                  </a:cubicBezTo>
                  <a:cubicBezTo>
                    <a:pt x="43" y="12"/>
                    <a:pt x="43" y="11"/>
                    <a:pt x="41" y="10"/>
                  </a:cubicBezTo>
                  <a:cubicBezTo>
                    <a:pt x="40" y="9"/>
                    <a:pt x="38" y="9"/>
                    <a:pt x="37" y="8"/>
                  </a:cubicBezTo>
                  <a:cubicBezTo>
                    <a:pt x="36" y="7"/>
                    <a:pt x="36" y="6"/>
                    <a:pt x="35" y="5"/>
                  </a:cubicBezTo>
                  <a:cubicBezTo>
                    <a:pt x="35" y="4"/>
                    <a:pt x="34" y="4"/>
                    <a:pt x="34" y="3"/>
                  </a:cubicBezTo>
                  <a:cubicBezTo>
                    <a:pt x="33" y="3"/>
                    <a:pt x="33" y="2"/>
                    <a:pt x="32" y="2"/>
                  </a:cubicBezTo>
                  <a:cubicBezTo>
                    <a:pt x="31" y="1"/>
                    <a:pt x="29" y="1"/>
                    <a:pt x="28" y="2"/>
                  </a:cubicBezTo>
                  <a:cubicBezTo>
                    <a:pt x="27" y="2"/>
                    <a:pt x="27" y="3"/>
                    <a:pt x="26" y="4"/>
                  </a:cubicBezTo>
                  <a:cubicBezTo>
                    <a:pt x="26" y="5"/>
                    <a:pt x="27" y="7"/>
                    <a:pt x="26" y="6"/>
                  </a:cubicBezTo>
                  <a:cubicBezTo>
                    <a:pt x="25" y="6"/>
                    <a:pt x="25" y="3"/>
                    <a:pt x="24" y="3"/>
                  </a:cubicBezTo>
                  <a:cubicBezTo>
                    <a:pt x="23" y="2"/>
                    <a:pt x="21" y="3"/>
                    <a:pt x="19" y="2"/>
                  </a:cubicBezTo>
                  <a:cubicBezTo>
                    <a:pt x="18" y="2"/>
                    <a:pt x="18" y="0"/>
                    <a:pt x="17" y="1"/>
                  </a:cubicBezTo>
                  <a:cubicBezTo>
                    <a:pt x="16" y="1"/>
                    <a:pt x="17" y="2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3" y="11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5"/>
                    <a:pt x="6" y="15"/>
                    <a:pt x="6" y="16"/>
                  </a:cubicBezTo>
                  <a:cubicBezTo>
                    <a:pt x="6" y="17"/>
                    <a:pt x="8" y="17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8" y="22"/>
                    <a:pt x="8" y="23"/>
                    <a:pt x="8" y="24"/>
                  </a:cubicBezTo>
                  <a:cubicBezTo>
                    <a:pt x="8" y="25"/>
                    <a:pt x="8" y="25"/>
                    <a:pt x="8" y="26"/>
                  </a:cubicBezTo>
                  <a:cubicBezTo>
                    <a:pt x="8" y="27"/>
                    <a:pt x="10" y="27"/>
                    <a:pt x="9" y="28"/>
                  </a:cubicBezTo>
                  <a:cubicBezTo>
                    <a:pt x="9" y="29"/>
                    <a:pt x="7" y="28"/>
                    <a:pt x="7" y="29"/>
                  </a:cubicBezTo>
                  <a:cubicBezTo>
                    <a:pt x="6" y="30"/>
                    <a:pt x="6" y="32"/>
                    <a:pt x="6" y="33"/>
                  </a:cubicBezTo>
                  <a:cubicBezTo>
                    <a:pt x="5" y="34"/>
                    <a:pt x="4" y="35"/>
                    <a:pt x="3" y="36"/>
                  </a:cubicBezTo>
                  <a:cubicBezTo>
                    <a:pt x="3" y="37"/>
                    <a:pt x="4" y="39"/>
                    <a:pt x="3" y="38"/>
                  </a:cubicBezTo>
                  <a:cubicBezTo>
                    <a:pt x="3" y="39"/>
                    <a:pt x="3" y="39"/>
                    <a:pt x="2" y="40"/>
                  </a:cubicBezTo>
                  <a:cubicBezTo>
                    <a:pt x="4" y="40"/>
                    <a:pt x="3" y="43"/>
                    <a:pt x="3" y="44"/>
                  </a:cubicBezTo>
                  <a:cubicBezTo>
                    <a:pt x="3" y="46"/>
                    <a:pt x="2" y="47"/>
                    <a:pt x="1" y="49"/>
                  </a:cubicBezTo>
                  <a:cubicBezTo>
                    <a:pt x="1" y="50"/>
                    <a:pt x="1" y="51"/>
                    <a:pt x="1" y="52"/>
                  </a:cubicBezTo>
                  <a:cubicBezTo>
                    <a:pt x="1" y="53"/>
                    <a:pt x="2" y="53"/>
                    <a:pt x="2" y="54"/>
                  </a:cubicBezTo>
                  <a:cubicBezTo>
                    <a:pt x="2" y="55"/>
                    <a:pt x="1" y="55"/>
                    <a:pt x="2" y="55"/>
                  </a:cubicBezTo>
                  <a:cubicBezTo>
                    <a:pt x="2" y="56"/>
                    <a:pt x="3" y="56"/>
                    <a:pt x="4" y="57"/>
                  </a:cubicBezTo>
                  <a:cubicBezTo>
                    <a:pt x="4" y="58"/>
                    <a:pt x="3" y="60"/>
                    <a:pt x="3" y="61"/>
                  </a:cubicBezTo>
                  <a:cubicBezTo>
                    <a:pt x="4" y="61"/>
                    <a:pt x="5" y="60"/>
                    <a:pt x="5" y="61"/>
                  </a:cubicBezTo>
                  <a:cubicBezTo>
                    <a:pt x="6" y="62"/>
                    <a:pt x="5" y="64"/>
                    <a:pt x="5" y="65"/>
                  </a:cubicBezTo>
                  <a:cubicBezTo>
                    <a:pt x="4" y="67"/>
                    <a:pt x="3" y="69"/>
                    <a:pt x="3" y="71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4"/>
                    <a:pt x="4" y="74"/>
                    <a:pt x="3" y="77"/>
                  </a:cubicBezTo>
                  <a:cubicBezTo>
                    <a:pt x="3" y="78"/>
                    <a:pt x="1" y="77"/>
                    <a:pt x="0" y="78"/>
                  </a:cubicBezTo>
                  <a:cubicBezTo>
                    <a:pt x="0" y="80"/>
                    <a:pt x="1" y="82"/>
                    <a:pt x="2" y="85"/>
                  </a:cubicBezTo>
                  <a:cubicBezTo>
                    <a:pt x="2" y="87"/>
                    <a:pt x="4" y="88"/>
                    <a:pt x="3" y="90"/>
                  </a:cubicBezTo>
                  <a:cubicBezTo>
                    <a:pt x="3" y="91"/>
                    <a:pt x="1" y="91"/>
                    <a:pt x="0" y="91"/>
                  </a:cubicBezTo>
                  <a:cubicBezTo>
                    <a:pt x="0" y="92"/>
                    <a:pt x="1" y="93"/>
                    <a:pt x="1" y="95"/>
                  </a:cubicBezTo>
                  <a:cubicBezTo>
                    <a:pt x="1" y="95"/>
                    <a:pt x="0" y="96"/>
                    <a:pt x="0" y="97"/>
                  </a:cubicBezTo>
                  <a:cubicBezTo>
                    <a:pt x="0" y="98"/>
                    <a:pt x="0" y="99"/>
                    <a:pt x="0" y="100"/>
                  </a:cubicBezTo>
                  <a:cubicBezTo>
                    <a:pt x="0" y="101"/>
                    <a:pt x="0" y="102"/>
                    <a:pt x="0" y="104"/>
                  </a:cubicBezTo>
                  <a:cubicBezTo>
                    <a:pt x="0" y="105"/>
                    <a:pt x="2" y="106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2"/>
                    <a:pt x="0" y="113"/>
                    <a:pt x="1" y="115"/>
                  </a:cubicBezTo>
                  <a:cubicBezTo>
                    <a:pt x="1" y="115"/>
                    <a:pt x="2" y="115"/>
                    <a:pt x="2" y="115"/>
                  </a:cubicBezTo>
                  <a:cubicBezTo>
                    <a:pt x="3" y="116"/>
                    <a:pt x="2" y="116"/>
                    <a:pt x="2" y="116"/>
                  </a:cubicBezTo>
                  <a:cubicBezTo>
                    <a:pt x="2" y="118"/>
                    <a:pt x="3" y="119"/>
                    <a:pt x="3" y="120"/>
                  </a:cubicBezTo>
                  <a:cubicBezTo>
                    <a:pt x="3" y="121"/>
                    <a:pt x="2" y="122"/>
                    <a:pt x="3" y="123"/>
                  </a:cubicBezTo>
                  <a:cubicBezTo>
                    <a:pt x="4" y="123"/>
                    <a:pt x="5" y="123"/>
                    <a:pt x="6" y="123"/>
                  </a:cubicBezTo>
                  <a:cubicBezTo>
                    <a:pt x="7" y="123"/>
                    <a:pt x="7" y="124"/>
                    <a:pt x="7" y="124"/>
                  </a:cubicBezTo>
                  <a:cubicBezTo>
                    <a:pt x="7" y="124"/>
                    <a:pt x="6" y="125"/>
                    <a:pt x="6" y="125"/>
                  </a:cubicBezTo>
                  <a:cubicBezTo>
                    <a:pt x="5" y="126"/>
                    <a:pt x="5" y="124"/>
                    <a:pt x="4" y="124"/>
                  </a:cubicBezTo>
                  <a:cubicBezTo>
                    <a:pt x="4" y="124"/>
                    <a:pt x="2" y="125"/>
                    <a:pt x="3" y="125"/>
                  </a:cubicBezTo>
                  <a:cubicBezTo>
                    <a:pt x="3" y="126"/>
                    <a:pt x="6" y="126"/>
                    <a:pt x="6" y="127"/>
                  </a:cubicBezTo>
                  <a:cubicBezTo>
                    <a:pt x="7" y="128"/>
                    <a:pt x="4" y="129"/>
                    <a:pt x="4" y="130"/>
                  </a:cubicBezTo>
                  <a:cubicBezTo>
                    <a:pt x="4" y="130"/>
                    <a:pt x="6" y="131"/>
                    <a:pt x="6" y="131"/>
                  </a:cubicBezTo>
                  <a:cubicBezTo>
                    <a:pt x="6" y="133"/>
                    <a:pt x="6" y="134"/>
                    <a:pt x="6" y="135"/>
                  </a:cubicBezTo>
                  <a:cubicBezTo>
                    <a:pt x="5" y="135"/>
                    <a:pt x="5" y="136"/>
                    <a:pt x="5" y="137"/>
                  </a:cubicBezTo>
                  <a:cubicBezTo>
                    <a:pt x="5" y="137"/>
                    <a:pt x="5" y="138"/>
                    <a:pt x="5" y="138"/>
                  </a:cubicBezTo>
                  <a:cubicBezTo>
                    <a:pt x="4" y="139"/>
                    <a:pt x="2" y="140"/>
                    <a:pt x="2" y="142"/>
                  </a:cubicBezTo>
                  <a:cubicBezTo>
                    <a:pt x="2" y="143"/>
                    <a:pt x="5" y="143"/>
                    <a:pt x="5" y="144"/>
                  </a:cubicBezTo>
                  <a:cubicBezTo>
                    <a:pt x="5" y="145"/>
                    <a:pt x="4" y="146"/>
                    <a:pt x="4" y="147"/>
                  </a:cubicBezTo>
                  <a:cubicBezTo>
                    <a:pt x="3" y="148"/>
                    <a:pt x="3" y="149"/>
                    <a:pt x="3" y="149"/>
                  </a:cubicBezTo>
                  <a:cubicBezTo>
                    <a:pt x="2" y="150"/>
                    <a:pt x="0" y="151"/>
                    <a:pt x="0" y="152"/>
                  </a:cubicBezTo>
                  <a:cubicBezTo>
                    <a:pt x="0" y="153"/>
                    <a:pt x="0" y="155"/>
                    <a:pt x="1" y="156"/>
                  </a:cubicBezTo>
                  <a:cubicBezTo>
                    <a:pt x="2" y="158"/>
                    <a:pt x="1" y="159"/>
                    <a:pt x="3" y="160"/>
                  </a:cubicBezTo>
                  <a:cubicBezTo>
                    <a:pt x="3" y="161"/>
                    <a:pt x="5" y="159"/>
                    <a:pt x="6" y="160"/>
                  </a:cubicBezTo>
                  <a:cubicBezTo>
                    <a:pt x="7" y="161"/>
                    <a:pt x="7" y="163"/>
                    <a:pt x="8" y="164"/>
                  </a:cubicBezTo>
                  <a:cubicBezTo>
                    <a:pt x="8" y="165"/>
                    <a:pt x="8" y="165"/>
                    <a:pt x="8" y="165"/>
                  </a:cubicBezTo>
                  <a:cubicBezTo>
                    <a:pt x="8" y="166"/>
                    <a:pt x="9" y="168"/>
                    <a:pt x="10" y="168"/>
                  </a:cubicBezTo>
                  <a:cubicBezTo>
                    <a:pt x="12" y="169"/>
                    <a:pt x="15" y="168"/>
                    <a:pt x="18" y="168"/>
                  </a:cubicBezTo>
                  <a:cubicBezTo>
                    <a:pt x="19" y="168"/>
                    <a:pt x="20" y="169"/>
                    <a:pt x="21" y="16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0" name="Freeform 483"/>
            <p:cNvSpPr>
              <a:spLocks/>
            </p:cNvSpPr>
            <p:nvPr/>
          </p:nvSpPr>
          <p:spPr bwMode="auto">
            <a:xfrm>
              <a:off x="2090" y="2861"/>
              <a:ext cx="228" cy="311"/>
            </a:xfrm>
            <a:custGeom>
              <a:avLst/>
              <a:gdLst>
                <a:gd name="T0" fmla="*/ 370 w 66"/>
                <a:gd name="T1" fmla="*/ 0 h 90"/>
                <a:gd name="T2" fmla="*/ 404 w 66"/>
                <a:gd name="T3" fmla="*/ 35 h 90"/>
                <a:gd name="T4" fmla="*/ 453 w 66"/>
                <a:gd name="T5" fmla="*/ 73 h 90"/>
                <a:gd name="T6" fmla="*/ 477 w 66"/>
                <a:gd name="T7" fmla="*/ 97 h 90"/>
                <a:gd name="T8" fmla="*/ 477 w 66"/>
                <a:gd name="T9" fmla="*/ 131 h 90"/>
                <a:gd name="T10" fmla="*/ 535 w 66"/>
                <a:gd name="T11" fmla="*/ 131 h 90"/>
                <a:gd name="T12" fmla="*/ 584 w 66"/>
                <a:gd name="T13" fmla="*/ 131 h 90"/>
                <a:gd name="T14" fmla="*/ 646 w 66"/>
                <a:gd name="T15" fmla="*/ 131 h 90"/>
                <a:gd name="T16" fmla="*/ 667 w 66"/>
                <a:gd name="T17" fmla="*/ 142 h 90"/>
                <a:gd name="T18" fmla="*/ 656 w 66"/>
                <a:gd name="T19" fmla="*/ 204 h 90"/>
                <a:gd name="T20" fmla="*/ 667 w 66"/>
                <a:gd name="T21" fmla="*/ 228 h 90"/>
                <a:gd name="T22" fmla="*/ 656 w 66"/>
                <a:gd name="T23" fmla="*/ 238 h 90"/>
                <a:gd name="T24" fmla="*/ 573 w 66"/>
                <a:gd name="T25" fmla="*/ 263 h 90"/>
                <a:gd name="T26" fmla="*/ 515 w 66"/>
                <a:gd name="T27" fmla="*/ 297 h 90"/>
                <a:gd name="T28" fmla="*/ 491 w 66"/>
                <a:gd name="T29" fmla="*/ 346 h 90"/>
                <a:gd name="T30" fmla="*/ 453 w 66"/>
                <a:gd name="T31" fmla="*/ 394 h 90"/>
                <a:gd name="T32" fmla="*/ 453 w 66"/>
                <a:gd name="T33" fmla="*/ 453 h 90"/>
                <a:gd name="T34" fmla="*/ 515 w 66"/>
                <a:gd name="T35" fmla="*/ 515 h 90"/>
                <a:gd name="T36" fmla="*/ 549 w 66"/>
                <a:gd name="T37" fmla="*/ 549 h 90"/>
                <a:gd name="T38" fmla="*/ 598 w 66"/>
                <a:gd name="T39" fmla="*/ 584 h 90"/>
                <a:gd name="T40" fmla="*/ 646 w 66"/>
                <a:gd name="T41" fmla="*/ 549 h 90"/>
                <a:gd name="T42" fmla="*/ 691 w 66"/>
                <a:gd name="T43" fmla="*/ 632 h 90"/>
                <a:gd name="T44" fmla="*/ 788 w 66"/>
                <a:gd name="T45" fmla="*/ 729 h 90"/>
                <a:gd name="T46" fmla="*/ 753 w 66"/>
                <a:gd name="T47" fmla="*/ 777 h 90"/>
                <a:gd name="T48" fmla="*/ 753 w 66"/>
                <a:gd name="T49" fmla="*/ 802 h 90"/>
                <a:gd name="T50" fmla="*/ 739 w 66"/>
                <a:gd name="T51" fmla="*/ 871 h 90"/>
                <a:gd name="T52" fmla="*/ 753 w 66"/>
                <a:gd name="T53" fmla="*/ 968 h 90"/>
                <a:gd name="T54" fmla="*/ 715 w 66"/>
                <a:gd name="T55" fmla="*/ 1002 h 90"/>
                <a:gd name="T56" fmla="*/ 715 w 66"/>
                <a:gd name="T57" fmla="*/ 1026 h 90"/>
                <a:gd name="T58" fmla="*/ 681 w 66"/>
                <a:gd name="T59" fmla="*/ 1075 h 90"/>
                <a:gd name="T60" fmla="*/ 622 w 66"/>
                <a:gd name="T61" fmla="*/ 1016 h 90"/>
                <a:gd name="T62" fmla="*/ 515 w 66"/>
                <a:gd name="T63" fmla="*/ 954 h 90"/>
                <a:gd name="T64" fmla="*/ 383 w 66"/>
                <a:gd name="T65" fmla="*/ 885 h 90"/>
                <a:gd name="T66" fmla="*/ 321 w 66"/>
                <a:gd name="T67" fmla="*/ 822 h 90"/>
                <a:gd name="T68" fmla="*/ 335 w 66"/>
                <a:gd name="T69" fmla="*/ 788 h 90"/>
                <a:gd name="T70" fmla="*/ 238 w 66"/>
                <a:gd name="T71" fmla="*/ 657 h 90"/>
                <a:gd name="T72" fmla="*/ 166 w 66"/>
                <a:gd name="T73" fmla="*/ 491 h 90"/>
                <a:gd name="T74" fmla="*/ 131 w 66"/>
                <a:gd name="T75" fmla="*/ 404 h 90"/>
                <a:gd name="T76" fmla="*/ 73 w 66"/>
                <a:gd name="T77" fmla="*/ 384 h 90"/>
                <a:gd name="T78" fmla="*/ 24 w 66"/>
                <a:gd name="T79" fmla="*/ 335 h 90"/>
                <a:gd name="T80" fmla="*/ 35 w 66"/>
                <a:gd name="T81" fmla="*/ 311 h 90"/>
                <a:gd name="T82" fmla="*/ 24 w 66"/>
                <a:gd name="T83" fmla="*/ 287 h 90"/>
                <a:gd name="T84" fmla="*/ 48 w 66"/>
                <a:gd name="T85" fmla="*/ 204 h 90"/>
                <a:gd name="T86" fmla="*/ 83 w 66"/>
                <a:gd name="T87" fmla="*/ 214 h 90"/>
                <a:gd name="T88" fmla="*/ 59 w 66"/>
                <a:gd name="T89" fmla="*/ 228 h 90"/>
                <a:gd name="T90" fmla="*/ 73 w 66"/>
                <a:gd name="T91" fmla="*/ 252 h 90"/>
                <a:gd name="T92" fmla="*/ 121 w 66"/>
                <a:gd name="T93" fmla="*/ 252 h 90"/>
                <a:gd name="T94" fmla="*/ 142 w 66"/>
                <a:gd name="T95" fmla="*/ 287 h 90"/>
                <a:gd name="T96" fmla="*/ 180 w 66"/>
                <a:gd name="T97" fmla="*/ 190 h 90"/>
                <a:gd name="T98" fmla="*/ 287 w 66"/>
                <a:gd name="T99" fmla="*/ 142 h 90"/>
                <a:gd name="T100" fmla="*/ 321 w 66"/>
                <a:gd name="T101" fmla="*/ 107 h 90"/>
                <a:gd name="T102" fmla="*/ 345 w 66"/>
                <a:gd name="T103" fmla="*/ 59 h 90"/>
                <a:gd name="T104" fmla="*/ 359 w 66"/>
                <a:gd name="T105" fmla="*/ 24 h 90"/>
                <a:gd name="T106" fmla="*/ 345 w 66"/>
                <a:gd name="T107" fmla="*/ 0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6"/>
                <a:gd name="T163" fmla="*/ 0 h 90"/>
                <a:gd name="T164" fmla="*/ 66 w 66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6" h="90">
                  <a:moveTo>
                    <a:pt x="29" y="0"/>
                  </a:moveTo>
                  <a:cubicBezTo>
                    <a:pt x="30" y="0"/>
                    <a:pt x="30" y="0"/>
                    <a:pt x="31" y="0"/>
                  </a:cubicBezTo>
                  <a:cubicBezTo>
                    <a:pt x="31" y="0"/>
                    <a:pt x="32" y="1"/>
                    <a:pt x="32" y="1"/>
                  </a:cubicBezTo>
                  <a:cubicBezTo>
                    <a:pt x="33" y="2"/>
                    <a:pt x="33" y="2"/>
                    <a:pt x="34" y="3"/>
                  </a:cubicBezTo>
                  <a:cubicBezTo>
                    <a:pt x="35" y="4"/>
                    <a:pt x="34" y="5"/>
                    <a:pt x="35" y="5"/>
                  </a:cubicBezTo>
                  <a:cubicBezTo>
                    <a:pt x="36" y="6"/>
                    <a:pt x="37" y="6"/>
                    <a:pt x="38" y="6"/>
                  </a:cubicBezTo>
                  <a:cubicBezTo>
                    <a:pt x="39" y="7"/>
                    <a:pt x="39" y="8"/>
                    <a:pt x="40" y="8"/>
                  </a:cubicBezTo>
                  <a:cubicBezTo>
                    <a:pt x="40" y="9"/>
                    <a:pt x="40" y="8"/>
                    <a:pt x="40" y="8"/>
                  </a:cubicBezTo>
                  <a:cubicBezTo>
                    <a:pt x="41" y="8"/>
                    <a:pt x="41" y="9"/>
                    <a:pt x="40" y="9"/>
                  </a:cubicBezTo>
                  <a:cubicBezTo>
                    <a:pt x="40" y="10"/>
                    <a:pt x="40" y="10"/>
                    <a:pt x="40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7" y="10"/>
                    <a:pt x="48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50" y="11"/>
                    <a:pt x="51" y="11"/>
                    <a:pt x="52" y="10"/>
                  </a:cubicBezTo>
                  <a:cubicBezTo>
                    <a:pt x="53" y="10"/>
                    <a:pt x="54" y="10"/>
                    <a:pt x="54" y="11"/>
                  </a:cubicBezTo>
                  <a:cubicBezTo>
                    <a:pt x="55" y="11"/>
                    <a:pt x="54" y="12"/>
                    <a:pt x="54" y="12"/>
                  </a:cubicBezTo>
                  <a:cubicBezTo>
                    <a:pt x="55" y="12"/>
                    <a:pt x="56" y="12"/>
                    <a:pt x="56" y="12"/>
                  </a:cubicBezTo>
                  <a:cubicBezTo>
                    <a:pt x="56" y="14"/>
                    <a:pt x="54" y="15"/>
                    <a:pt x="54" y="17"/>
                  </a:cubicBezTo>
                  <a:cubicBezTo>
                    <a:pt x="54" y="18"/>
                    <a:pt x="55" y="17"/>
                    <a:pt x="55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5" y="18"/>
                    <a:pt x="56" y="19"/>
                    <a:pt x="56" y="19"/>
                  </a:cubicBezTo>
                  <a:cubicBezTo>
                    <a:pt x="57" y="20"/>
                    <a:pt x="57" y="20"/>
                    <a:pt x="57" y="21"/>
                  </a:cubicBezTo>
                  <a:cubicBezTo>
                    <a:pt x="56" y="21"/>
                    <a:pt x="56" y="20"/>
                    <a:pt x="55" y="20"/>
                  </a:cubicBezTo>
                  <a:cubicBezTo>
                    <a:pt x="54" y="20"/>
                    <a:pt x="53" y="21"/>
                    <a:pt x="52" y="21"/>
                  </a:cubicBezTo>
                  <a:cubicBezTo>
                    <a:pt x="51" y="21"/>
                    <a:pt x="50" y="22"/>
                    <a:pt x="48" y="22"/>
                  </a:cubicBezTo>
                  <a:cubicBezTo>
                    <a:pt x="48" y="22"/>
                    <a:pt x="47" y="22"/>
                    <a:pt x="46" y="22"/>
                  </a:cubicBezTo>
                  <a:cubicBezTo>
                    <a:pt x="45" y="23"/>
                    <a:pt x="44" y="23"/>
                    <a:pt x="43" y="25"/>
                  </a:cubicBezTo>
                  <a:cubicBezTo>
                    <a:pt x="42" y="25"/>
                    <a:pt x="43" y="26"/>
                    <a:pt x="43" y="27"/>
                  </a:cubicBezTo>
                  <a:cubicBezTo>
                    <a:pt x="42" y="28"/>
                    <a:pt x="41" y="28"/>
                    <a:pt x="41" y="29"/>
                  </a:cubicBezTo>
                  <a:cubicBezTo>
                    <a:pt x="40" y="30"/>
                    <a:pt x="42" y="30"/>
                    <a:pt x="42" y="31"/>
                  </a:cubicBezTo>
                  <a:cubicBezTo>
                    <a:pt x="41" y="32"/>
                    <a:pt x="39" y="32"/>
                    <a:pt x="38" y="33"/>
                  </a:cubicBezTo>
                  <a:cubicBezTo>
                    <a:pt x="37" y="34"/>
                    <a:pt x="38" y="35"/>
                    <a:pt x="38" y="35"/>
                  </a:cubicBezTo>
                  <a:cubicBezTo>
                    <a:pt x="38" y="36"/>
                    <a:pt x="38" y="37"/>
                    <a:pt x="38" y="38"/>
                  </a:cubicBezTo>
                  <a:cubicBezTo>
                    <a:pt x="38" y="39"/>
                    <a:pt x="37" y="40"/>
                    <a:pt x="38" y="41"/>
                  </a:cubicBezTo>
                  <a:cubicBezTo>
                    <a:pt x="39" y="42"/>
                    <a:pt x="42" y="42"/>
                    <a:pt x="43" y="43"/>
                  </a:cubicBezTo>
                  <a:cubicBezTo>
                    <a:pt x="43" y="44"/>
                    <a:pt x="42" y="45"/>
                    <a:pt x="42" y="46"/>
                  </a:cubicBezTo>
                  <a:cubicBezTo>
                    <a:pt x="43" y="46"/>
                    <a:pt x="45" y="46"/>
                    <a:pt x="46" y="46"/>
                  </a:cubicBezTo>
                  <a:cubicBezTo>
                    <a:pt x="46" y="47"/>
                    <a:pt x="46" y="48"/>
                    <a:pt x="47" y="49"/>
                  </a:cubicBezTo>
                  <a:cubicBezTo>
                    <a:pt x="48" y="49"/>
                    <a:pt x="49" y="49"/>
                    <a:pt x="50" y="49"/>
                  </a:cubicBezTo>
                  <a:cubicBezTo>
                    <a:pt x="52" y="48"/>
                    <a:pt x="52" y="47"/>
                    <a:pt x="5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8"/>
                    <a:pt x="54" y="51"/>
                    <a:pt x="55" y="53"/>
                  </a:cubicBezTo>
                  <a:cubicBezTo>
                    <a:pt x="55" y="54"/>
                    <a:pt x="57" y="53"/>
                    <a:pt x="58" y="53"/>
                  </a:cubicBezTo>
                  <a:cubicBezTo>
                    <a:pt x="58" y="53"/>
                    <a:pt x="59" y="53"/>
                    <a:pt x="60" y="53"/>
                  </a:cubicBezTo>
                  <a:cubicBezTo>
                    <a:pt x="61" y="55"/>
                    <a:pt x="63" y="58"/>
                    <a:pt x="66" y="61"/>
                  </a:cubicBezTo>
                  <a:cubicBezTo>
                    <a:pt x="65" y="62"/>
                    <a:pt x="65" y="62"/>
                    <a:pt x="65" y="63"/>
                  </a:cubicBezTo>
                  <a:cubicBezTo>
                    <a:pt x="64" y="64"/>
                    <a:pt x="64" y="64"/>
                    <a:pt x="63" y="65"/>
                  </a:cubicBezTo>
                  <a:cubicBezTo>
                    <a:pt x="63" y="65"/>
                    <a:pt x="64" y="66"/>
                    <a:pt x="64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8"/>
                    <a:pt x="64" y="69"/>
                    <a:pt x="64" y="69"/>
                  </a:cubicBezTo>
                  <a:cubicBezTo>
                    <a:pt x="64" y="71"/>
                    <a:pt x="62" y="72"/>
                    <a:pt x="62" y="73"/>
                  </a:cubicBezTo>
                  <a:cubicBezTo>
                    <a:pt x="61" y="74"/>
                    <a:pt x="63" y="74"/>
                    <a:pt x="63" y="75"/>
                  </a:cubicBezTo>
                  <a:cubicBezTo>
                    <a:pt x="63" y="77"/>
                    <a:pt x="63" y="79"/>
                    <a:pt x="63" y="81"/>
                  </a:cubicBezTo>
                  <a:cubicBezTo>
                    <a:pt x="63" y="81"/>
                    <a:pt x="62" y="82"/>
                    <a:pt x="61" y="83"/>
                  </a:cubicBezTo>
                  <a:cubicBezTo>
                    <a:pt x="61" y="83"/>
                    <a:pt x="60" y="84"/>
                    <a:pt x="60" y="84"/>
                  </a:cubicBezTo>
                  <a:cubicBezTo>
                    <a:pt x="60" y="85"/>
                    <a:pt x="61" y="86"/>
                    <a:pt x="61" y="86"/>
                  </a:cubicBezTo>
                  <a:cubicBezTo>
                    <a:pt x="61" y="86"/>
                    <a:pt x="60" y="86"/>
                    <a:pt x="60" y="86"/>
                  </a:cubicBezTo>
                  <a:cubicBezTo>
                    <a:pt x="59" y="87"/>
                    <a:pt x="60" y="88"/>
                    <a:pt x="60" y="89"/>
                  </a:cubicBezTo>
                  <a:cubicBezTo>
                    <a:pt x="59" y="90"/>
                    <a:pt x="58" y="90"/>
                    <a:pt x="57" y="90"/>
                  </a:cubicBezTo>
                  <a:cubicBezTo>
                    <a:pt x="56" y="89"/>
                    <a:pt x="55" y="88"/>
                    <a:pt x="54" y="88"/>
                  </a:cubicBezTo>
                  <a:cubicBezTo>
                    <a:pt x="53" y="87"/>
                    <a:pt x="53" y="86"/>
                    <a:pt x="52" y="85"/>
                  </a:cubicBezTo>
                  <a:cubicBezTo>
                    <a:pt x="51" y="84"/>
                    <a:pt x="50" y="83"/>
                    <a:pt x="48" y="82"/>
                  </a:cubicBezTo>
                  <a:cubicBezTo>
                    <a:pt x="47" y="82"/>
                    <a:pt x="45" y="81"/>
                    <a:pt x="43" y="80"/>
                  </a:cubicBezTo>
                  <a:cubicBezTo>
                    <a:pt x="41" y="79"/>
                    <a:pt x="39" y="78"/>
                    <a:pt x="37" y="77"/>
                  </a:cubicBezTo>
                  <a:cubicBezTo>
                    <a:pt x="36" y="76"/>
                    <a:pt x="34" y="75"/>
                    <a:pt x="32" y="74"/>
                  </a:cubicBezTo>
                  <a:cubicBezTo>
                    <a:pt x="31" y="73"/>
                    <a:pt x="30" y="72"/>
                    <a:pt x="29" y="71"/>
                  </a:cubicBezTo>
                  <a:cubicBezTo>
                    <a:pt x="28" y="71"/>
                    <a:pt x="28" y="70"/>
                    <a:pt x="27" y="69"/>
                  </a:cubicBezTo>
                  <a:cubicBezTo>
                    <a:pt x="27" y="69"/>
                    <a:pt x="27" y="68"/>
                    <a:pt x="27" y="68"/>
                  </a:cubicBezTo>
                  <a:cubicBezTo>
                    <a:pt x="27" y="67"/>
                    <a:pt x="28" y="66"/>
                    <a:pt x="28" y="66"/>
                  </a:cubicBezTo>
                  <a:cubicBezTo>
                    <a:pt x="28" y="64"/>
                    <a:pt x="26" y="63"/>
                    <a:pt x="25" y="62"/>
                  </a:cubicBezTo>
                  <a:cubicBezTo>
                    <a:pt x="23" y="59"/>
                    <a:pt x="22" y="57"/>
                    <a:pt x="20" y="55"/>
                  </a:cubicBezTo>
                  <a:cubicBezTo>
                    <a:pt x="19" y="52"/>
                    <a:pt x="17" y="49"/>
                    <a:pt x="16" y="46"/>
                  </a:cubicBezTo>
                  <a:cubicBezTo>
                    <a:pt x="15" y="45"/>
                    <a:pt x="15" y="43"/>
                    <a:pt x="14" y="41"/>
                  </a:cubicBezTo>
                  <a:cubicBezTo>
                    <a:pt x="14" y="40"/>
                    <a:pt x="13" y="39"/>
                    <a:pt x="12" y="38"/>
                  </a:cubicBezTo>
                  <a:cubicBezTo>
                    <a:pt x="11" y="37"/>
                    <a:pt x="11" y="35"/>
                    <a:pt x="11" y="34"/>
                  </a:cubicBezTo>
                  <a:cubicBezTo>
                    <a:pt x="10" y="33"/>
                    <a:pt x="9" y="32"/>
                    <a:pt x="8" y="32"/>
                  </a:cubicBezTo>
                  <a:cubicBezTo>
                    <a:pt x="7" y="31"/>
                    <a:pt x="6" y="32"/>
                    <a:pt x="6" y="32"/>
                  </a:cubicBezTo>
                  <a:cubicBezTo>
                    <a:pt x="5" y="31"/>
                    <a:pt x="3" y="30"/>
                    <a:pt x="2" y="29"/>
                  </a:cubicBezTo>
                  <a:cubicBezTo>
                    <a:pt x="2" y="29"/>
                    <a:pt x="2" y="28"/>
                    <a:pt x="2" y="28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4"/>
                    <a:pt x="2" y="24"/>
                  </a:cubicBezTo>
                  <a:cubicBezTo>
                    <a:pt x="2" y="23"/>
                    <a:pt x="0" y="22"/>
                    <a:pt x="1" y="21"/>
                  </a:cubicBezTo>
                  <a:cubicBezTo>
                    <a:pt x="1" y="19"/>
                    <a:pt x="3" y="18"/>
                    <a:pt x="4" y="17"/>
                  </a:cubicBezTo>
                  <a:cubicBezTo>
                    <a:pt x="4" y="17"/>
                    <a:pt x="5" y="16"/>
                    <a:pt x="6" y="16"/>
                  </a:cubicBezTo>
                  <a:cubicBezTo>
                    <a:pt x="6" y="17"/>
                    <a:pt x="7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1"/>
                    <a:pt x="5" y="21"/>
                    <a:pt x="6" y="21"/>
                  </a:cubicBezTo>
                  <a:cubicBezTo>
                    <a:pt x="6" y="21"/>
                    <a:pt x="7" y="21"/>
                    <a:pt x="7" y="20"/>
                  </a:cubicBezTo>
                  <a:cubicBezTo>
                    <a:pt x="8" y="20"/>
                    <a:pt x="9" y="20"/>
                    <a:pt x="10" y="21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11" y="23"/>
                    <a:pt x="12" y="24"/>
                    <a:pt x="12" y="24"/>
                  </a:cubicBezTo>
                  <a:cubicBezTo>
                    <a:pt x="13" y="23"/>
                    <a:pt x="13" y="22"/>
                    <a:pt x="14" y="21"/>
                  </a:cubicBezTo>
                  <a:cubicBezTo>
                    <a:pt x="14" y="20"/>
                    <a:pt x="14" y="18"/>
                    <a:pt x="15" y="16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4"/>
                    <a:pt x="22" y="13"/>
                    <a:pt x="24" y="12"/>
                  </a:cubicBezTo>
                  <a:cubicBezTo>
                    <a:pt x="25" y="12"/>
                    <a:pt x="24" y="11"/>
                    <a:pt x="25" y="11"/>
                  </a:cubicBezTo>
                  <a:cubicBezTo>
                    <a:pt x="25" y="10"/>
                    <a:pt x="26" y="10"/>
                    <a:pt x="27" y="9"/>
                  </a:cubicBezTo>
                  <a:cubicBezTo>
                    <a:pt x="27" y="9"/>
                    <a:pt x="28" y="8"/>
                    <a:pt x="28" y="8"/>
                  </a:cubicBezTo>
                  <a:cubicBezTo>
                    <a:pt x="29" y="7"/>
                    <a:pt x="28" y="6"/>
                    <a:pt x="29" y="5"/>
                  </a:cubicBezTo>
                  <a:cubicBezTo>
                    <a:pt x="29" y="4"/>
                    <a:pt x="30" y="5"/>
                    <a:pt x="30" y="4"/>
                  </a:cubicBezTo>
                  <a:cubicBezTo>
                    <a:pt x="31" y="4"/>
                    <a:pt x="31" y="3"/>
                    <a:pt x="30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1" name="Freeform 484"/>
            <p:cNvSpPr>
              <a:spLocks/>
            </p:cNvSpPr>
            <p:nvPr/>
          </p:nvSpPr>
          <p:spPr bwMode="auto">
            <a:xfrm>
              <a:off x="2107" y="2833"/>
              <a:ext cx="97" cy="97"/>
            </a:xfrm>
            <a:custGeom>
              <a:avLst/>
              <a:gdLst>
                <a:gd name="T0" fmla="*/ 35 w 28"/>
                <a:gd name="T1" fmla="*/ 253 h 28"/>
                <a:gd name="T2" fmla="*/ 73 w 28"/>
                <a:gd name="T3" fmla="*/ 239 h 28"/>
                <a:gd name="T4" fmla="*/ 73 w 28"/>
                <a:gd name="T5" fmla="*/ 215 h 28"/>
                <a:gd name="T6" fmla="*/ 73 w 28"/>
                <a:gd name="T7" fmla="*/ 204 h 28"/>
                <a:gd name="T8" fmla="*/ 59 w 28"/>
                <a:gd name="T9" fmla="*/ 215 h 28"/>
                <a:gd name="T10" fmla="*/ 49 w 28"/>
                <a:gd name="T11" fmla="*/ 204 h 28"/>
                <a:gd name="T12" fmla="*/ 35 w 28"/>
                <a:gd name="T13" fmla="*/ 215 h 28"/>
                <a:gd name="T14" fmla="*/ 0 w 28"/>
                <a:gd name="T15" fmla="*/ 204 h 28"/>
                <a:gd name="T16" fmla="*/ 0 w 28"/>
                <a:gd name="T17" fmla="*/ 191 h 28"/>
                <a:gd name="T18" fmla="*/ 10 w 28"/>
                <a:gd name="T19" fmla="*/ 170 h 28"/>
                <a:gd name="T20" fmla="*/ 0 w 28"/>
                <a:gd name="T21" fmla="*/ 156 h 28"/>
                <a:gd name="T22" fmla="*/ 0 w 28"/>
                <a:gd name="T23" fmla="*/ 132 h 28"/>
                <a:gd name="T24" fmla="*/ 24 w 28"/>
                <a:gd name="T25" fmla="*/ 107 h 28"/>
                <a:gd name="T26" fmla="*/ 10 w 28"/>
                <a:gd name="T27" fmla="*/ 97 h 28"/>
                <a:gd name="T28" fmla="*/ 35 w 28"/>
                <a:gd name="T29" fmla="*/ 73 h 28"/>
                <a:gd name="T30" fmla="*/ 49 w 28"/>
                <a:gd name="T31" fmla="*/ 49 h 28"/>
                <a:gd name="T32" fmla="*/ 49 w 28"/>
                <a:gd name="T33" fmla="*/ 35 h 28"/>
                <a:gd name="T34" fmla="*/ 73 w 28"/>
                <a:gd name="T35" fmla="*/ 24 h 28"/>
                <a:gd name="T36" fmla="*/ 97 w 28"/>
                <a:gd name="T37" fmla="*/ 10 h 28"/>
                <a:gd name="T38" fmla="*/ 121 w 28"/>
                <a:gd name="T39" fmla="*/ 0 h 28"/>
                <a:gd name="T40" fmla="*/ 156 w 28"/>
                <a:gd name="T41" fmla="*/ 10 h 28"/>
                <a:gd name="T42" fmla="*/ 170 w 28"/>
                <a:gd name="T43" fmla="*/ 24 h 28"/>
                <a:gd name="T44" fmla="*/ 191 w 28"/>
                <a:gd name="T45" fmla="*/ 35 h 28"/>
                <a:gd name="T46" fmla="*/ 204 w 28"/>
                <a:gd name="T47" fmla="*/ 49 h 28"/>
                <a:gd name="T48" fmla="*/ 215 w 28"/>
                <a:gd name="T49" fmla="*/ 49 h 28"/>
                <a:gd name="T50" fmla="*/ 239 w 28"/>
                <a:gd name="T51" fmla="*/ 59 h 28"/>
                <a:gd name="T52" fmla="*/ 263 w 28"/>
                <a:gd name="T53" fmla="*/ 59 h 28"/>
                <a:gd name="T54" fmla="*/ 263 w 28"/>
                <a:gd name="T55" fmla="*/ 49 h 28"/>
                <a:gd name="T56" fmla="*/ 277 w 28"/>
                <a:gd name="T57" fmla="*/ 49 h 28"/>
                <a:gd name="T58" fmla="*/ 326 w 28"/>
                <a:gd name="T59" fmla="*/ 73 h 28"/>
                <a:gd name="T60" fmla="*/ 326 w 28"/>
                <a:gd name="T61" fmla="*/ 83 h 28"/>
                <a:gd name="T62" fmla="*/ 336 w 28"/>
                <a:gd name="T63" fmla="*/ 97 h 28"/>
                <a:gd name="T64" fmla="*/ 336 w 28"/>
                <a:gd name="T65" fmla="*/ 121 h 28"/>
                <a:gd name="T66" fmla="*/ 326 w 28"/>
                <a:gd name="T67" fmla="*/ 132 h 28"/>
                <a:gd name="T68" fmla="*/ 312 w 28"/>
                <a:gd name="T69" fmla="*/ 156 h 28"/>
                <a:gd name="T70" fmla="*/ 288 w 28"/>
                <a:gd name="T71" fmla="*/ 180 h 28"/>
                <a:gd name="T72" fmla="*/ 263 w 28"/>
                <a:gd name="T73" fmla="*/ 204 h 28"/>
                <a:gd name="T74" fmla="*/ 263 w 28"/>
                <a:gd name="T75" fmla="*/ 215 h 28"/>
                <a:gd name="T76" fmla="*/ 170 w 28"/>
                <a:gd name="T77" fmla="*/ 239 h 28"/>
                <a:gd name="T78" fmla="*/ 146 w 28"/>
                <a:gd name="T79" fmla="*/ 253 h 28"/>
                <a:gd name="T80" fmla="*/ 132 w 28"/>
                <a:gd name="T81" fmla="*/ 312 h 28"/>
                <a:gd name="T82" fmla="*/ 107 w 28"/>
                <a:gd name="T83" fmla="*/ 336 h 28"/>
                <a:gd name="T84" fmla="*/ 97 w 28"/>
                <a:gd name="T85" fmla="*/ 336 h 28"/>
                <a:gd name="T86" fmla="*/ 97 w 28"/>
                <a:gd name="T87" fmla="*/ 312 h 28"/>
                <a:gd name="T88" fmla="*/ 59 w 28"/>
                <a:gd name="T89" fmla="*/ 301 h 28"/>
                <a:gd name="T90" fmla="*/ 35 w 28"/>
                <a:gd name="T91" fmla="*/ 312 h 28"/>
                <a:gd name="T92" fmla="*/ 35 w 28"/>
                <a:gd name="T93" fmla="*/ 301 h 28"/>
                <a:gd name="T94" fmla="*/ 24 w 28"/>
                <a:gd name="T95" fmla="*/ 288 h 28"/>
                <a:gd name="T96" fmla="*/ 49 w 28"/>
                <a:gd name="T97" fmla="*/ 277 h 28"/>
                <a:gd name="T98" fmla="*/ 59 w 28"/>
                <a:gd name="T99" fmla="*/ 277 h 28"/>
                <a:gd name="T100" fmla="*/ 35 w 28"/>
                <a:gd name="T101" fmla="*/ 253 h 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"/>
                <a:gd name="T154" fmla="*/ 0 h 28"/>
                <a:gd name="T155" fmla="*/ 28 w 28"/>
                <a:gd name="T156" fmla="*/ 28 h 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" h="28">
                  <a:moveTo>
                    <a:pt x="3" y="21"/>
                  </a:moveTo>
                  <a:cubicBezTo>
                    <a:pt x="4" y="21"/>
                    <a:pt x="5" y="21"/>
                    <a:pt x="6" y="20"/>
                  </a:cubicBezTo>
                  <a:cubicBezTo>
                    <a:pt x="6" y="20"/>
                    <a:pt x="6" y="19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1" y="18"/>
                    <a:pt x="1" y="18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1" y="10"/>
                    <a:pt x="2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3" y="7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3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8"/>
                    <a:pt x="28" y="8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11"/>
                    <a:pt x="27" y="10"/>
                    <a:pt x="27" y="11"/>
                  </a:cubicBezTo>
                  <a:cubicBezTo>
                    <a:pt x="26" y="12"/>
                    <a:pt x="26" y="12"/>
                    <a:pt x="26" y="13"/>
                  </a:cubicBezTo>
                  <a:cubicBezTo>
                    <a:pt x="25" y="14"/>
                    <a:pt x="25" y="14"/>
                    <a:pt x="24" y="15"/>
                  </a:cubicBezTo>
                  <a:cubicBezTo>
                    <a:pt x="23" y="15"/>
                    <a:pt x="22" y="16"/>
                    <a:pt x="22" y="17"/>
                  </a:cubicBezTo>
                  <a:cubicBezTo>
                    <a:pt x="22" y="17"/>
                    <a:pt x="22" y="17"/>
                    <a:pt x="22" y="18"/>
                  </a:cubicBezTo>
                  <a:cubicBezTo>
                    <a:pt x="19" y="18"/>
                    <a:pt x="17" y="19"/>
                    <a:pt x="14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2" y="23"/>
                    <a:pt x="12" y="25"/>
                    <a:pt x="11" y="26"/>
                  </a:cubicBezTo>
                  <a:cubicBezTo>
                    <a:pt x="11" y="27"/>
                    <a:pt x="10" y="28"/>
                    <a:pt x="9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8" y="28"/>
                    <a:pt x="8" y="27"/>
                    <a:pt x="8" y="26"/>
                  </a:cubicBezTo>
                  <a:cubicBezTo>
                    <a:pt x="7" y="25"/>
                    <a:pt x="6" y="25"/>
                    <a:pt x="5" y="25"/>
                  </a:cubicBezTo>
                  <a:cubicBezTo>
                    <a:pt x="4" y="26"/>
                    <a:pt x="4" y="26"/>
                    <a:pt x="3" y="26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3" y="25"/>
                    <a:pt x="3" y="25"/>
                    <a:pt x="2" y="24"/>
                  </a:cubicBezTo>
                  <a:cubicBezTo>
                    <a:pt x="3" y="24"/>
                    <a:pt x="3" y="24"/>
                    <a:pt x="4" y="23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4" y="22"/>
                    <a:pt x="4" y="22"/>
                    <a:pt x="3" y="2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2" name="Freeform 485"/>
            <p:cNvSpPr>
              <a:spLocks/>
            </p:cNvSpPr>
            <p:nvPr/>
          </p:nvSpPr>
          <p:spPr bwMode="auto">
            <a:xfrm>
              <a:off x="2259" y="2522"/>
              <a:ext cx="59" cy="27"/>
            </a:xfrm>
            <a:custGeom>
              <a:avLst/>
              <a:gdLst>
                <a:gd name="T0" fmla="*/ 24 w 17"/>
                <a:gd name="T1" fmla="*/ 81 h 8"/>
                <a:gd name="T2" fmla="*/ 35 w 17"/>
                <a:gd name="T3" fmla="*/ 91 h 8"/>
                <a:gd name="T4" fmla="*/ 59 w 17"/>
                <a:gd name="T5" fmla="*/ 67 h 8"/>
                <a:gd name="T6" fmla="*/ 83 w 17"/>
                <a:gd name="T7" fmla="*/ 67 h 8"/>
                <a:gd name="T8" fmla="*/ 121 w 17"/>
                <a:gd name="T9" fmla="*/ 67 h 8"/>
                <a:gd name="T10" fmla="*/ 180 w 17"/>
                <a:gd name="T11" fmla="*/ 67 h 8"/>
                <a:gd name="T12" fmla="*/ 194 w 17"/>
                <a:gd name="T13" fmla="*/ 47 h 8"/>
                <a:gd name="T14" fmla="*/ 170 w 17"/>
                <a:gd name="T15" fmla="*/ 34 h 8"/>
                <a:gd name="T16" fmla="*/ 132 w 17"/>
                <a:gd name="T17" fmla="*/ 24 h 8"/>
                <a:gd name="T18" fmla="*/ 108 w 17"/>
                <a:gd name="T19" fmla="*/ 10 h 8"/>
                <a:gd name="T20" fmla="*/ 59 w 17"/>
                <a:gd name="T21" fmla="*/ 0 h 8"/>
                <a:gd name="T22" fmla="*/ 24 w 17"/>
                <a:gd name="T23" fmla="*/ 0 h 8"/>
                <a:gd name="T24" fmla="*/ 24 w 17"/>
                <a:gd name="T25" fmla="*/ 24 h 8"/>
                <a:gd name="T26" fmla="*/ 10 w 17"/>
                <a:gd name="T27" fmla="*/ 34 h 8"/>
                <a:gd name="T28" fmla="*/ 24 w 17"/>
                <a:gd name="T29" fmla="*/ 47 h 8"/>
                <a:gd name="T30" fmla="*/ 0 w 17"/>
                <a:gd name="T31" fmla="*/ 57 h 8"/>
                <a:gd name="T32" fmla="*/ 24 w 17"/>
                <a:gd name="T33" fmla="*/ 67 h 8"/>
                <a:gd name="T34" fmla="*/ 24 w 17"/>
                <a:gd name="T35" fmla="*/ 81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8"/>
                <a:gd name="T56" fmla="*/ 17 w 17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8">
                  <a:moveTo>
                    <a:pt x="2" y="7"/>
                  </a:moveTo>
                  <a:cubicBezTo>
                    <a:pt x="2" y="7"/>
                    <a:pt x="3" y="8"/>
                    <a:pt x="3" y="8"/>
                  </a:cubicBezTo>
                  <a:cubicBezTo>
                    <a:pt x="4" y="8"/>
                    <a:pt x="4" y="6"/>
                    <a:pt x="5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2" y="6"/>
                    <a:pt x="13" y="6"/>
                    <a:pt x="15" y="6"/>
                  </a:cubicBezTo>
                  <a:cubicBezTo>
                    <a:pt x="16" y="6"/>
                    <a:pt x="17" y="5"/>
                    <a:pt x="16" y="4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2"/>
                    <a:pt x="9" y="1"/>
                    <a:pt x="9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3" name="Freeform 486"/>
            <p:cNvSpPr>
              <a:spLocks/>
            </p:cNvSpPr>
            <p:nvPr/>
          </p:nvSpPr>
          <p:spPr bwMode="auto">
            <a:xfrm>
              <a:off x="1979" y="2536"/>
              <a:ext cx="14" cy="41"/>
            </a:xfrm>
            <a:custGeom>
              <a:avLst/>
              <a:gdLst>
                <a:gd name="T0" fmla="*/ 14 w 4"/>
                <a:gd name="T1" fmla="*/ 140 h 12"/>
                <a:gd name="T2" fmla="*/ 24 w 4"/>
                <a:gd name="T3" fmla="*/ 130 h 12"/>
                <a:gd name="T4" fmla="*/ 35 w 4"/>
                <a:gd name="T5" fmla="*/ 106 h 12"/>
                <a:gd name="T6" fmla="*/ 35 w 4"/>
                <a:gd name="T7" fmla="*/ 72 h 12"/>
                <a:gd name="T8" fmla="*/ 35 w 4"/>
                <a:gd name="T9" fmla="*/ 48 h 12"/>
                <a:gd name="T10" fmla="*/ 49 w 4"/>
                <a:gd name="T11" fmla="*/ 10 h 12"/>
                <a:gd name="T12" fmla="*/ 35 w 4"/>
                <a:gd name="T13" fmla="*/ 10 h 12"/>
                <a:gd name="T14" fmla="*/ 35 w 4"/>
                <a:gd name="T15" fmla="*/ 0 h 12"/>
                <a:gd name="T16" fmla="*/ 24 w 4"/>
                <a:gd name="T17" fmla="*/ 24 h 12"/>
                <a:gd name="T18" fmla="*/ 14 w 4"/>
                <a:gd name="T19" fmla="*/ 34 h 12"/>
                <a:gd name="T20" fmla="*/ 14 w 4"/>
                <a:gd name="T21" fmla="*/ 34 h 12"/>
                <a:gd name="T22" fmla="*/ 0 w 4"/>
                <a:gd name="T23" fmla="*/ 48 h 12"/>
                <a:gd name="T24" fmla="*/ 14 w 4"/>
                <a:gd name="T25" fmla="*/ 82 h 12"/>
                <a:gd name="T26" fmla="*/ 0 w 4"/>
                <a:gd name="T27" fmla="*/ 140 h 12"/>
                <a:gd name="T28" fmla="*/ 14 w 4"/>
                <a:gd name="T29" fmla="*/ 14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12"/>
                <a:gd name="T47" fmla="*/ 4 w 4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12">
                  <a:moveTo>
                    <a:pt x="1" y="12"/>
                  </a:moveTo>
                  <a:cubicBezTo>
                    <a:pt x="1" y="12"/>
                    <a:pt x="1" y="11"/>
                    <a:pt x="2" y="11"/>
                  </a:cubicBezTo>
                  <a:cubicBezTo>
                    <a:pt x="2" y="10"/>
                    <a:pt x="3" y="10"/>
                    <a:pt x="3" y="9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4" name="Freeform 487"/>
            <p:cNvSpPr>
              <a:spLocks/>
            </p:cNvSpPr>
            <p:nvPr/>
          </p:nvSpPr>
          <p:spPr bwMode="auto">
            <a:xfrm>
              <a:off x="1952" y="2608"/>
              <a:ext cx="41" cy="28"/>
            </a:xfrm>
            <a:custGeom>
              <a:avLst/>
              <a:gdLst>
                <a:gd name="T0" fmla="*/ 140 w 12"/>
                <a:gd name="T1" fmla="*/ 73 h 8"/>
                <a:gd name="T2" fmla="*/ 140 w 12"/>
                <a:gd name="T3" fmla="*/ 49 h 8"/>
                <a:gd name="T4" fmla="*/ 130 w 12"/>
                <a:gd name="T5" fmla="*/ 35 h 8"/>
                <a:gd name="T6" fmla="*/ 106 w 12"/>
                <a:gd name="T7" fmla="*/ 35 h 8"/>
                <a:gd name="T8" fmla="*/ 106 w 12"/>
                <a:gd name="T9" fmla="*/ 24 h 8"/>
                <a:gd name="T10" fmla="*/ 82 w 12"/>
                <a:gd name="T11" fmla="*/ 14 h 8"/>
                <a:gd name="T12" fmla="*/ 72 w 12"/>
                <a:gd name="T13" fmla="*/ 14 h 8"/>
                <a:gd name="T14" fmla="*/ 58 w 12"/>
                <a:gd name="T15" fmla="*/ 0 h 8"/>
                <a:gd name="T16" fmla="*/ 48 w 12"/>
                <a:gd name="T17" fmla="*/ 0 h 8"/>
                <a:gd name="T18" fmla="*/ 34 w 12"/>
                <a:gd name="T19" fmla="*/ 0 h 8"/>
                <a:gd name="T20" fmla="*/ 24 w 12"/>
                <a:gd name="T21" fmla="*/ 35 h 8"/>
                <a:gd name="T22" fmla="*/ 10 w 12"/>
                <a:gd name="T23" fmla="*/ 35 h 8"/>
                <a:gd name="T24" fmla="*/ 0 w 12"/>
                <a:gd name="T25" fmla="*/ 49 h 8"/>
                <a:gd name="T26" fmla="*/ 10 w 12"/>
                <a:gd name="T27" fmla="*/ 49 h 8"/>
                <a:gd name="T28" fmla="*/ 24 w 12"/>
                <a:gd name="T29" fmla="*/ 73 h 8"/>
                <a:gd name="T30" fmla="*/ 58 w 12"/>
                <a:gd name="T31" fmla="*/ 73 h 8"/>
                <a:gd name="T32" fmla="*/ 72 w 12"/>
                <a:gd name="T33" fmla="*/ 84 h 8"/>
                <a:gd name="T34" fmla="*/ 92 w 12"/>
                <a:gd name="T35" fmla="*/ 73 h 8"/>
                <a:gd name="T36" fmla="*/ 106 w 12"/>
                <a:gd name="T37" fmla="*/ 84 h 8"/>
                <a:gd name="T38" fmla="*/ 116 w 12"/>
                <a:gd name="T39" fmla="*/ 84 h 8"/>
                <a:gd name="T40" fmla="*/ 130 w 12"/>
                <a:gd name="T41" fmla="*/ 73 h 8"/>
                <a:gd name="T42" fmla="*/ 140 w 12"/>
                <a:gd name="T43" fmla="*/ 73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8"/>
                <a:gd name="T68" fmla="*/ 12 w 12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8">
                  <a:moveTo>
                    <a:pt x="12" y="6"/>
                  </a:moveTo>
                  <a:cubicBezTo>
                    <a:pt x="12" y="5"/>
                    <a:pt x="12" y="5"/>
                    <a:pt x="12" y="4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9" y="4"/>
                    <a:pt x="9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3" y="2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0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5" name="Freeform 488"/>
            <p:cNvSpPr>
              <a:spLocks/>
            </p:cNvSpPr>
            <p:nvPr/>
          </p:nvSpPr>
          <p:spPr bwMode="auto">
            <a:xfrm>
              <a:off x="1979" y="2577"/>
              <a:ext cx="97" cy="59"/>
            </a:xfrm>
            <a:custGeom>
              <a:avLst/>
              <a:gdLst>
                <a:gd name="T0" fmla="*/ 73 w 28"/>
                <a:gd name="T1" fmla="*/ 170 h 17"/>
                <a:gd name="T2" fmla="*/ 73 w 28"/>
                <a:gd name="T3" fmla="*/ 146 h 17"/>
                <a:gd name="T4" fmla="*/ 73 w 28"/>
                <a:gd name="T5" fmla="*/ 132 h 17"/>
                <a:gd name="T6" fmla="*/ 35 w 28"/>
                <a:gd name="T7" fmla="*/ 146 h 17"/>
                <a:gd name="T8" fmla="*/ 35 w 28"/>
                <a:gd name="T9" fmla="*/ 121 h 17"/>
                <a:gd name="T10" fmla="*/ 24 w 28"/>
                <a:gd name="T11" fmla="*/ 121 h 17"/>
                <a:gd name="T12" fmla="*/ 10 w 28"/>
                <a:gd name="T13" fmla="*/ 108 h 17"/>
                <a:gd name="T14" fmla="*/ 0 w 28"/>
                <a:gd name="T15" fmla="*/ 97 h 17"/>
                <a:gd name="T16" fmla="*/ 0 w 28"/>
                <a:gd name="T17" fmla="*/ 73 h 17"/>
                <a:gd name="T18" fmla="*/ 24 w 28"/>
                <a:gd name="T19" fmla="*/ 59 h 17"/>
                <a:gd name="T20" fmla="*/ 49 w 28"/>
                <a:gd name="T21" fmla="*/ 35 h 17"/>
                <a:gd name="T22" fmla="*/ 59 w 28"/>
                <a:gd name="T23" fmla="*/ 24 h 17"/>
                <a:gd name="T24" fmla="*/ 83 w 28"/>
                <a:gd name="T25" fmla="*/ 0 h 17"/>
                <a:gd name="T26" fmla="*/ 107 w 28"/>
                <a:gd name="T27" fmla="*/ 10 h 17"/>
                <a:gd name="T28" fmla="*/ 107 w 28"/>
                <a:gd name="T29" fmla="*/ 24 h 17"/>
                <a:gd name="T30" fmla="*/ 156 w 28"/>
                <a:gd name="T31" fmla="*/ 24 h 17"/>
                <a:gd name="T32" fmla="*/ 180 w 28"/>
                <a:gd name="T33" fmla="*/ 0 h 17"/>
                <a:gd name="T34" fmla="*/ 204 w 28"/>
                <a:gd name="T35" fmla="*/ 0 h 17"/>
                <a:gd name="T36" fmla="*/ 239 w 28"/>
                <a:gd name="T37" fmla="*/ 10 h 17"/>
                <a:gd name="T38" fmla="*/ 263 w 28"/>
                <a:gd name="T39" fmla="*/ 10 h 17"/>
                <a:gd name="T40" fmla="*/ 288 w 28"/>
                <a:gd name="T41" fmla="*/ 10 h 17"/>
                <a:gd name="T42" fmla="*/ 301 w 28"/>
                <a:gd name="T43" fmla="*/ 24 h 17"/>
                <a:gd name="T44" fmla="*/ 301 w 28"/>
                <a:gd name="T45" fmla="*/ 35 h 17"/>
                <a:gd name="T46" fmla="*/ 288 w 28"/>
                <a:gd name="T47" fmla="*/ 24 h 17"/>
                <a:gd name="T48" fmla="*/ 288 w 28"/>
                <a:gd name="T49" fmla="*/ 49 h 17"/>
                <a:gd name="T50" fmla="*/ 288 w 28"/>
                <a:gd name="T51" fmla="*/ 49 h 17"/>
                <a:gd name="T52" fmla="*/ 312 w 28"/>
                <a:gd name="T53" fmla="*/ 49 h 17"/>
                <a:gd name="T54" fmla="*/ 312 w 28"/>
                <a:gd name="T55" fmla="*/ 49 h 17"/>
                <a:gd name="T56" fmla="*/ 312 w 28"/>
                <a:gd name="T57" fmla="*/ 35 h 17"/>
                <a:gd name="T58" fmla="*/ 336 w 28"/>
                <a:gd name="T59" fmla="*/ 59 h 17"/>
                <a:gd name="T60" fmla="*/ 336 w 28"/>
                <a:gd name="T61" fmla="*/ 73 h 17"/>
                <a:gd name="T62" fmla="*/ 312 w 28"/>
                <a:gd name="T63" fmla="*/ 73 h 17"/>
                <a:gd name="T64" fmla="*/ 301 w 28"/>
                <a:gd name="T65" fmla="*/ 83 h 17"/>
                <a:gd name="T66" fmla="*/ 263 w 28"/>
                <a:gd name="T67" fmla="*/ 97 h 17"/>
                <a:gd name="T68" fmla="*/ 253 w 28"/>
                <a:gd name="T69" fmla="*/ 83 h 17"/>
                <a:gd name="T70" fmla="*/ 229 w 28"/>
                <a:gd name="T71" fmla="*/ 97 h 17"/>
                <a:gd name="T72" fmla="*/ 215 w 28"/>
                <a:gd name="T73" fmla="*/ 121 h 17"/>
                <a:gd name="T74" fmla="*/ 191 w 28"/>
                <a:gd name="T75" fmla="*/ 132 h 17"/>
                <a:gd name="T76" fmla="*/ 170 w 28"/>
                <a:gd name="T77" fmla="*/ 132 h 17"/>
                <a:gd name="T78" fmla="*/ 156 w 28"/>
                <a:gd name="T79" fmla="*/ 146 h 17"/>
                <a:gd name="T80" fmla="*/ 132 w 28"/>
                <a:gd name="T81" fmla="*/ 146 h 17"/>
                <a:gd name="T82" fmla="*/ 132 w 28"/>
                <a:gd name="T83" fmla="*/ 180 h 17"/>
                <a:gd name="T84" fmla="*/ 107 w 28"/>
                <a:gd name="T85" fmla="*/ 205 h 17"/>
                <a:gd name="T86" fmla="*/ 97 w 28"/>
                <a:gd name="T87" fmla="*/ 205 h 17"/>
                <a:gd name="T88" fmla="*/ 83 w 28"/>
                <a:gd name="T89" fmla="*/ 194 h 17"/>
                <a:gd name="T90" fmla="*/ 73 w 28"/>
                <a:gd name="T91" fmla="*/ 170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"/>
                <a:gd name="T139" fmla="*/ 0 h 17"/>
                <a:gd name="T140" fmla="*/ 28 w 28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" h="17">
                  <a:moveTo>
                    <a:pt x="6" y="14"/>
                  </a:moveTo>
                  <a:cubicBezTo>
                    <a:pt x="6" y="13"/>
                    <a:pt x="7" y="13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1"/>
                    <a:pt x="4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4"/>
                    <a:pt x="4" y="3"/>
                    <a:pt x="4" y="3"/>
                  </a:cubicBezTo>
                  <a:cubicBezTo>
                    <a:pt x="5" y="3"/>
                    <a:pt x="4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2" y="2"/>
                    <a:pt x="13" y="2"/>
                  </a:cubicBezTo>
                  <a:cubicBezTo>
                    <a:pt x="14" y="2"/>
                    <a:pt x="15" y="1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5"/>
                    <a:pt x="25" y="5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5"/>
                    <a:pt x="28" y="6"/>
                    <a:pt x="28" y="6"/>
                  </a:cubicBezTo>
                  <a:cubicBezTo>
                    <a:pt x="27" y="6"/>
                    <a:pt x="26" y="6"/>
                    <a:pt x="26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3" y="7"/>
                    <a:pt x="22" y="8"/>
                    <a:pt x="22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20" y="7"/>
                    <a:pt x="19" y="7"/>
                    <a:pt x="19" y="8"/>
                  </a:cubicBezTo>
                  <a:cubicBezTo>
                    <a:pt x="18" y="9"/>
                    <a:pt x="19" y="9"/>
                    <a:pt x="18" y="10"/>
                  </a:cubicBezTo>
                  <a:cubicBezTo>
                    <a:pt x="18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0" y="13"/>
                    <a:pt x="11" y="14"/>
                    <a:pt x="11" y="15"/>
                  </a:cubicBezTo>
                  <a:cubicBezTo>
                    <a:pt x="10" y="16"/>
                    <a:pt x="10" y="16"/>
                    <a:pt x="9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5"/>
                    <a:pt x="7" y="15"/>
                    <a:pt x="6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6" name="Freeform 489"/>
            <p:cNvSpPr>
              <a:spLocks/>
            </p:cNvSpPr>
            <p:nvPr/>
          </p:nvSpPr>
          <p:spPr bwMode="auto">
            <a:xfrm>
              <a:off x="1993" y="2608"/>
              <a:ext cx="83" cy="69"/>
            </a:xfrm>
            <a:custGeom>
              <a:avLst/>
              <a:gdLst>
                <a:gd name="T0" fmla="*/ 131 w 24"/>
                <a:gd name="T1" fmla="*/ 204 h 20"/>
                <a:gd name="T2" fmla="*/ 180 w 24"/>
                <a:gd name="T3" fmla="*/ 228 h 20"/>
                <a:gd name="T4" fmla="*/ 190 w 24"/>
                <a:gd name="T5" fmla="*/ 228 h 20"/>
                <a:gd name="T6" fmla="*/ 214 w 24"/>
                <a:gd name="T7" fmla="*/ 238 h 20"/>
                <a:gd name="T8" fmla="*/ 252 w 24"/>
                <a:gd name="T9" fmla="*/ 238 h 20"/>
                <a:gd name="T10" fmla="*/ 252 w 24"/>
                <a:gd name="T11" fmla="*/ 228 h 20"/>
                <a:gd name="T12" fmla="*/ 239 w 24"/>
                <a:gd name="T13" fmla="*/ 204 h 20"/>
                <a:gd name="T14" fmla="*/ 252 w 24"/>
                <a:gd name="T15" fmla="*/ 179 h 20"/>
                <a:gd name="T16" fmla="*/ 252 w 24"/>
                <a:gd name="T17" fmla="*/ 155 h 20"/>
                <a:gd name="T18" fmla="*/ 263 w 24"/>
                <a:gd name="T19" fmla="*/ 131 h 20"/>
                <a:gd name="T20" fmla="*/ 263 w 24"/>
                <a:gd name="T21" fmla="*/ 83 h 20"/>
                <a:gd name="T22" fmla="*/ 287 w 24"/>
                <a:gd name="T23" fmla="*/ 48 h 20"/>
                <a:gd name="T24" fmla="*/ 287 w 24"/>
                <a:gd name="T25" fmla="*/ 24 h 20"/>
                <a:gd name="T26" fmla="*/ 287 w 24"/>
                <a:gd name="T27" fmla="*/ 0 h 20"/>
                <a:gd name="T28" fmla="*/ 263 w 24"/>
                <a:gd name="T29" fmla="*/ 0 h 20"/>
                <a:gd name="T30" fmla="*/ 252 w 24"/>
                <a:gd name="T31" fmla="*/ 10 h 20"/>
                <a:gd name="T32" fmla="*/ 204 w 24"/>
                <a:gd name="T33" fmla="*/ 24 h 20"/>
                <a:gd name="T34" fmla="*/ 190 w 24"/>
                <a:gd name="T35" fmla="*/ 10 h 20"/>
                <a:gd name="T36" fmla="*/ 166 w 24"/>
                <a:gd name="T37" fmla="*/ 24 h 20"/>
                <a:gd name="T38" fmla="*/ 166 w 24"/>
                <a:gd name="T39" fmla="*/ 35 h 20"/>
                <a:gd name="T40" fmla="*/ 131 w 24"/>
                <a:gd name="T41" fmla="*/ 48 h 20"/>
                <a:gd name="T42" fmla="*/ 107 w 24"/>
                <a:gd name="T43" fmla="*/ 48 h 20"/>
                <a:gd name="T44" fmla="*/ 83 w 24"/>
                <a:gd name="T45" fmla="*/ 59 h 20"/>
                <a:gd name="T46" fmla="*/ 59 w 24"/>
                <a:gd name="T47" fmla="*/ 59 h 20"/>
                <a:gd name="T48" fmla="*/ 59 w 24"/>
                <a:gd name="T49" fmla="*/ 97 h 20"/>
                <a:gd name="T50" fmla="*/ 48 w 24"/>
                <a:gd name="T51" fmla="*/ 107 h 20"/>
                <a:gd name="T52" fmla="*/ 24 w 24"/>
                <a:gd name="T53" fmla="*/ 107 h 20"/>
                <a:gd name="T54" fmla="*/ 24 w 24"/>
                <a:gd name="T55" fmla="*/ 121 h 20"/>
                <a:gd name="T56" fmla="*/ 0 w 24"/>
                <a:gd name="T57" fmla="*/ 107 h 20"/>
                <a:gd name="T58" fmla="*/ 0 w 24"/>
                <a:gd name="T59" fmla="*/ 121 h 20"/>
                <a:gd name="T60" fmla="*/ 59 w 24"/>
                <a:gd name="T61" fmla="*/ 166 h 20"/>
                <a:gd name="T62" fmla="*/ 121 w 24"/>
                <a:gd name="T63" fmla="*/ 214 h 20"/>
                <a:gd name="T64" fmla="*/ 121 w 24"/>
                <a:gd name="T65" fmla="*/ 204 h 20"/>
                <a:gd name="T66" fmla="*/ 121 w 24"/>
                <a:gd name="T67" fmla="*/ 190 h 20"/>
                <a:gd name="T68" fmla="*/ 107 w 24"/>
                <a:gd name="T69" fmla="*/ 166 h 20"/>
                <a:gd name="T70" fmla="*/ 121 w 24"/>
                <a:gd name="T71" fmla="*/ 155 h 20"/>
                <a:gd name="T72" fmla="*/ 156 w 24"/>
                <a:gd name="T73" fmla="*/ 179 h 20"/>
                <a:gd name="T74" fmla="*/ 180 w 24"/>
                <a:gd name="T75" fmla="*/ 204 h 20"/>
                <a:gd name="T76" fmla="*/ 180 w 24"/>
                <a:gd name="T77" fmla="*/ 214 h 20"/>
                <a:gd name="T78" fmla="*/ 131 w 24"/>
                <a:gd name="T79" fmla="*/ 204 h 20"/>
                <a:gd name="T80" fmla="*/ 131 w 24"/>
                <a:gd name="T81" fmla="*/ 204 h 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"/>
                <a:gd name="T124" fmla="*/ 0 h 20"/>
                <a:gd name="T125" fmla="*/ 24 w 24"/>
                <a:gd name="T126" fmla="*/ 20 h 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" h="20">
                  <a:moveTo>
                    <a:pt x="11" y="17"/>
                  </a:moveTo>
                  <a:cubicBezTo>
                    <a:pt x="13" y="17"/>
                    <a:pt x="13" y="18"/>
                    <a:pt x="15" y="19"/>
                  </a:cubicBezTo>
                  <a:cubicBezTo>
                    <a:pt x="15" y="19"/>
                    <a:pt x="16" y="18"/>
                    <a:pt x="16" y="19"/>
                  </a:cubicBezTo>
                  <a:cubicBezTo>
                    <a:pt x="17" y="19"/>
                    <a:pt x="17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16"/>
                    <a:pt x="21" y="15"/>
                    <a:pt x="21" y="15"/>
                  </a:cubicBezTo>
                  <a:cubicBezTo>
                    <a:pt x="21" y="14"/>
                    <a:pt x="20" y="13"/>
                    <a:pt x="21" y="13"/>
                  </a:cubicBezTo>
                  <a:cubicBezTo>
                    <a:pt x="21" y="12"/>
                    <a:pt x="22" y="12"/>
                    <a:pt x="22" y="11"/>
                  </a:cubicBezTo>
                  <a:cubicBezTo>
                    <a:pt x="22" y="10"/>
                    <a:pt x="21" y="8"/>
                    <a:pt x="22" y="7"/>
                  </a:cubicBezTo>
                  <a:cubicBezTo>
                    <a:pt x="22" y="5"/>
                    <a:pt x="24" y="5"/>
                    <a:pt x="24" y="4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19" y="1"/>
                    <a:pt x="18" y="2"/>
                    <a:pt x="17" y="2"/>
                  </a:cubicBezTo>
                  <a:cubicBezTo>
                    <a:pt x="16" y="2"/>
                    <a:pt x="17" y="1"/>
                    <a:pt x="16" y="1"/>
                  </a:cubicBezTo>
                  <a:cubicBezTo>
                    <a:pt x="16" y="1"/>
                    <a:pt x="15" y="1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6"/>
                    <a:pt x="6" y="7"/>
                    <a:pt x="5" y="8"/>
                  </a:cubicBezTo>
                  <a:cubicBezTo>
                    <a:pt x="5" y="8"/>
                    <a:pt x="5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2" y="12"/>
                    <a:pt x="4" y="13"/>
                    <a:pt x="5" y="14"/>
                  </a:cubicBezTo>
                  <a:cubicBezTo>
                    <a:pt x="7" y="15"/>
                    <a:pt x="8" y="17"/>
                    <a:pt x="10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3" y="15"/>
                    <a:pt x="14" y="16"/>
                    <a:pt x="15" y="17"/>
                  </a:cubicBezTo>
                  <a:cubicBezTo>
                    <a:pt x="15" y="17"/>
                    <a:pt x="16" y="18"/>
                    <a:pt x="15" y="18"/>
                  </a:cubicBezTo>
                  <a:cubicBezTo>
                    <a:pt x="13" y="18"/>
                    <a:pt x="13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7" name="Freeform 490"/>
            <p:cNvSpPr>
              <a:spLocks/>
            </p:cNvSpPr>
            <p:nvPr/>
          </p:nvSpPr>
          <p:spPr bwMode="auto">
            <a:xfrm>
              <a:off x="2135" y="2650"/>
              <a:ext cx="197" cy="280"/>
            </a:xfrm>
            <a:custGeom>
              <a:avLst/>
              <a:gdLst>
                <a:gd name="T0" fmla="*/ 121 w 57"/>
                <a:gd name="T1" fmla="*/ 277 h 81"/>
                <a:gd name="T2" fmla="*/ 142 w 57"/>
                <a:gd name="T3" fmla="*/ 214 h 81"/>
                <a:gd name="T4" fmla="*/ 180 w 57"/>
                <a:gd name="T5" fmla="*/ 166 h 81"/>
                <a:gd name="T6" fmla="*/ 228 w 57"/>
                <a:gd name="T7" fmla="*/ 97 h 81"/>
                <a:gd name="T8" fmla="*/ 273 w 57"/>
                <a:gd name="T9" fmla="*/ 83 h 81"/>
                <a:gd name="T10" fmla="*/ 346 w 57"/>
                <a:gd name="T11" fmla="*/ 59 h 81"/>
                <a:gd name="T12" fmla="*/ 408 w 57"/>
                <a:gd name="T13" fmla="*/ 24 h 81"/>
                <a:gd name="T14" fmla="*/ 453 w 57"/>
                <a:gd name="T15" fmla="*/ 24 h 81"/>
                <a:gd name="T16" fmla="*/ 384 w 57"/>
                <a:gd name="T17" fmla="*/ 83 h 81"/>
                <a:gd name="T18" fmla="*/ 311 w 57"/>
                <a:gd name="T19" fmla="*/ 190 h 81"/>
                <a:gd name="T20" fmla="*/ 359 w 57"/>
                <a:gd name="T21" fmla="*/ 204 h 81"/>
                <a:gd name="T22" fmla="*/ 384 w 57"/>
                <a:gd name="T23" fmla="*/ 297 h 81"/>
                <a:gd name="T24" fmla="*/ 453 w 57"/>
                <a:gd name="T25" fmla="*/ 311 h 81"/>
                <a:gd name="T26" fmla="*/ 501 w 57"/>
                <a:gd name="T27" fmla="*/ 321 h 81"/>
                <a:gd name="T28" fmla="*/ 560 w 57"/>
                <a:gd name="T29" fmla="*/ 370 h 81"/>
                <a:gd name="T30" fmla="*/ 646 w 57"/>
                <a:gd name="T31" fmla="*/ 370 h 81"/>
                <a:gd name="T32" fmla="*/ 632 w 57"/>
                <a:gd name="T33" fmla="*/ 429 h 81"/>
                <a:gd name="T34" fmla="*/ 632 w 57"/>
                <a:gd name="T35" fmla="*/ 501 h 81"/>
                <a:gd name="T36" fmla="*/ 622 w 57"/>
                <a:gd name="T37" fmla="*/ 560 h 81"/>
                <a:gd name="T38" fmla="*/ 681 w 57"/>
                <a:gd name="T39" fmla="*/ 646 h 81"/>
                <a:gd name="T40" fmla="*/ 632 w 57"/>
                <a:gd name="T41" fmla="*/ 598 h 81"/>
                <a:gd name="T42" fmla="*/ 598 w 57"/>
                <a:gd name="T43" fmla="*/ 622 h 81"/>
                <a:gd name="T44" fmla="*/ 539 w 57"/>
                <a:gd name="T45" fmla="*/ 657 h 81"/>
                <a:gd name="T46" fmla="*/ 515 w 57"/>
                <a:gd name="T47" fmla="*/ 681 h 81"/>
                <a:gd name="T48" fmla="*/ 525 w 57"/>
                <a:gd name="T49" fmla="*/ 764 h 81"/>
                <a:gd name="T50" fmla="*/ 515 w 57"/>
                <a:gd name="T51" fmla="*/ 968 h 81"/>
                <a:gd name="T52" fmla="*/ 491 w 57"/>
                <a:gd name="T53" fmla="*/ 933 h 81"/>
                <a:gd name="T54" fmla="*/ 491 w 57"/>
                <a:gd name="T55" fmla="*/ 871 h 81"/>
                <a:gd name="T56" fmla="*/ 429 w 57"/>
                <a:gd name="T57" fmla="*/ 861 h 81"/>
                <a:gd name="T58" fmla="*/ 346 w 57"/>
                <a:gd name="T59" fmla="*/ 861 h 81"/>
                <a:gd name="T60" fmla="*/ 321 w 57"/>
                <a:gd name="T61" fmla="*/ 826 h 81"/>
                <a:gd name="T62" fmla="*/ 263 w 57"/>
                <a:gd name="T63" fmla="*/ 788 h 81"/>
                <a:gd name="T64" fmla="*/ 214 w 57"/>
                <a:gd name="T65" fmla="*/ 729 h 81"/>
                <a:gd name="T66" fmla="*/ 142 w 57"/>
                <a:gd name="T67" fmla="*/ 691 h 81"/>
                <a:gd name="T68" fmla="*/ 97 w 57"/>
                <a:gd name="T69" fmla="*/ 691 h 81"/>
                <a:gd name="T70" fmla="*/ 48 w 57"/>
                <a:gd name="T71" fmla="*/ 671 h 81"/>
                <a:gd name="T72" fmla="*/ 0 w 57"/>
                <a:gd name="T73" fmla="*/ 622 h 81"/>
                <a:gd name="T74" fmla="*/ 10 w 57"/>
                <a:gd name="T75" fmla="*/ 598 h 81"/>
                <a:gd name="T76" fmla="*/ 73 w 57"/>
                <a:gd name="T77" fmla="*/ 560 h 81"/>
                <a:gd name="T78" fmla="*/ 107 w 57"/>
                <a:gd name="T79" fmla="*/ 501 h 81"/>
                <a:gd name="T80" fmla="*/ 73 w 57"/>
                <a:gd name="T81" fmla="*/ 467 h 81"/>
                <a:gd name="T82" fmla="*/ 73 w 57"/>
                <a:gd name="T83" fmla="*/ 408 h 81"/>
                <a:gd name="T84" fmla="*/ 97 w 57"/>
                <a:gd name="T85" fmla="*/ 346 h 81"/>
                <a:gd name="T86" fmla="*/ 59 w 57"/>
                <a:gd name="T87" fmla="*/ 297 h 81"/>
                <a:gd name="T88" fmla="*/ 97 w 57"/>
                <a:gd name="T89" fmla="*/ 252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"/>
                <a:gd name="T136" fmla="*/ 0 h 81"/>
                <a:gd name="T137" fmla="*/ 57 w 57"/>
                <a:gd name="T138" fmla="*/ 81 h 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" h="81">
                  <a:moveTo>
                    <a:pt x="8" y="19"/>
                  </a:moveTo>
                  <a:cubicBezTo>
                    <a:pt x="8" y="20"/>
                    <a:pt x="9" y="21"/>
                    <a:pt x="10" y="21"/>
                  </a:cubicBezTo>
                  <a:cubicBezTo>
                    <a:pt x="10" y="22"/>
                    <a:pt x="9" y="22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2"/>
                    <a:pt x="10" y="21"/>
                    <a:pt x="10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3" y="17"/>
                    <a:pt x="13" y="16"/>
                    <a:pt x="14" y="16"/>
                  </a:cubicBezTo>
                  <a:cubicBezTo>
                    <a:pt x="15" y="15"/>
                    <a:pt x="15" y="16"/>
                    <a:pt x="16" y="15"/>
                  </a:cubicBezTo>
                  <a:cubicBezTo>
                    <a:pt x="16" y="15"/>
                    <a:pt x="15" y="14"/>
                    <a:pt x="15" y="14"/>
                  </a:cubicBezTo>
                  <a:cubicBezTo>
                    <a:pt x="16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9"/>
                    <a:pt x="19" y="8"/>
                  </a:cubicBezTo>
                  <a:cubicBezTo>
                    <a:pt x="20" y="8"/>
                    <a:pt x="20" y="7"/>
                    <a:pt x="21" y="7"/>
                  </a:cubicBezTo>
                  <a:cubicBezTo>
                    <a:pt x="22" y="7"/>
                    <a:pt x="22" y="8"/>
                    <a:pt x="22" y="8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7"/>
                    <a:pt x="23" y="6"/>
                    <a:pt x="24" y="5"/>
                  </a:cubicBezTo>
                  <a:cubicBezTo>
                    <a:pt x="25" y="5"/>
                    <a:pt x="26" y="6"/>
                    <a:pt x="26" y="6"/>
                  </a:cubicBezTo>
                  <a:cubicBezTo>
                    <a:pt x="28" y="6"/>
                    <a:pt x="29" y="5"/>
                    <a:pt x="29" y="5"/>
                  </a:cubicBezTo>
                  <a:cubicBezTo>
                    <a:pt x="31" y="4"/>
                    <a:pt x="32" y="4"/>
                    <a:pt x="33" y="3"/>
                  </a:cubicBezTo>
                  <a:cubicBezTo>
                    <a:pt x="33" y="2"/>
                    <a:pt x="32" y="1"/>
                    <a:pt x="33" y="1"/>
                  </a:cubicBezTo>
                  <a:cubicBezTo>
                    <a:pt x="33" y="1"/>
                    <a:pt x="34" y="2"/>
                    <a:pt x="34" y="2"/>
                  </a:cubicBezTo>
                  <a:cubicBezTo>
                    <a:pt x="35" y="1"/>
                    <a:pt x="35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8" y="1"/>
                    <a:pt x="38" y="2"/>
                    <a:pt x="38" y="2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36" y="3"/>
                    <a:pt x="34" y="3"/>
                    <a:pt x="33" y="4"/>
                  </a:cubicBezTo>
                  <a:cubicBezTo>
                    <a:pt x="32" y="5"/>
                    <a:pt x="32" y="6"/>
                    <a:pt x="32" y="7"/>
                  </a:cubicBezTo>
                  <a:cubicBezTo>
                    <a:pt x="31" y="8"/>
                    <a:pt x="30" y="9"/>
                    <a:pt x="29" y="10"/>
                  </a:cubicBezTo>
                  <a:cubicBezTo>
                    <a:pt x="29" y="11"/>
                    <a:pt x="29" y="12"/>
                    <a:pt x="29" y="13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7" y="17"/>
                    <a:pt x="27" y="17"/>
                  </a:cubicBezTo>
                  <a:cubicBezTo>
                    <a:pt x="28" y="17"/>
                    <a:pt x="28" y="16"/>
                    <a:pt x="28" y="16"/>
                  </a:cubicBezTo>
                  <a:cubicBezTo>
                    <a:pt x="29" y="16"/>
                    <a:pt x="29" y="16"/>
                    <a:pt x="30" y="17"/>
                  </a:cubicBezTo>
                  <a:cubicBezTo>
                    <a:pt x="31" y="17"/>
                    <a:pt x="31" y="18"/>
                    <a:pt x="31" y="20"/>
                  </a:cubicBezTo>
                  <a:cubicBezTo>
                    <a:pt x="32" y="21"/>
                    <a:pt x="31" y="22"/>
                    <a:pt x="31" y="23"/>
                  </a:cubicBezTo>
                  <a:cubicBezTo>
                    <a:pt x="31" y="24"/>
                    <a:pt x="32" y="25"/>
                    <a:pt x="32" y="25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9" y="26"/>
                    <a:pt x="40" y="26"/>
                  </a:cubicBezTo>
                  <a:cubicBezTo>
                    <a:pt x="40" y="26"/>
                    <a:pt x="40" y="27"/>
                    <a:pt x="40" y="27"/>
                  </a:cubicBezTo>
                  <a:cubicBezTo>
                    <a:pt x="41" y="27"/>
                    <a:pt x="42" y="27"/>
                    <a:pt x="42" y="27"/>
                  </a:cubicBezTo>
                  <a:cubicBezTo>
                    <a:pt x="43" y="28"/>
                    <a:pt x="44" y="30"/>
                    <a:pt x="45" y="31"/>
                  </a:cubicBezTo>
                  <a:cubicBezTo>
                    <a:pt x="46" y="31"/>
                    <a:pt x="46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8" y="31"/>
                    <a:pt x="49" y="31"/>
                    <a:pt x="49" y="31"/>
                  </a:cubicBezTo>
                  <a:cubicBezTo>
                    <a:pt x="51" y="31"/>
                    <a:pt x="52" y="30"/>
                    <a:pt x="53" y="30"/>
                  </a:cubicBezTo>
                  <a:cubicBezTo>
                    <a:pt x="53" y="30"/>
                    <a:pt x="54" y="30"/>
                    <a:pt x="54" y="31"/>
                  </a:cubicBezTo>
                  <a:cubicBezTo>
                    <a:pt x="55" y="32"/>
                    <a:pt x="55" y="33"/>
                    <a:pt x="54" y="34"/>
                  </a:cubicBezTo>
                  <a:cubicBezTo>
                    <a:pt x="54" y="34"/>
                    <a:pt x="53" y="34"/>
                    <a:pt x="53" y="35"/>
                  </a:cubicBezTo>
                  <a:cubicBezTo>
                    <a:pt x="52" y="35"/>
                    <a:pt x="53" y="36"/>
                    <a:pt x="53" y="36"/>
                  </a:cubicBezTo>
                  <a:cubicBezTo>
                    <a:pt x="53" y="37"/>
                    <a:pt x="52" y="37"/>
                    <a:pt x="52" y="38"/>
                  </a:cubicBezTo>
                  <a:cubicBezTo>
                    <a:pt x="52" y="39"/>
                    <a:pt x="53" y="39"/>
                    <a:pt x="53" y="40"/>
                  </a:cubicBezTo>
                  <a:cubicBezTo>
                    <a:pt x="54" y="41"/>
                    <a:pt x="53" y="41"/>
                    <a:pt x="53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5" y="43"/>
                    <a:pt x="55" y="44"/>
                    <a:pt x="54" y="44"/>
                  </a:cubicBezTo>
                  <a:cubicBezTo>
                    <a:pt x="54" y="45"/>
                    <a:pt x="52" y="46"/>
                    <a:pt x="52" y="47"/>
                  </a:cubicBezTo>
                  <a:cubicBezTo>
                    <a:pt x="52" y="47"/>
                    <a:pt x="53" y="47"/>
                    <a:pt x="54" y="48"/>
                  </a:cubicBezTo>
                  <a:cubicBezTo>
                    <a:pt x="55" y="48"/>
                    <a:pt x="55" y="49"/>
                    <a:pt x="55" y="49"/>
                  </a:cubicBezTo>
                  <a:cubicBezTo>
                    <a:pt x="56" y="51"/>
                    <a:pt x="56" y="52"/>
                    <a:pt x="57" y="54"/>
                  </a:cubicBezTo>
                  <a:cubicBezTo>
                    <a:pt x="56" y="54"/>
                    <a:pt x="56" y="55"/>
                    <a:pt x="56" y="55"/>
                  </a:cubicBezTo>
                  <a:cubicBezTo>
                    <a:pt x="55" y="54"/>
                    <a:pt x="55" y="52"/>
                    <a:pt x="54" y="51"/>
                  </a:cubicBezTo>
                  <a:cubicBezTo>
                    <a:pt x="54" y="51"/>
                    <a:pt x="54" y="50"/>
                    <a:pt x="53" y="50"/>
                  </a:cubicBezTo>
                  <a:cubicBezTo>
                    <a:pt x="53" y="50"/>
                    <a:pt x="53" y="51"/>
                    <a:pt x="52" y="52"/>
                  </a:cubicBezTo>
                  <a:cubicBezTo>
                    <a:pt x="52" y="51"/>
                    <a:pt x="51" y="51"/>
                    <a:pt x="51" y="51"/>
                  </a:cubicBezTo>
                  <a:cubicBezTo>
                    <a:pt x="50" y="51"/>
                    <a:pt x="50" y="51"/>
                    <a:pt x="50" y="52"/>
                  </a:cubicBezTo>
                  <a:cubicBezTo>
                    <a:pt x="48" y="52"/>
                    <a:pt x="46" y="52"/>
                    <a:pt x="44" y="52"/>
                  </a:cubicBezTo>
                  <a:cubicBezTo>
                    <a:pt x="44" y="53"/>
                    <a:pt x="44" y="54"/>
                    <a:pt x="44" y="55"/>
                  </a:cubicBezTo>
                  <a:cubicBezTo>
                    <a:pt x="44" y="55"/>
                    <a:pt x="45" y="54"/>
                    <a:pt x="45" y="55"/>
                  </a:cubicBezTo>
                  <a:cubicBezTo>
                    <a:pt x="46" y="55"/>
                    <a:pt x="46" y="55"/>
                    <a:pt x="46" y="56"/>
                  </a:cubicBezTo>
                  <a:cubicBezTo>
                    <a:pt x="46" y="56"/>
                    <a:pt x="46" y="57"/>
                    <a:pt x="46" y="57"/>
                  </a:cubicBezTo>
                  <a:cubicBezTo>
                    <a:pt x="45" y="57"/>
                    <a:pt x="44" y="57"/>
                    <a:pt x="43" y="57"/>
                  </a:cubicBezTo>
                  <a:cubicBezTo>
                    <a:pt x="43" y="57"/>
                    <a:pt x="43" y="57"/>
                    <a:pt x="42" y="57"/>
                  </a:cubicBezTo>
                  <a:cubicBezTo>
                    <a:pt x="42" y="59"/>
                    <a:pt x="42" y="61"/>
                    <a:pt x="42" y="63"/>
                  </a:cubicBezTo>
                  <a:cubicBezTo>
                    <a:pt x="43" y="63"/>
                    <a:pt x="43" y="63"/>
                    <a:pt x="44" y="64"/>
                  </a:cubicBezTo>
                  <a:cubicBezTo>
                    <a:pt x="44" y="64"/>
                    <a:pt x="45" y="65"/>
                    <a:pt x="46" y="65"/>
                  </a:cubicBezTo>
                  <a:cubicBezTo>
                    <a:pt x="46" y="66"/>
                    <a:pt x="46" y="67"/>
                    <a:pt x="45" y="68"/>
                  </a:cubicBezTo>
                  <a:cubicBezTo>
                    <a:pt x="44" y="72"/>
                    <a:pt x="44" y="77"/>
                    <a:pt x="43" y="81"/>
                  </a:cubicBezTo>
                  <a:cubicBezTo>
                    <a:pt x="43" y="81"/>
                    <a:pt x="43" y="80"/>
                    <a:pt x="43" y="80"/>
                  </a:cubicBezTo>
                  <a:cubicBezTo>
                    <a:pt x="42" y="79"/>
                    <a:pt x="41" y="79"/>
                    <a:pt x="41" y="79"/>
                  </a:cubicBezTo>
                  <a:cubicBezTo>
                    <a:pt x="41" y="78"/>
                    <a:pt x="42" y="78"/>
                    <a:pt x="41" y="78"/>
                  </a:cubicBezTo>
                  <a:cubicBezTo>
                    <a:pt x="41" y="78"/>
                    <a:pt x="40" y="78"/>
                    <a:pt x="40" y="78"/>
                  </a:cubicBezTo>
                  <a:cubicBezTo>
                    <a:pt x="40" y="76"/>
                    <a:pt x="42" y="75"/>
                    <a:pt x="42" y="73"/>
                  </a:cubicBezTo>
                  <a:cubicBezTo>
                    <a:pt x="42" y="72"/>
                    <a:pt x="41" y="73"/>
                    <a:pt x="41" y="73"/>
                  </a:cubicBezTo>
                  <a:cubicBezTo>
                    <a:pt x="40" y="72"/>
                    <a:pt x="41" y="72"/>
                    <a:pt x="41" y="71"/>
                  </a:cubicBezTo>
                  <a:cubicBezTo>
                    <a:pt x="40" y="71"/>
                    <a:pt x="39" y="71"/>
                    <a:pt x="38" y="71"/>
                  </a:cubicBezTo>
                  <a:cubicBezTo>
                    <a:pt x="37" y="71"/>
                    <a:pt x="37" y="72"/>
                    <a:pt x="36" y="72"/>
                  </a:cubicBezTo>
                  <a:cubicBezTo>
                    <a:pt x="35" y="72"/>
                    <a:pt x="35" y="71"/>
                    <a:pt x="34" y="71"/>
                  </a:cubicBezTo>
                  <a:cubicBezTo>
                    <a:pt x="33" y="71"/>
                    <a:pt x="32" y="72"/>
                    <a:pt x="32" y="72"/>
                  </a:cubicBezTo>
                  <a:cubicBezTo>
                    <a:pt x="31" y="72"/>
                    <a:pt x="30" y="72"/>
                    <a:pt x="29" y="72"/>
                  </a:cubicBezTo>
                  <a:cubicBezTo>
                    <a:pt x="28" y="72"/>
                    <a:pt x="27" y="72"/>
                    <a:pt x="27" y="71"/>
                  </a:cubicBezTo>
                  <a:cubicBezTo>
                    <a:pt x="26" y="71"/>
                    <a:pt x="27" y="70"/>
                    <a:pt x="27" y="70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8"/>
                    <a:pt x="26" y="69"/>
                    <a:pt x="26" y="69"/>
                  </a:cubicBezTo>
                  <a:cubicBezTo>
                    <a:pt x="26" y="68"/>
                    <a:pt x="25" y="67"/>
                    <a:pt x="25" y="67"/>
                  </a:cubicBezTo>
                  <a:cubicBezTo>
                    <a:pt x="24" y="66"/>
                    <a:pt x="23" y="66"/>
                    <a:pt x="22" y="66"/>
                  </a:cubicBezTo>
                  <a:cubicBezTo>
                    <a:pt x="21" y="65"/>
                    <a:pt x="22" y="64"/>
                    <a:pt x="21" y="64"/>
                  </a:cubicBezTo>
                  <a:cubicBezTo>
                    <a:pt x="20" y="63"/>
                    <a:pt x="20" y="62"/>
                    <a:pt x="19" y="62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0"/>
                    <a:pt x="17" y="60"/>
                    <a:pt x="16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0" y="52"/>
                    <a:pt x="1" y="53"/>
                    <a:pt x="2" y="52"/>
                  </a:cubicBezTo>
                  <a:cubicBezTo>
                    <a:pt x="2" y="52"/>
                    <a:pt x="2" y="51"/>
                    <a:pt x="2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8"/>
                    <a:pt x="2" y="48"/>
                  </a:cubicBezTo>
                  <a:cubicBezTo>
                    <a:pt x="2" y="48"/>
                    <a:pt x="3" y="48"/>
                    <a:pt x="4" y="48"/>
                  </a:cubicBezTo>
                  <a:cubicBezTo>
                    <a:pt x="5" y="48"/>
                    <a:pt x="5" y="48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5"/>
                    <a:pt x="7" y="44"/>
                    <a:pt x="8" y="43"/>
                  </a:cubicBezTo>
                  <a:cubicBezTo>
                    <a:pt x="8" y="43"/>
                    <a:pt x="9" y="43"/>
                    <a:pt x="9" y="42"/>
                  </a:cubicBezTo>
                  <a:cubicBezTo>
                    <a:pt x="9" y="42"/>
                    <a:pt x="9" y="41"/>
                    <a:pt x="8" y="41"/>
                  </a:cubicBezTo>
                  <a:cubicBezTo>
                    <a:pt x="8" y="41"/>
                    <a:pt x="8" y="42"/>
                    <a:pt x="7" y="42"/>
                  </a:cubicBezTo>
                  <a:cubicBezTo>
                    <a:pt x="6" y="41"/>
                    <a:pt x="6" y="40"/>
                    <a:pt x="6" y="39"/>
                  </a:cubicBezTo>
                  <a:cubicBezTo>
                    <a:pt x="6" y="39"/>
                    <a:pt x="7" y="38"/>
                    <a:pt x="8" y="38"/>
                  </a:cubicBezTo>
                  <a:cubicBezTo>
                    <a:pt x="8" y="37"/>
                    <a:pt x="7" y="36"/>
                    <a:pt x="7" y="35"/>
                  </a:cubicBezTo>
                  <a:cubicBezTo>
                    <a:pt x="7" y="35"/>
                    <a:pt x="6" y="34"/>
                    <a:pt x="6" y="34"/>
                  </a:cubicBezTo>
                  <a:cubicBezTo>
                    <a:pt x="6" y="33"/>
                    <a:pt x="8" y="33"/>
                    <a:pt x="8" y="33"/>
                  </a:cubicBezTo>
                  <a:cubicBezTo>
                    <a:pt x="9" y="32"/>
                    <a:pt x="7" y="32"/>
                    <a:pt x="7" y="31"/>
                  </a:cubicBezTo>
                  <a:cubicBezTo>
                    <a:pt x="7" y="30"/>
                    <a:pt x="8" y="30"/>
                    <a:pt x="8" y="29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6" y="27"/>
                    <a:pt x="7" y="27"/>
                    <a:pt x="6" y="26"/>
                  </a:cubicBezTo>
                  <a:cubicBezTo>
                    <a:pt x="6" y="26"/>
                    <a:pt x="5" y="26"/>
                    <a:pt x="5" y="25"/>
                  </a:cubicBezTo>
                  <a:cubicBezTo>
                    <a:pt x="5" y="25"/>
                    <a:pt x="6" y="24"/>
                    <a:pt x="6" y="24"/>
                  </a:cubicBezTo>
                  <a:cubicBezTo>
                    <a:pt x="6" y="23"/>
                    <a:pt x="7" y="24"/>
                    <a:pt x="7" y="24"/>
                  </a:cubicBezTo>
                  <a:cubicBezTo>
                    <a:pt x="8" y="23"/>
                    <a:pt x="8" y="22"/>
                    <a:pt x="8" y="21"/>
                  </a:cubicBezTo>
                  <a:cubicBezTo>
                    <a:pt x="8" y="21"/>
                    <a:pt x="7" y="20"/>
                    <a:pt x="7" y="20"/>
                  </a:cubicBezTo>
                  <a:cubicBezTo>
                    <a:pt x="7" y="19"/>
                    <a:pt x="7" y="19"/>
                    <a:pt x="8" y="1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8" name="Freeform 491"/>
            <p:cNvSpPr>
              <a:spLocks/>
            </p:cNvSpPr>
            <p:nvPr/>
          </p:nvSpPr>
          <p:spPr bwMode="auto">
            <a:xfrm>
              <a:off x="2232" y="2650"/>
              <a:ext cx="228" cy="197"/>
            </a:xfrm>
            <a:custGeom>
              <a:avLst/>
              <a:gdLst>
                <a:gd name="T0" fmla="*/ 691 w 66"/>
                <a:gd name="T1" fmla="*/ 359 h 57"/>
                <a:gd name="T2" fmla="*/ 729 w 66"/>
                <a:gd name="T3" fmla="*/ 321 h 57"/>
                <a:gd name="T4" fmla="*/ 715 w 66"/>
                <a:gd name="T5" fmla="*/ 273 h 57"/>
                <a:gd name="T6" fmla="*/ 788 w 66"/>
                <a:gd name="T7" fmla="*/ 228 h 57"/>
                <a:gd name="T8" fmla="*/ 715 w 66"/>
                <a:gd name="T9" fmla="*/ 214 h 57"/>
                <a:gd name="T10" fmla="*/ 729 w 66"/>
                <a:gd name="T11" fmla="*/ 166 h 57"/>
                <a:gd name="T12" fmla="*/ 632 w 66"/>
                <a:gd name="T13" fmla="*/ 131 h 57"/>
                <a:gd name="T14" fmla="*/ 656 w 66"/>
                <a:gd name="T15" fmla="*/ 83 h 57"/>
                <a:gd name="T16" fmla="*/ 549 w 66"/>
                <a:gd name="T17" fmla="*/ 97 h 57"/>
                <a:gd name="T18" fmla="*/ 515 w 66"/>
                <a:gd name="T19" fmla="*/ 121 h 57"/>
                <a:gd name="T20" fmla="*/ 418 w 66"/>
                <a:gd name="T21" fmla="*/ 97 h 57"/>
                <a:gd name="T22" fmla="*/ 311 w 66"/>
                <a:gd name="T23" fmla="*/ 107 h 57"/>
                <a:gd name="T24" fmla="*/ 273 w 66"/>
                <a:gd name="T25" fmla="*/ 35 h 57"/>
                <a:gd name="T26" fmla="*/ 214 w 66"/>
                <a:gd name="T27" fmla="*/ 10 h 57"/>
                <a:gd name="T28" fmla="*/ 190 w 66"/>
                <a:gd name="T29" fmla="*/ 35 h 57"/>
                <a:gd name="T30" fmla="*/ 204 w 66"/>
                <a:gd name="T31" fmla="*/ 48 h 57"/>
                <a:gd name="T32" fmla="*/ 131 w 66"/>
                <a:gd name="T33" fmla="*/ 73 h 57"/>
                <a:gd name="T34" fmla="*/ 131 w 66"/>
                <a:gd name="T35" fmla="*/ 142 h 57"/>
                <a:gd name="T36" fmla="*/ 97 w 66"/>
                <a:gd name="T37" fmla="*/ 166 h 57"/>
                <a:gd name="T38" fmla="*/ 107 w 66"/>
                <a:gd name="T39" fmla="*/ 97 h 57"/>
                <a:gd name="T40" fmla="*/ 83 w 66"/>
                <a:gd name="T41" fmla="*/ 35 h 57"/>
                <a:gd name="T42" fmla="*/ 83 w 66"/>
                <a:gd name="T43" fmla="*/ 24 h 57"/>
                <a:gd name="T44" fmla="*/ 35 w 66"/>
                <a:gd name="T45" fmla="*/ 142 h 57"/>
                <a:gd name="T46" fmla="*/ 24 w 66"/>
                <a:gd name="T47" fmla="*/ 180 h 57"/>
                <a:gd name="T48" fmla="*/ 59 w 66"/>
                <a:gd name="T49" fmla="*/ 263 h 57"/>
                <a:gd name="T50" fmla="*/ 121 w 66"/>
                <a:gd name="T51" fmla="*/ 297 h 57"/>
                <a:gd name="T52" fmla="*/ 166 w 66"/>
                <a:gd name="T53" fmla="*/ 311 h 57"/>
                <a:gd name="T54" fmla="*/ 252 w 66"/>
                <a:gd name="T55" fmla="*/ 346 h 57"/>
                <a:gd name="T56" fmla="*/ 321 w 66"/>
                <a:gd name="T57" fmla="*/ 346 h 57"/>
                <a:gd name="T58" fmla="*/ 321 w 66"/>
                <a:gd name="T59" fmla="*/ 408 h 57"/>
                <a:gd name="T60" fmla="*/ 321 w 66"/>
                <a:gd name="T61" fmla="*/ 467 h 57"/>
                <a:gd name="T62" fmla="*/ 335 w 66"/>
                <a:gd name="T63" fmla="*/ 515 h 57"/>
                <a:gd name="T64" fmla="*/ 345 w 66"/>
                <a:gd name="T65" fmla="*/ 584 h 57"/>
                <a:gd name="T66" fmla="*/ 442 w 66"/>
                <a:gd name="T67" fmla="*/ 670 h 57"/>
                <a:gd name="T68" fmla="*/ 515 w 66"/>
                <a:gd name="T69" fmla="*/ 632 h 57"/>
                <a:gd name="T70" fmla="*/ 525 w 66"/>
                <a:gd name="T71" fmla="*/ 598 h 57"/>
                <a:gd name="T72" fmla="*/ 573 w 66"/>
                <a:gd name="T73" fmla="*/ 574 h 57"/>
                <a:gd name="T74" fmla="*/ 525 w 66"/>
                <a:gd name="T75" fmla="*/ 560 h 57"/>
                <a:gd name="T76" fmla="*/ 525 w 66"/>
                <a:gd name="T77" fmla="*/ 515 h 57"/>
                <a:gd name="T78" fmla="*/ 525 w 66"/>
                <a:gd name="T79" fmla="*/ 477 h 57"/>
                <a:gd name="T80" fmla="*/ 608 w 66"/>
                <a:gd name="T81" fmla="*/ 491 h 57"/>
                <a:gd name="T82" fmla="*/ 691 w 66"/>
                <a:gd name="T83" fmla="*/ 453 h 57"/>
                <a:gd name="T84" fmla="*/ 729 w 66"/>
                <a:gd name="T85" fmla="*/ 408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57"/>
                <a:gd name="T131" fmla="*/ 66 w 66"/>
                <a:gd name="T132" fmla="*/ 57 h 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57">
                  <a:moveTo>
                    <a:pt x="61" y="34"/>
                  </a:moveTo>
                  <a:cubicBezTo>
                    <a:pt x="60" y="33"/>
                    <a:pt x="58" y="32"/>
                    <a:pt x="57" y="30"/>
                  </a:cubicBezTo>
                  <a:cubicBezTo>
                    <a:pt x="57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8"/>
                  </a:cubicBezTo>
                  <a:cubicBezTo>
                    <a:pt x="58" y="28"/>
                    <a:pt x="58" y="28"/>
                    <a:pt x="58" y="27"/>
                  </a:cubicBezTo>
                  <a:cubicBezTo>
                    <a:pt x="59" y="27"/>
                    <a:pt x="60" y="27"/>
                    <a:pt x="61" y="27"/>
                  </a:cubicBezTo>
                  <a:cubicBezTo>
                    <a:pt x="61" y="26"/>
                    <a:pt x="63" y="26"/>
                    <a:pt x="63" y="25"/>
                  </a:cubicBezTo>
                  <a:cubicBezTo>
                    <a:pt x="63" y="25"/>
                    <a:pt x="62" y="25"/>
                    <a:pt x="61" y="25"/>
                  </a:cubicBezTo>
                  <a:cubicBezTo>
                    <a:pt x="61" y="24"/>
                    <a:pt x="60" y="24"/>
                    <a:pt x="60" y="23"/>
                  </a:cubicBezTo>
                  <a:cubicBezTo>
                    <a:pt x="60" y="23"/>
                    <a:pt x="61" y="22"/>
                    <a:pt x="62" y="21"/>
                  </a:cubicBezTo>
                  <a:cubicBezTo>
                    <a:pt x="63" y="21"/>
                    <a:pt x="63" y="20"/>
                    <a:pt x="64" y="20"/>
                  </a:cubicBezTo>
                  <a:cubicBezTo>
                    <a:pt x="64" y="20"/>
                    <a:pt x="65" y="20"/>
                    <a:pt x="66" y="19"/>
                  </a:cubicBezTo>
                  <a:cubicBezTo>
                    <a:pt x="65" y="19"/>
                    <a:pt x="65" y="19"/>
                    <a:pt x="64" y="18"/>
                  </a:cubicBezTo>
                  <a:cubicBezTo>
                    <a:pt x="64" y="18"/>
                    <a:pt x="63" y="18"/>
                    <a:pt x="62" y="17"/>
                  </a:cubicBezTo>
                  <a:cubicBezTo>
                    <a:pt x="61" y="17"/>
                    <a:pt x="61" y="18"/>
                    <a:pt x="60" y="18"/>
                  </a:cubicBezTo>
                  <a:cubicBezTo>
                    <a:pt x="59" y="18"/>
                    <a:pt x="61" y="18"/>
                    <a:pt x="61" y="17"/>
                  </a:cubicBezTo>
                  <a:cubicBezTo>
                    <a:pt x="61" y="17"/>
                    <a:pt x="60" y="16"/>
                    <a:pt x="60" y="16"/>
                  </a:cubicBezTo>
                  <a:cubicBezTo>
                    <a:pt x="60" y="15"/>
                    <a:pt x="61" y="15"/>
                    <a:pt x="61" y="14"/>
                  </a:cubicBezTo>
                  <a:cubicBezTo>
                    <a:pt x="60" y="13"/>
                    <a:pt x="59" y="13"/>
                    <a:pt x="58" y="12"/>
                  </a:cubicBezTo>
                  <a:cubicBezTo>
                    <a:pt x="57" y="12"/>
                    <a:pt x="57" y="11"/>
                    <a:pt x="55" y="11"/>
                  </a:cubicBezTo>
                  <a:cubicBezTo>
                    <a:pt x="55" y="11"/>
                    <a:pt x="53" y="11"/>
                    <a:pt x="53" y="11"/>
                  </a:cubicBezTo>
                  <a:cubicBezTo>
                    <a:pt x="52" y="10"/>
                    <a:pt x="51" y="9"/>
                    <a:pt x="51" y="9"/>
                  </a:cubicBezTo>
                  <a:cubicBezTo>
                    <a:pt x="52" y="7"/>
                    <a:pt x="53" y="9"/>
                    <a:pt x="55" y="8"/>
                  </a:cubicBezTo>
                  <a:cubicBezTo>
                    <a:pt x="55" y="8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0" y="7"/>
                    <a:pt x="49" y="7"/>
                    <a:pt x="47" y="7"/>
                  </a:cubicBezTo>
                  <a:cubicBezTo>
                    <a:pt x="47" y="7"/>
                    <a:pt x="46" y="7"/>
                    <a:pt x="46" y="8"/>
                  </a:cubicBezTo>
                  <a:cubicBezTo>
                    <a:pt x="46" y="9"/>
                    <a:pt x="48" y="8"/>
                    <a:pt x="48" y="9"/>
                  </a:cubicBezTo>
                  <a:cubicBezTo>
                    <a:pt x="47" y="10"/>
                    <a:pt x="46" y="9"/>
                    <a:pt x="45" y="9"/>
                  </a:cubicBezTo>
                  <a:cubicBezTo>
                    <a:pt x="44" y="9"/>
                    <a:pt x="43" y="9"/>
                    <a:pt x="43" y="10"/>
                  </a:cubicBezTo>
                  <a:cubicBezTo>
                    <a:pt x="42" y="10"/>
                    <a:pt x="41" y="11"/>
                    <a:pt x="40" y="11"/>
                  </a:cubicBezTo>
                  <a:cubicBezTo>
                    <a:pt x="39" y="11"/>
                    <a:pt x="38" y="10"/>
                    <a:pt x="37" y="10"/>
                  </a:cubicBezTo>
                  <a:cubicBezTo>
                    <a:pt x="36" y="9"/>
                    <a:pt x="36" y="9"/>
                    <a:pt x="35" y="8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0" y="8"/>
                    <a:pt x="30" y="9"/>
                    <a:pt x="29" y="9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6" y="9"/>
                    <a:pt x="26" y="9"/>
                    <a:pt x="25" y="8"/>
                  </a:cubicBezTo>
                  <a:cubicBezTo>
                    <a:pt x="25" y="7"/>
                    <a:pt x="26" y="6"/>
                    <a:pt x="25" y="5"/>
                  </a:cubicBezTo>
                  <a:cubicBezTo>
                    <a:pt x="25" y="5"/>
                    <a:pt x="24" y="4"/>
                    <a:pt x="23" y="3"/>
                  </a:cubicBezTo>
                  <a:cubicBezTo>
                    <a:pt x="21" y="3"/>
                    <a:pt x="20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1"/>
                    <a:pt x="16" y="2"/>
                    <a:pt x="16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8" y="4"/>
                    <a:pt x="17" y="3"/>
                    <a:pt x="17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1" y="11"/>
                    <a:pt x="11" y="12"/>
                  </a:cubicBezTo>
                  <a:cubicBezTo>
                    <a:pt x="11" y="13"/>
                    <a:pt x="12" y="13"/>
                    <a:pt x="11" y="14"/>
                  </a:cubicBezTo>
                  <a:cubicBezTo>
                    <a:pt x="11" y="15"/>
                    <a:pt x="10" y="16"/>
                    <a:pt x="9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8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2"/>
                    <a:pt x="10" y="3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8" y="1"/>
                    <a:pt x="7" y="2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4" y="7"/>
                    <a:pt x="3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1" y="14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5" y="16"/>
                    <a:pt x="5" y="17"/>
                    <a:pt x="5" y="18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ubicBezTo>
                    <a:pt x="6" y="24"/>
                    <a:pt x="6" y="25"/>
                    <a:pt x="7" y="25"/>
                  </a:cubicBezTo>
                  <a:cubicBezTo>
                    <a:pt x="8" y="25"/>
                    <a:pt x="9" y="25"/>
                    <a:pt x="10" y="25"/>
                  </a:cubicBezTo>
                  <a:cubicBezTo>
                    <a:pt x="10" y="25"/>
                    <a:pt x="11" y="25"/>
                    <a:pt x="12" y="25"/>
                  </a:cubicBezTo>
                  <a:cubicBezTo>
                    <a:pt x="12" y="25"/>
                    <a:pt x="13" y="24"/>
                    <a:pt x="13" y="24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5" y="26"/>
                    <a:pt x="16" y="25"/>
                    <a:pt x="16" y="26"/>
                  </a:cubicBezTo>
                  <a:cubicBezTo>
                    <a:pt x="17" y="27"/>
                    <a:pt x="18" y="29"/>
                    <a:pt x="19" y="30"/>
                  </a:cubicBezTo>
                  <a:cubicBezTo>
                    <a:pt x="20" y="30"/>
                    <a:pt x="20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5" y="30"/>
                    <a:pt x="26" y="29"/>
                    <a:pt x="27" y="29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9" y="31"/>
                    <a:pt x="29" y="32"/>
                    <a:pt x="28" y="33"/>
                  </a:cubicBezTo>
                  <a:cubicBezTo>
                    <a:pt x="28" y="33"/>
                    <a:pt x="27" y="33"/>
                    <a:pt x="27" y="34"/>
                  </a:cubicBezTo>
                  <a:cubicBezTo>
                    <a:pt x="26" y="34"/>
                    <a:pt x="27" y="35"/>
                    <a:pt x="27" y="35"/>
                  </a:cubicBezTo>
                  <a:cubicBezTo>
                    <a:pt x="27" y="36"/>
                    <a:pt x="26" y="37"/>
                    <a:pt x="26" y="37"/>
                  </a:cubicBezTo>
                  <a:cubicBezTo>
                    <a:pt x="26" y="38"/>
                    <a:pt x="27" y="38"/>
                    <a:pt x="27" y="39"/>
                  </a:cubicBezTo>
                  <a:cubicBezTo>
                    <a:pt x="28" y="40"/>
                    <a:pt x="27" y="40"/>
                    <a:pt x="27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3"/>
                    <a:pt x="28" y="43"/>
                  </a:cubicBezTo>
                  <a:cubicBezTo>
                    <a:pt x="28" y="45"/>
                    <a:pt x="26" y="45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29" y="48"/>
                    <a:pt x="29" y="48"/>
                    <a:pt x="29" y="49"/>
                  </a:cubicBezTo>
                  <a:cubicBezTo>
                    <a:pt x="30" y="50"/>
                    <a:pt x="30" y="52"/>
                    <a:pt x="31" y="54"/>
                  </a:cubicBezTo>
                  <a:cubicBezTo>
                    <a:pt x="32" y="55"/>
                    <a:pt x="33" y="56"/>
                    <a:pt x="34" y="56"/>
                  </a:cubicBezTo>
                  <a:cubicBezTo>
                    <a:pt x="35" y="57"/>
                    <a:pt x="36" y="57"/>
                    <a:pt x="37" y="56"/>
                  </a:cubicBezTo>
                  <a:cubicBezTo>
                    <a:pt x="38" y="56"/>
                    <a:pt x="39" y="55"/>
                    <a:pt x="40" y="54"/>
                  </a:cubicBezTo>
                  <a:cubicBezTo>
                    <a:pt x="41" y="54"/>
                    <a:pt x="41" y="54"/>
                    <a:pt x="41" y="53"/>
                  </a:cubicBezTo>
                  <a:cubicBezTo>
                    <a:pt x="42" y="53"/>
                    <a:pt x="42" y="5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2"/>
                    <a:pt x="43" y="51"/>
                    <a:pt x="44" y="50"/>
                  </a:cubicBezTo>
                  <a:cubicBezTo>
                    <a:pt x="44" y="50"/>
                    <a:pt x="45" y="50"/>
                    <a:pt x="46" y="50"/>
                  </a:cubicBezTo>
                  <a:cubicBezTo>
                    <a:pt x="46" y="50"/>
                    <a:pt x="46" y="49"/>
                    <a:pt x="46" y="49"/>
                  </a:cubicBezTo>
                  <a:cubicBezTo>
                    <a:pt x="46" y="49"/>
                    <a:pt x="47" y="49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7"/>
                    <a:pt x="46" y="48"/>
                    <a:pt x="44" y="48"/>
                  </a:cubicBezTo>
                  <a:cubicBezTo>
                    <a:pt x="44" y="48"/>
                    <a:pt x="44" y="47"/>
                    <a:pt x="44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3" y="46"/>
                    <a:pt x="43" y="45"/>
                    <a:pt x="43" y="45"/>
                  </a:cubicBezTo>
                  <a:cubicBezTo>
                    <a:pt x="43" y="44"/>
                    <a:pt x="44" y="44"/>
                    <a:pt x="44" y="43"/>
                  </a:cubicBezTo>
                  <a:cubicBezTo>
                    <a:pt x="44" y="42"/>
                    <a:pt x="44" y="42"/>
                    <a:pt x="44" y="41"/>
                  </a:cubicBezTo>
                  <a:cubicBezTo>
                    <a:pt x="44" y="40"/>
                    <a:pt x="43" y="41"/>
                    <a:pt x="42" y="40"/>
                  </a:cubicBezTo>
                  <a:cubicBezTo>
                    <a:pt x="42" y="40"/>
                    <a:pt x="43" y="40"/>
                    <a:pt x="44" y="40"/>
                  </a:cubicBezTo>
                  <a:cubicBezTo>
                    <a:pt x="45" y="40"/>
                    <a:pt x="46" y="41"/>
                    <a:pt x="47" y="41"/>
                  </a:cubicBezTo>
                  <a:cubicBezTo>
                    <a:pt x="47" y="41"/>
                    <a:pt x="48" y="41"/>
                    <a:pt x="48" y="41"/>
                  </a:cubicBezTo>
                  <a:cubicBezTo>
                    <a:pt x="49" y="41"/>
                    <a:pt x="50" y="41"/>
                    <a:pt x="51" y="41"/>
                  </a:cubicBezTo>
                  <a:cubicBezTo>
                    <a:pt x="51" y="41"/>
                    <a:pt x="51" y="40"/>
                    <a:pt x="52" y="40"/>
                  </a:cubicBezTo>
                  <a:cubicBezTo>
                    <a:pt x="53" y="40"/>
                    <a:pt x="55" y="40"/>
                    <a:pt x="57" y="40"/>
                  </a:cubicBezTo>
                  <a:cubicBezTo>
                    <a:pt x="57" y="39"/>
                    <a:pt x="57" y="39"/>
                    <a:pt x="58" y="38"/>
                  </a:cubicBezTo>
                  <a:cubicBezTo>
                    <a:pt x="59" y="38"/>
                    <a:pt x="60" y="38"/>
                    <a:pt x="60" y="38"/>
                  </a:cubicBezTo>
                  <a:cubicBezTo>
                    <a:pt x="60" y="38"/>
                    <a:pt x="61" y="37"/>
                    <a:pt x="61" y="36"/>
                  </a:cubicBezTo>
                  <a:cubicBezTo>
                    <a:pt x="61" y="36"/>
                    <a:pt x="61" y="34"/>
                    <a:pt x="61" y="3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9" name="Freeform 492"/>
            <p:cNvSpPr>
              <a:spLocks/>
            </p:cNvSpPr>
            <p:nvPr/>
          </p:nvSpPr>
          <p:spPr bwMode="auto">
            <a:xfrm>
              <a:off x="2429" y="2719"/>
              <a:ext cx="86" cy="114"/>
            </a:xfrm>
            <a:custGeom>
              <a:avLst/>
              <a:gdLst>
                <a:gd name="T0" fmla="*/ 296 w 25"/>
                <a:gd name="T1" fmla="*/ 345 h 33"/>
                <a:gd name="T2" fmla="*/ 286 w 25"/>
                <a:gd name="T3" fmla="*/ 335 h 33"/>
                <a:gd name="T4" fmla="*/ 272 w 25"/>
                <a:gd name="T5" fmla="*/ 311 h 33"/>
                <a:gd name="T6" fmla="*/ 261 w 25"/>
                <a:gd name="T7" fmla="*/ 273 h 33"/>
                <a:gd name="T8" fmla="*/ 248 w 25"/>
                <a:gd name="T9" fmla="*/ 273 h 33"/>
                <a:gd name="T10" fmla="*/ 248 w 25"/>
                <a:gd name="T11" fmla="*/ 263 h 33"/>
                <a:gd name="T12" fmla="*/ 237 w 25"/>
                <a:gd name="T13" fmla="*/ 263 h 33"/>
                <a:gd name="T14" fmla="*/ 213 w 25"/>
                <a:gd name="T15" fmla="*/ 228 h 33"/>
                <a:gd name="T16" fmla="*/ 213 w 25"/>
                <a:gd name="T17" fmla="*/ 204 h 33"/>
                <a:gd name="T18" fmla="*/ 224 w 25"/>
                <a:gd name="T19" fmla="*/ 180 h 33"/>
                <a:gd name="T20" fmla="*/ 248 w 25"/>
                <a:gd name="T21" fmla="*/ 180 h 33"/>
                <a:gd name="T22" fmla="*/ 248 w 25"/>
                <a:gd name="T23" fmla="*/ 166 h 33"/>
                <a:gd name="T24" fmla="*/ 248 w 25"/>
                <a:gd name="T25" fmla="*/ 142 h 33"/>
                <a:gd name="T26" fmla="*/ 261 w 25"/>
                <a:gd name="T27" fmla="*/ 131 h 33"/>
                <a:gd name="T28" fmla="*/ 248 w 25"/>
                <a:gd name="T29" fmla="*/ 107 h 33"/>
                <a:gd name="T30" fmla="*/ 237 w 25"/>
                <a:gd name="T31" fmla="*/ 107 h 33"/>
                <a:gd name="T32" fmla="*/ 213 w 25"/>
                <a:gd name="T33" fmla="*/ 83 h 33"/>
                <a:gd name="T34" fmla="*/ 189 w 25"/>
                <a:gd name="T35" fmla="*/ 83 h 33"/>
                <a:gd name="T36" fmla="*/ 179 w 25"/>
                <a:gd name="T37" fmla="*/ 107 h 33"/>
                <a:gd name="T38" fmla="*/ 179 w 25"/>
                <a:gd name="T39" fmla="*/ 83 h 33"/>
                <a:gd name="T40" fmla="*/ 179 w 25"/>
                <a:gd name="T41" fmla="*/ 59 h 33"/>
                <a:gd name="T42" fmla="*/ 155 w 25"/>
                <a:gd name="T43" fmla="*/ 24 h 33"/>
                <a:gd name="T44" fmla="*/ 141 w 25"/>
                <a:gd name="T45" fmla="*/ 24 h 33"/>
                <a:gd name="T46" fmla="*/ 117 w 25"/>
                <a:gd name="T47" fmla="*/ 10 h 33"/>
                <a:gd name="T48" fmla="*/ 107 w 25"/>
                <a:gd name="T49" fmla="*/ 0 h 33"/>
                <a:gd name="T50" fmla="*/ 96 w 25"/>
                <a:gd name="T51" fmla="*/ 10 h 33"/>
                <a:gd name="T52" fmla="*/ 72 w 25"/>
                <a:gd name="T53" fmla="*/ 24 h 33"/>
                <a:gd name="T54" fmla="*/ 48 w 25"/>
                <a:gd name="T55" fmla="*/ 48 h 33"/>
                <a:gd name="T56" fmla="*/ 58 w 25"/>
                <a:gd name="T57" fmla="*/ 59 h 33"/>
                <a:gd name="T58" fmla="*/ 83 w 25"/>
                <a:gd name="T59" fmla="*/ 73 h 33"/>
                <a:gd name="T60" fmla="*/ 48 w 25"/>
                <a:gd name="T61" fmla="*/ 83 h 33"/>
                <a:gd name="T62" fmla="*/ 24 w 25"/>
                <a:gd name="T63" fmla="*/ 97 h 33"/>
                <a:gd name="T64" fmla="*/ 10 w 25"/>
                <a:gd name="T65" fmla="*/ 107 h 33"/>
                <a:gd name="T66" fmla="*/ 10 w 25"/>
                <a:gd name="T67" fmla="*/ 121 h 33"/>
                <a:gd name="T68" fmla="*/ 0 w 25"/>
                <a:gd name="T69" fmla="*/ 121 h 33"/>
                <a:gd name="T70" fmla="*/ 48 w 25"/>
                <a:gd name="T71" fmla="*/ 166 h 33"/>
                <a:gd name="T72" fmla="*/ 83 w 25"/>
                <a:gd name="T73" fmla="*/ 166 h 33"/>
                <a:gd name="T74" fmla="*/ 83 w 25"/>
                <a:gd name="T75" fmla="*/ 180 h 33"/>
                <a:gd name="T76" fmla="*/ 83 w 25"/>
                <a:gd name="T77" fmla="*/ 190 h 33"/>
                <a:gd name="T78" fmla="*/ 83 w 25"/>
                <a:gd name="T79" fmla="*/ 204 h 33"/>
                <a:gd name="T80" fmla="*/ 107 w 25"/>
                <a:gd name="T81" fmla="*/ 204 h 33"/>
                <a:gd name="T82" fmla="*/ 107 w 25"/>
                <a:gd name="T83" fmla="*/ 228 h 33"/>
                <a:gd name="T84" fmla="*/ 131 w 25"/>
                <a:gd name="T85" fmla="*/ 238 h 33"/>
                <a:gd name="T86" fmla="*/ 96 w 25"/>
                <a:gd name="T87" fmla="*/ 252 h 33"/>
                <a:gd name="T88" fmla="*/ 96 w 25"/>
                <a:gd name="T89" fmla="*/ 311 h 33"/>
                <a:gd name="T90" fmla="*/ 107 w 25"/>
                <a:gd name="T91" fmla="*/ 321 h 33"/>
                <a:gd name="T92" fmla="*/ 107 w 25"/>
                <a:gd name="T93" fmla="*/ 335 h 33"/>
                <a:gd name="T94" fmla="*/ 117 w 25"/>
                <a:gd name="T95" fmla="*/ 345 h 33"/>
                <a:gd name="T96" fmla="*/ 141 w 25"/>
                <a:gd name="T97" fmla="*/ 359 h 33"/>
                <a:gd name="T98" fmla="*/ 141 w 25"/>
                <a:gd name="T99" fmla="*/ 370 h 33"/>
                <a:gd name="T100" fmla="*/ 165 w 25"/>
                <a:gd name="T101" fmla="*/ 383 h 33"/>
                <a:gd name="T102" fmla="*/ 179 w 25"/>
                <a:gd name="T103" fmla="*/ 394 h 33"/>
                <a:gd name="T104" fmla="*/ 179 w 25"/>
                <a:gd name="T105" fmla="*/ 370 h 33"/>
                <a:gd name="T106" fmla="*/ 200 w 25"/>
                <a:gd name="T107" fmla="*/ 359 h 33"/>
                <a:gd name="T108" fmla="*/ 213 w 25"/>
                <a:gd name="T109" fmla="*/ 370 h 33"/>
                <a:gd name="T110" fmla="*/ 224 w 25"/>
                <a:gd name="T111" fmla="*/ 345 h 33"/>
                <a:gd name="T112" fmla="*/ 237 w 25"/>
                <a:gd name="T113" fmla="*/ 345 h 33"/>
                <a:gd name="T114" fmla="*/ 248 w 25"/>
                <a:gd name="T115" fmla="*/ 335 h 33"/>
                <a:gd name="T116" fmla="*/ 272 w 25"/>
                <a:gd name="T117" fmla="*/ 345 h 33"/>
                <a:gd name="T118" fmla="*/ 296 w 25"/>
                <a:gd name="T119" fmla="*/ 345 h 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33"/>
                <a:gd name="T182" fmla="*/ 25 w 25"/>
                <a:gd name="T183" fmla="*/ 33 h 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33">
                  <a:moveTo>
                    <a:pt x="25" y="29"/>
                  </a:moveTo>
                  <a:cubicBezTo>
                    <a:pt x="25" y="28"/>
                    <a:pt x="24" y="28"/>
                    <a:pt x="24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2" y="25"/>
                    <a:pt x="21" y="24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2"/>
                    <a:pt x="20" y="22"/>
                    <a:pt x="20" y="22"/>
                  </a:cubicBezTo>
                  <a:cubicBezTo>
                    <a:pt x="19" y="21"/>
                    <a:pt x="18" y="20"/>
                    <a:pt x="18" y="19"/>
                  </a:cubicBezTo>
                  <a:cubicBezTo>
                    <a:pt x="18" y="18"/>
                    <a:pt x="18" y="18"/>
                    <a:pt x="18" y="17"/>
                  </a:cubicBezTo>
                  <a:cubicBezTo>
                    <a:pt x="19" y="16"/>
                    <a:pt x="18" y="16"/>
                    <a:pt x="19" y="15"/>
                  </a:cubicBezTo>
                  <a:cubicBezTo>
                    <a:pt x="19" y="15"/>
                    <a:pt x="20" y="15"/>
                    <a:pt x="21" y="15"/>
                  </a:cubicBezTo>
                  <a:cubicBezTo>
                    <a:pt x="21" y="15"/>
                    <a:pt x="21" y="15"/>
                    <a:pt x="21" y="14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0"/>
                    <a:pt x="22" y="10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19" y="8"/>
                    <a:pt x="18" y="8"/>
                    <a:pt x="18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9"/>
                    <a:pt x="15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2" y="7"/>
                    <a:pt x="2" y="8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2" y="12"/>
                    <a:pt x="3" y="13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9" y="18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0" y="20"/>
                    <a:pt x="8" y="20"/>
                    <a:pt x="8" y="21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8" y="26"/>
                    <a:pt x="9" y="26"/>
                    <a:pt x="9" y="27"/>
                  </a:cubicBezTo>
                  <a:cubicBezTo>
                    <a:pt x="9" y="27"/>
                    <a:pt x="9" y="28"/>
                    <a:pt x="9" y="28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0" y="30"/>
                    <a:pt x="11" y="30"/>
                    <a:pt x="12" y="30"/>
                  </a:cubicBezTo>
                  <a:cubicBezTo>
                    <a:pt x="12" y="30"/>
                    <a:pt x="12" y="31"/>
                    <a:pt x="12" y="31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4" y="33"/>
                    <a:pt x="15" y="33"/>
                    <a:pt x="15" y="33"/>
                  </a:cubicBezTo>
                  <a:cubicBezTo>
                    <a:pt x="16" y="32"/>
                    <a:pt x="15" y="32"/>
                    <a:pt x="15" y="31"/>
                  </a:cubicBezTo>
                  <a:cubicBezTo>
                    <a:pt x="15" y="31"/>
                    <a:pt x="16" y="30"/>
                    <a:pt x="17" y="30"/>
                  </a:cubicBezTo>
                  <a:cubicBezTo>
                    <a:pt x="17" y="30"/>
                    <a:pt x="18" y="31"/>
                    <a:pt x="18" y="31"/>
                  </a:cubicBezTo>
                  <a:cubicBezTo>
                    <a:pt x="18" y="30"/>
                    <a:pt x="18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8"/>
                    <a:pt x="21" y="28"/>
                  </a:cubicBezTo>
                  <a:cubicBezTo>
                    <a:pt x="22" y="28"/>
                    <a:pt x="22" y="29"/>
                    <a:pt x="23" y="29"/>
                  </a:cubicBezTo>
                  <a:cubicBezTo>
                    <a:pt x="23" y="29"/>
                    <a:pt x="24" y="29"/>
                    <a:pt x="25" y="2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0" name="Freeform 493"/>
            <p:cNvSpPr>
              <a:spLocks/>
            </p:cNvSpPr>
            <p:nvPr/>
          </p:nvSpPr>
          <p:spPr bwMode="auto">
            <a:xfrm>
              <a:off x="2488" y="2747"/>
              <a:ext cx="69" cy="72"/>
            </a:xfrm>
            <a:custGeom>
              <a:avLst/>
              <a:gdLst>
                <a:gd name="T0" fmla="*/ 190 w 20"/>
                <a:gd name="T1" fmla="*/ 213 h 21"/>
                <a:gd name="T2" fmla="*/ 179 w 20"/>
                <a:gd name="T3" fmla="*/ 199 h 21"/>
                <a:gd name="T4" fmla="*/ 179 w 20"/>
                <a:gd name="T5" fmla="*/ 213 h 21"/>
                <a:gd name="T6" fmla="*/ 155 w 20"/>
                <a:gd name="T7" fmla="*/ 213 h 21"/>
                <a:gd name="T8" fmla="*/ 131 w 20"/>
                <a:gd name="T9" fmla="*/ 199 h 21"/>
                <a:gd name="T10" fmla="*/ 107 w 20"/>
                <a:gd name="T11" fmla="*/ 223 h 21"/>
                <a:gd name="T12" fmla="*/ 131 w 20"/>
                <a:gd name="T13" fmla="*/ 237 h 21"/>
                <a:gd name="T14" fmla="*/ 107 w 20"/>
                <a:gd name="T15" fmla="*/ 247 h 21"/>
                <a:gd name="T16" fmla="*/ 83 w 20"/>
                <a:gd name="T17" fmla="*/ 247 h 21"/>
                <a:gd name="T18" fmla="*/ 72 w 20"/>
                <a:gd name="T19" fmla="*/ 223 h 21"/>
                <a:gd name="T20" fmla="*/ 59 w 20"/>
                <a:gd name="T21" fmla="*/ 213 h 21"/>
                <a:gd name="T22" fmla="*/ 48 w 20"/>
                <a:gd name="T23" fmla="*/ 175 h 21"/>
                <a:gd name="T24" fmla="*/ 35 w 20"/>
                <a:gd name="T25" fmla="*/ 175 h 21"/>
                <a:gd name="T26" fmla="*/ 35 w 20"/>
                <a:gd name="T27" fmla="*/ 154 h 21"/>
                <a:gd name="T28" fmla="*/ 24 w 20"/>
                <a:gd name="T29" fmla="*/ 154 h 21"/>
                <a:gd name="T30" fmla="*/ 0 w 20"/>
                <a:gd name="T31" fmla="*/ 117 h 21"/>
                <a:gd name="T32" fmla="*/ 10 w 20"/>
                <a:gd name="T33" fmla="*/ 93 h 21"/>
                <a:gd name="T34" fmla="*/ 10 w 20"/>
                <a:gd name="T35" fmla="*/ 72 h 21"/>
                <a:gd name="T36" fmla="*/ 35 w 20"/>
                <a:gd name="T37" fmla="*/ 72 h 21"/>
                <a:gd name="T38" fmla="*/ 48 w 20"/>
                <a:gd name="T39" fmla="*/ 48 h 21"/>
                <a:gd name="T40" fmla="*/ 35 w 20"/>
                <a:gd name="T41" fmla="*/ 24 h 21"/>
                <a:gd name="T42" fmla="*/ 59 w 20"/>
                <a:gd name="T43" fmla="*/ 10 h 21"/>
                <a:gd name="T44" fmla="*/ 97 w 20"/>
                <a:gd name="T45" fmla="*/ 10 h 21"/>
                <a:gd name="T46" fmla="*/ 121 w 20"/>
                <a:gd name="T47" fmla="*/ 24 h 21"/>
                <a:gd name="T48" fmla="*/ 141 w 20"/>
                <a:gd name="T49" fmla="*/ 0 h 21"/>
                <a:gd name="T50" fmla="*/ 166 w 20"/>
                <a:gd name="T51" fmla="*/ 10 h 21"/>
                <a:gd name="T52" fmla="*/ 179 w 20"/>
                <a:gd name="T53" fmla="*/ 10 h 21"/>
                <a:gd name="T54" fmla="*/ 204 w 20"/>
                <a:gd name="T55" fmla="*/ 10 h 21"/>
                <a:gd name="T56" fmla="*/ 228 w 20"/>
                <a:gd name="T57" fmla="*/ 10 h 21"/>
                <a:gd name="T58" fmla="*/ 238 w 20"/>
                <a:gd name="T59" fmla="*/ 24 h 21"/>
                <a:gd name="T60" fmla="*/ 228 w 20"/>
                <a:gd name="T61" fmla="*/ 48 h 21"/>
                <a:gd name="T62" fmla="*/ 204 w 20"/>
                <a:gd name="T63" fmla="*/ 72 h 21"/>
                <a:gd name="T64" fmla="*/ 228 w 20"/>
                <a:gd name="T65" fmla="*/ 117 h 21"/>
                <a:gd name="T66" fmla="*/ 238 w 20"/>
                <a:gd name="T67" fmla="*/ 141 h 21"/>
                <a:gd name="T68" fmla="*/ 228 w 20"/>
                <a:gd name="T69" fmla="*/ 175 h 21"/>
                <a:gd name="T70" fmla="*/ 214 w 20"/>
                <a:gd name="T71" fmla="*/ 213 h 21"/>
                <a:gd name="T72" fmla="*/ 190 w 20"/>
                <a:gd name="T73" fmla="*/ 213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"/>
                <a:gd name="T112" fmla="*/ 0 h 21"/>
                <a:gd name="T113" fmla="*/ 20 w 20"/>
                <a:gd name="T114" fmla="*/ 21 h 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" h="21">
                  <a:moveTo>
                    <a:pt x="16" y="18"/>
                  </a:moveTo>
                  <a:cubicBezTo>
                    <a:pt x="16" y="18"/>
                    <a:pt x="16" y="17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4" y="18"/>
                    <a:pt x="13" y="18"/>
                    <a:pt x="13" y="18"/>
                  </a:cubicBezTo>
                  <a:cubicBezTo>
                    <a:pt x="12" y="18"/>
                    <a:pt x="12" y="17"/>
                    <a:pt x="11" y="17"/>
                  </a:cubicBezTo>
                  <a:cubicBezTo>
                    <a:pt x="10" y="18"/>
                    <a:pt x="9" y="18"/>
                    <a:pt x="9" y="19"/>
                  </a:cubicBezTo>
                  <a:cubicBezTo>
                    <a:pt x="9" y="20"/>
                    <a:pt x="11" y="19"/>
                    <a:pt x="11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8" y="21"/>
                    <a:pt x="7" y="21"/>
                  </a:cubicBezTo>
                  <a:cubicBezTo>
                    <a:pt x="7" y="20"/>
                    <a:pt x="6" y="20"/>
                    <a:pt x="6" y="19"/>
                  </a:cubicBezTo>
                  <a:cubicBezTo>
                    <a:pt x="6" y="19"/>
                    <a:pt x="5" y="18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4"/>
                    <a:pt x="4" y="13"/>
                    <a:pt x="3" y="13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1" y="2"/>
                    <a:pt x="11" y="1"/>
                    <a:pt x="12" y="0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1"/>
                    <a:pt x="20" y="2"/>
                    <a:pt x="20" y="2"/>
                  </a:cubicBezTo>
                  <a:cubicBezTo>
                    <a:pt x="20" y="3"/>
                    <a:pt x="19" y="4"/>
                    <a:pt x="19" y="4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7" y="8"/>
                    <a:pt x="18" y="9"/>
                    <a:pt x="19" y="10"/>
                  </a:cubicBezTo>
                  <a:cubicBezTo>
                    <a:pt x="19" y="11"/>
                    <a:pt x="20" y="12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8" y="16"/>
                    <a:pt x="19" y="17"/>
                    <a:pt x="18" y="18"/>
                  </a:cubicBezTo>
                  <a:cubicBezTo>
                    <a:pt x="18" y="18"/>
                    <a:pt x="17" y="18"/>
                    <a:pt x="16" y="1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1" name="Freeform 494"/>
            <p:cNvSpPr>
              <a:spLocks/>
            </p:cNvSpPr>
            <p:nvPr/>
          </p:nvSpPr>
          <p:spPr bwMode="auto">
            <a:xfrm>
              <a:off x="2543" y="2764"/>
              <a:ext cx="55" cy="55"/>
            </a:xfrm>
            <a:custGeom>
              <a:avLst/>
              <a:gdLst>
                <a:gd name="T0" fmla="*/ 189 w 16"/>
                <a:gd name="T1" fmla="*/ 82 h 16"/>
                <a:gd name="T2" fmla="*/ 179 w 16"/>
                <a:gd name="T3" fmla="*/ 58 h 16"/>
                <a:gd name="T4" fmla="*/ 165 w 16"/>
                <a:gd name="T5" fmla="*/ 58 h 16"/>
                <a:gd name="T6" fmla="*/ 131 w 16"/>
                <a:gd name="T7" fmla="*/ 34 h 16"/>
                <a:gd name="T8" fmla="*/ 117 w 16"/>
                <a:gd name="T9" fmla="*/ 10 h 16"/>
                <a:gd name="T10" fmla="*/ 82 w 16"/>
                <a:gd name="T11" fmla="*/ 10 h 16"/>
                <a:gd name="T12" fmla="*/ 72 w 16"/>
                <a:gd name="T13" fmla="*/ 0 h 16"/>
                <a:gd name="T14" fmla="*/ 48 w 16"/>
                <a:gd name="T15" fmla="*/ 0 h 16"/>
                <a:gd name="T16" fmla="*/ 34 w 16"/>
                <a:gd name="T17" fmla="*/ 10 h 16"/>
                <a:gd name="T18" fmla="*/ 10 w 16"/>
                <a:gd name="T19" fmla="*/ 48 h 16"/>
                <a:gd name="T20" fmla="*/ 24 w 16"/>
                <a:gd name="T21" fmla="*/ 82 h 16"/>
                <a:gd name="T22" fmla="*/ 48 w 16"/>
                <a:gd name="T23" fmla="*/ 107 h 16"/>
                <a:gd name="T24" fmla="*/ 24 w 16"/>
                <a:gd name="T25" fmla="*/ 131 h 16"/>
                <a:gd name="T26" fmla="*/ 24 w 16"/>
                <a:gd name="T27" fmla="*/ 165 h 16"/>
                <a:gd name="T28" fmla="*/ 0 w 16"/>
                <a:gd name="T29" fmla="*/ 165 h 16"/>
                <a:gd name="T30" fmla="*/ 24 w 16"/>
                <a:gd name="T31" fmla="*/ 189 h 16"/>
                <a:gd name="T32" fmla="*/ 48 w 16"/>
                <a:gd name="T33" fmla="*/ 189 h 16"/>
                <a:gd name="T34" fmla="*/ 58 w 16"/>
                <a:gd name="T35" fmla="*/ 179 h 16"/>
                <a:gd name="T36" fmla="*/ 82 w 16"/>
                <a:gd name="T37" fmla="*/ 179 h 16"/>
                <a:gd name="T38" fmla="*/ 82 w 16"/>
                <a:gd name="T39" fmla="*/ 189 h 16"/>
                <a:gd name="T40" fmla="*/ 117 w 16"/>
                <a:gd name="T41" fmla="*/ 189 h 16"/>
                <a:gd name="T42" fmla="*/ 131 w 16"/>
                <a:gd name="T43" fmla="*/ 165 h 16"/>
                <a:gd name="T44" fmla="*/ 141 w 16"/>
                <a:gd name="T45" fmla="*/ 131 h 16"/>
                <a:gd name="T46" fmla="*/ 165 w 16"/>
                <a:gd name="T47" fmla="*/ 96 h 16"/>
                <a:gd name="T48" fmla="*/ 189 w 16"/>
                <a:gd name="T49" fmla="*/ 82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16"/>
                <a:gd name="T77" fmla="*/ 16 w 1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16">
                  <a:moveTo>
                    <a:pt x="16" y="7"/>
                  </a:moveTo>
                  <a:cubicBezTo>
                    <a:pt x="16" y="6"/>
                    <a:pt x="16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2" y="3"/>
                    <a:pt x="1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3" y="8"/>
                    <a:pt x="4" y="8"/>
                    <a:pt x="4" y="9"/>
                  </a:cubicBezTo>
                  <a:cubicBezTo>
                    <a:pt x="4" y="10"/>
                    <a:pt x="3" y="10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5" y="15"/>
                    <a:pt x="5" y="15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2"/>
                    <a:pt x="12" y="11"/>
                  </a:cubicBezTo>
                  <a:cubicBezTo>
                    <a:pt x="12" y="10"/>
                    <a:pt x="13" y="9"/>
                    <a:pt x="14" y="8"/>
                  </a:cubicBezTo>
                  <a:cubicBezTo>
                    <a:pt x="14" y="8"/>
                    <a:pt x="15" y="7"/>
                    <a:pt x="16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2" name="Freeform 495"/>
            <p:cNvSpPr>
              <a:spLocks/>
            </p:cNvSpPr>
            <p:nvPr/>
          </p:nvSpPr>
          <p:spPr bwMode="auto">
            <a:xfrm>
              <a:off x="848" y="2494"/>
              <a:ext cx="14" cy="0"/>
            </a:xfrm>
            <a:custGeom>
              <a:avLst/>
              <a:gdLst>
                <a:gd name="T0" fmla="*/ 24 w 4"/>
                <a:gd name="T1" fmla="*/ 14 w 4"/>
                <a:gd name="T2" fmla="*/ 35 w 4"/>
                <a:gd name="T3" fmla="*/ 49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3" name="Freeform 496"/>
            <p:cNvSpPr>
              <a:spLocks/>
            </p:cNvSpPr>
            <p:nvPr/>
          </p:nvSpPr>
          <p:spPr bwMode="auto">
            <a:xfrm>
              <a:off x="2204" y="2439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24 w 4"/>
                <a:gd name="T3" fmla="*/ 1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4" name="Freeform 497"/>
            <p:cNvSpPr>
              <a:spLocks/>
            </p:cNvSpPr>
            <p:nvPr/>
          </p:nvSpPr>
          <p:spPr bwMode="auto">
            <a:xfrm>
              <a:off x="2218" y="2453"/>
              <a:ext cx="0" cy="13"/>
            </a:xfrm>
            <a:custGeom>
              <a:avLst/>
              <a:gdLst>
                <a:gd name="T0" fmla="*/ 23 h 4"/>
                <a:gd name="T1" fmla="*/ 42 h 4"/>
                <a:gd name="T2" fmla="*/ 23 h 4"/>
                <a:gd name="T3" fmla="*/ 0 h 4"/>
                <a:gd name="T4" fmla="*/ 23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5" name="Freeform 498"/>
            <p:cNvSpPr>
              <a:spLocks/>
            </p:cNvSpPr>
            <p:nvPr/>
          </p:nvSpPr>
          <p:spPr bwMode="auto">
            <a:xfrm>
              <a:off x="1993" y="2549"/>
              <a:ext cx="14" cy="14"/>
            </a:xfrm>
            <a:custGeom>
              <a:avLst/>
              <a:gdLst>
                <a:gd name="T0" fmla="*/ 35 w 4"/>
                <a:gd name="T1" fmla="*/ 14 h 4"/>
                <a:gd name="T2" fmla="*/ 49 w 4"/>
                <a:gd name="T3" fmla="*/ 14 h 4"/>
                <a:gd name="T4" fmla="*/ 35 w 4"/>
                <a:gd name="T5" fmla="*/ 24 h 4"/>
                <a:gd name="T6" fmla="*/ 14 w 4"/>
                <a:gd name="T7" fmla="*/ 35 h 4"/>
                <a:gd name="T8" fmla="*/ 35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3" y="1"/>
                    <a:pt x="4" y="0"/>
                    <a:pt x="4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3"/>
                    <a:pt x="1" y="4"/>
                    <a:pt x="1" y="3"/>
                  </a:cubicBezTo>
                  <a:cubicBezTo>
                    <a:pt x="0" y="3"/>
                    <a:pt x="1" y="2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6" name="Freeform 499"/>
            <p:cNvSpPr>
              <a:spLocks/>
            </p:cNvSpPr>
            <p:nvPr/>
          </p:nvSpPr>
          <p:spPr bwMode="auto">
            <a:xfrm>
              <a:off x="2246" y="2466"/>
              <a:ext cx="13" cy="0"/>
            </a:xfrm>
            <a:custGeom>
              <a:avLst/>
              <a:gdLst>
                <a:gd name="T0" fmla="*/ 32 w 4"/>
                <a:gd name="T1" fmla="*/ 42 w 4"/>
                <a:gd name="T2" fmla="*/ 23 w 4"/>
                <a:gd name="T3" fmla="*/ 0 w 4"/>
                <a:gd name="T4" fmla="*/ 32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7" name="Freeform 500"/>
            <p:cNvSpPr>
              <a:spLocks/>
            </p:cNvSpPr>
            <p:nvPr/>
          </p:nvSpPr>
          <p:spPr bwMode="auto">
            <a:xfrm>
              <a:off x="2232" y="2466"/>
              <a:ext cx="0" cy="14"/>
            </a:xfrm>
            <a:custGeom>
              <a:avLst/>
              <a:gdLst>
                <a:gd name="T0" fmla="*/ 14 h 4"/>
                <a:gd name="T1" fmla="*/ 0 h 4"/>
                <a:gd name="T2" fmla="*/ 24 h 4"/>
                <a:gd name="T3" fmla="*/ 35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8" name="Freeform 501"/>
            <p:cNvSpPr>
              <a:spLocks/>
            </p:cNvSpPr>
            <p:nvPr/>
          </p:nvSpPr>
          <p:spPr bwMode="auto">
            <a:xfrm>
              <a:off x="2304" y="2650"/>
              <a:ext cx="14" cy="0"/>
            </a:xfrm>
            <a:custGeom>
              <a:avLst/>
              <a:gdLst>
                <a:gd name="T0" fmla="*/ 24 w 4"/>
                <a:gd name="T1" fmla="*/ 49 w 4"/>
                <a:gd name="T2" fmla="*/ 24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9" name="Freeform 502"/>
            <p:cNvSpPr>
              <a:spLocks/>
            </p:cNvSpPr>
            <p:nvPr/>
          </p:nvSpPr>
          <p:spPr bwMode="auto">
            <a:xfrm>
              <a:off x="2598" y="2861"/>
              <a:ext cx="14" cy="0"/>
            </a:xfrm>
            <a:custGeom>
              <a:avLst/>
              <a:gdLst>
                <a:gd name="T0" fmla="*/ 24 w 4"/>
                <a:gd name="T1" fmla="*/ 14 w 4"/>
                <a:gd name="T2" fmla="*/ 14 w 4"/>
                <a:gd name="T3" fmla="*/ 49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0" name="Freeform 503"/>
            <p:cNvSpPr>
              <a:spLocks/>
            </p:cNvSpPr>
            <p:nvPr/>
          </p:nvSpPr>
          <p:spPr bwMode="auto">
            <a:xfrm>
              <a:off x="2598" y="2861"/>
              <a:ext cx="14" cy="0"/>
            </a:xfrm>
            <a:custGeom>
              <a:avLst/>
              <a:gdLst>
                <a:gd name="T0" fmla="*/ 35 w 4"/>
                <a:gd name="T1" fmla="*/ 14 w 4"/>
                <a:gd name="T2" fmla="*/ 24 w 4"/>
                <a:gd name="T3" fmla="*/ 49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1" name="Freeform 504"/>
            <p:cNvSpPr>
              <a:spLocks/>
            </p:cNvSpPr>
            <p:nvPr/>
          </p:nvSpPr>
          <p:spPr bwMode="auto">
            <a:xfrm>
              <a:off x="1965" y="2861"/>
              <a:ext cx="0" cy="14"/>
            </a:xfrm>
            <a:custGeom>
              <a:avLst/>
              <a:gdLst>
                <a:gd name="T0" fmla="*/ 35 h 4"/>
                <a:gd name="T1" fmla="*/ 35 h 4"/>
                <a:gd name="T2" fmla="*/ 24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2" name="Freeform 505"/>
            <p:cNvSpPr>
              <a:spLocks/>
            </p:cNvSpPr>
            <p:nvPr/>
          </p:nvSpPr>
          <p:spPr bwMode="auto">
            <a:xfrm>
              <a:off x="2176" y="2439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1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3" name="Freeform 506"/>
            <p:cNvSpPr>
              <a:spLocks/>
            </p:cNvSpPr>
            <p:nvPr/>
          </p:nvSpPr>
          <p:spPr bwMode="auto">
            <a:xfrm>
              <a:off x="2218" y="2466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24 w 4"/>
                <a:gd name="T3" fmla="*/ 49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4" name="Freeform 507"/>
            <p:cNvSpPr>
              <a:spLocks/>
            </p:cNvSpPr>
            <p:nvPr/>
          </p:nvSpPr>
          <p:spPr bwMode="auto">
            <a:xfrm>
              <a:off x="848" y="2494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24 w 4"/>
                <a:gd name="T3" fmla="*/ 0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5" name="Freeform 508"/>
            <p:cNvSpPr>
              <a:spLocks/>
            </p:cNvSpPr>
            <p:nvPr/>
          </p:nvSpPr>
          <p:spPr bwMode="auto">
            <a:xfrm>
              <a:off x="2598" y="1944"/>
              <a:ext cx="0" cy="14"/>
            </a:xfrm>
            <a:custGeom>
              <a:avLst/>
              <a:gdLst>
                <a:gd name="T0" fmla="*/ 24 h 4"/>
                <a:gd name="T1" fmla="*/ 24 h 4"/>
                <a:gd name="T2" fmla="*/ 14 h 4"/>
                <a:gd name="T3" fmla="*/ 14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" name="Oval 509"/>
            <p:cNvSpPr>
              <a:spLocks noChangeArrowheads="1"/>
            </p:cNvSpPr>
            <p:nvPr/>
          </p:nvSpPr>
          <p:spPr bwMode="auto">
            <a:xfrm>
              <a:off x="2218" y="2439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187" name="Freeform 510"/>
            <p:cNvSpPr>
              <a:spLocks/>
            </p:cNvSpPr>
            <p:nvPr/>
          </p:nvSpPr>
          <p:spPr bwMode="auto">
            <a:xfrm>
              <a:off x="2107" y="2480"/>
              <a:ext cx="0" cy="14"/>
            </a:xfrm>
            <a:custGeom>
              <a:avLst/>
              <a:gdLst>
                <a:gd name="T0" fmla="*/ 49 h 4"/>
                <a:gd name="T1" fmla="*/ 49 h 4"/>
                <a:gd name="T2" fmla="*/ 0 h 4"/>
                <a:gd name="T3" fmla="*/ 0 h 4"/>
                <a:gd name="T4" fmla="*/ 49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8" name="Freeform 511"/>
            <p:cNvSpPr>
              <a:spLocks/>
            </p:cNvSpPr>
            <p:nvPr/>
          </p:nvSpPr>
          <p:spPr bwMode="auto">
            <a:xfrm>
              <a:off x="2149" y="2466"/>
              <a:ext cx="14" cy="0"/>
            </a:xfrm>
            <a:custGeom>
              <a:avLst/>
              <a:gdLst>
                <a:gd name="T0" fmla="*/ 35 w 4"/>
                <a:gd name="T1" fmla="*/ 0 w 4"/>
                <a:gd name="T2" fmla="*/ 14 w 4"/>
                <a:gd name="T3" fmla="*/ 49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4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9" name="Freeform 512"/>
            <p:cNvSpPr>
              <a:spLocks/>
            </p:cNvSpPr>
            <p:nvPr/>
          </p:nvSpPr>
          <p:spPr bwMode="auto">
            <a:xfrm>
              <a:off x="2246" y="2480"/>
              <a:ext cx="0" cy="14"/>
            </a:xfrm>
            <a:custGeom>
              <a:avLst/>
              <a:gdLst>
                <a:gd name="T0" fmla="*/ 49 h 4"/>
                <a:gd name="T1" fmla="*/ 49 h 4"/>
                <a:gd name="T2" fmla="*/ 24 h 4"/>
                <a:gd name="T3" fmla="*/ 0 h 4"/>
                <a:gd name="T4" fmla="*/ 49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0" name="Rectangle 513"/>
            <p:cNvSpPr>
              <a:spLocks noChangeArrowheads="1"/>
            </p:cNvSpPr>
            <p:nvPr/>
          </p:nvSpPr>
          <p:spPr bwMode="auto">
            <a:xfrm>
              <a:off x="2374" y="2549"/>
              <a:ext cx="1" cy="1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191" name="Freeform 514"/>
            <p:cNvSpPr>
              <a:spLocks/>
            </p:cNvSpPr>
            <p:nvPr/>
          </p:nvSpPr>
          <p:spPr bwMode="auto">
            <a:xfrm>
              <a:off x="2401" y="2549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24 w 4"/>
                <a:gd name="T3" fmla="*/ 35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2" name="Freeform 515"/>
            <p:cNvSpPr>
              <a:spLocks/>
            </p:cNvSpPr>
            <p:nvPr/>
          </p:nvSpPr>
          <p:spPr bwMode="auto">
            <a:xfrm>
              <a:off x="2374" y="2650"/>
              <a:ext cx="13" cy="14"/>
            </a:xfrm>
            <a:custGeom>
              <a:avLst/>
              <a:gdLst>
                <a:gd name="T0" fmla="*/ 42 w 4"/>
                <a:gd name="T1" fmla="*/ 24 h 4"/>
                <a:gd name="T2" fmla="*/ 23 w 4"/>
                <a:gd name="T3" fmla="*/ 49 h 4"/>
                <a:gd name="T4" fmla="*/ 0 w 4"/>
                <a:gd name="T5" fmla="*/ 24 h 4"/>
                <a:gd name="T6" fmla="*/ 23 w 4"/>
                <a:gd name="T7" fmla="*/ 0 h 4"/>
                <a:gd name="T8" fmla="*/ 42 w 4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0" y="4"/>
                    <a:pt x="0" y="4"/>
                    <a:pt x="0" y="2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3" name="Freeform 516"/>
            <p:cNvSpPr>
              <a:spLocks/>
            </p:cNvSpPr>
            <p:nvPr/>
          </p:nvSpPr>
          <p:spPr bwMode="auto">
            <a:xfrm>
              <a:off x="2387" y="3823"/>
              <a:ext cx="56" cy="41"/>
            </a:xfrm>
            <a:custGeom>
              <a:avLst/>
              <a:gdLst>
                <a:gd name="T0" fmla="*/ 108 w 16"/>
                <a:gd name="T1" fmla="*/ 140 h 12"/>
                <a:gd name="T2" fmla="*/ 157 w 16"/>
                <a:gd name="T3" fmla="*/ 140 h 12"/>
                <a:gd name="T4" fmla="*/ 196 w 16"/>
                <a:gd name="T5" fmla="*/ 130 h 12"/>
                <a:gd name="T6" fmla="*/ 196 w 16"/>
                <a:gd name="T7" fmla="*/ 116 h 12"/>
                <a:gd name="T8" fmla="*/ 157 w 16"/>
                <a:gd name="T9" fmla="*/ 106 h 12"/>
                <a:gd name="T10" fmla="*/ 122 w 16"/>
                <a:gd name="T11" fmla="*/ 92 h 12"/>
                <a:gd name="T12" fmla="*/ 59 w 16"/>
                <a:gd name="T13" fmla="*/ 58 h 12"/>
                <a:gd name="T14" fmla="*/ 35 w 16"/>
                <a:gd name="T15" fmla="*/ 34 h 12"/>
                <a:gd name="T16" fmla="*/ 24 w 16"/>
                <a:gd name="T17" fmla="*/ 24 h 12"/>
                <a:gd name="T18" fmla="*/ 24 w 16"/>
                <a:gd name="T19" fmla="*/ 24 h 12"/>
                <a:gd name="T20" fmla="*/ 14 w 16"/>
                <a:gd name="T21" fmla="*/ 0 h 12"/>
                <a:gd name="T22" fmla="*/ 0 w 16"/>
                <a:gd name="T23" fmla="*/ 0 h 12"/>
                <a:gd name="T24" fmla="*/ 24 w 16"/>
                <a:gd name="T25" fmla="*/ 130 h 12"/>
                <a:gd name="T26" fmla="*/ 49 w 16"/>
                <a:gd name="T27" fmla="*/ 130 h 12"/>
                <a:gd name="T28" fmla="*/ 59 w 16"/>
                <a:gd name="T29" fmla="*/ 130 h 12"/>
                <a:gd name="T30" fmla="*/ 84 w 16"/>
                <a:gd name="T31" fmla="*/ 130 h 12"/>
                <a:gd name="T32" fmla="*/ 108 w 16"/>
                <a:gd name="T33" fmla="*/ 14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2"/>
                <a:gd name="T53" fmla="*/ 16 w 1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2">
                  <a:moveTo>
                    <a:pt x="9" y="12"/>
                  </a:moveTo>
                  <a:cubicBezTo>
                    <a:pt x="10" y="12"/>
                    <a:pt x="11" y="12"/>
                    <a:pt x="13" y="12"/>
                  </a:cubicBezTo>
                  <a:cubicBezTo>
                    <a:pt x="14" y="12"/>
                    <a:pt x="15" y="11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5" y="9"/>
                    <a:pt x="14" y="10"/>
                    <a:pt x="13" y="9"/>
                  </a:cubicBezTo>
                  <a:cubicBezTo>
                    <a:pt x="12" y="9"/>
                    <a:pt x="11" y="8"/>
                    <a:pt x="10" y="8"/>
                  </a:cubicBezTo>
                  <a:cubicBezTo>
                    <a:pt x="8" y="7"/>
                    <a:pt x="6" y="6"/>
                    <a:pt x="5" y="5"/>
                  </a:cubicBezTo>
                  <a:cubicBezTo>
                    <a:pt x="4" y="5"/>
                    <a:pt x="3" y="4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2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8" y="11"/>
                    <a:pt x="9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4" name="Freeform 517"/>
            <p:cNvSpPr>
              <a:spLocks/>
            </p:cNvSpPr>
            <p:nvPr/>
          </p:nvSpPr>
          <p:spPr bwMode="auto">
            <a:xfrm>
              <a:off x="1920" y="2847"/>
              <a:ext cx="18" cy="28"/>
            </a:xfrm>
            <a:custGeom>
              <a:avLst/>
              <a:gdLst>
                <a:gd name="T0" fmla="*/ 0 w 5"/>
                <a:gd name="T1" fmla="*/ 14 h 8"/>
                <a:gd name="T2" fmla="*/ 14 w 5"/>
                <a:gd name="T3" fmla="*/ 0 h 8"/>
                <a:gd name="T4" fmla="*/ 50 w 5"/>
                <a:gd name="T5" fmla="*/ 49 h 8"/>
                <a:gd name="T6" fmla="*/ 65 w 5"/>
                <a:gd name="T7" fmla="*/ 73 h 8"/>
                <a:gd name="T8" fmla="*/ 40 w 5"/>
                <a:gd name="T9" fmla="*/ 98 h 8"/>
                <a:gd name="T10" fmla="*/ 25 w 5"/>
                <a:gd name="T11" fmla="*/ 84 h 8"/>
                <a:gd name="T12" fmla="*/ 14 w 5"/>
                <a:gd name="T13" fmla="*/ 73 h 8"/>
                <a:gd name="T14" fmla="*/ 40 w 5"/>
                <a:gd name="T15" fmla="*/ 59 h 8"/>
                <a:gd name="T16" fmla="*/ 25 w 5"/>
                <a:gd name="T17" fmla="*/ 35 h 8"/>
                <a:gd name="T18" fmla="*/ 0 w 5"/>
                <a:gd name="T19" fmla="*/ 1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4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5" name="Freeform 518"/>
            <p:cNvSpPr>
              <a:spLocks/>
            </p:cNvSpPr>
            <p:nvPr/>
          </p:nvSpPr>
          <p:spPr bwMode="auto">
            <a:xfrm>
              <a:off x="2584" y="2861"/>
              <a:ext cx="14" cy="14"/>
            </a:xfrm>
            <a:custGeom>
              <a:avLst/>
              <a:gdLst>
                <a:gd name="T0" fmla="*/ 0 w 4"/>
                <a:gd name="T1" fmla="*/ 49 h 4"/>
                <a:gd name="T2" fmla="*/ 14 w 4"/>
                <a:gd name="T3" fmla="*/ 49 h 4"/>
                <a:gd name="T4" fmla="*/ 35 w 4"/>
                <a:gd name="T5" fmla="*/ 24 h 4"/>
                <a:gd name="T6" fmla="*/ 49 w 4"/>
                <a:gd name="T7" fmla="*/ 0 h 4"/>
                <a:gd name="T8" fmla="*/ 35 w 4"/>
                <a:gd name="T9" fmla="*/ 14 h 4"/>
                <a:gd name="T10" fmla="*/ 24 w 4"/>
                <a:gd name="T11" fmla="*/ 35 h 4"/>
                <a:gd name="T12" fmla="*/ 0 w 4"/>
                <a:gd name="T13" fmla="*/ 49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6" name="Freeform 519"/>
            <p:cNvSpPr>
              <a:spLocks/>
            </p:cNvSpPr>
            <p:nvPr/>
          </p:nvSpPr>
          <p:spPr bwMode="auto">
            <a:xfrm>
              <a:off x="2612" y="2847"/>
              <a:ext cx="17" cy="14"/>
            </a:xfrm>
            <a:custGeom>
              <a:avLst/>
              <a:gdLst>
                <a:gd name="T0" fmla="*/ 10 w 5"/>
                <a:gd name="T1" fmla="*/ 14 h 4"/>
                <a:gd name="T2" fmla="*/ 10 w 5"/>
                <a:gd name="T3" fmla="*/ 35 h 4"/>
                <a:gd name="T4" fmla="*/ 48 w 5"/>
                <a:gd name="T5" fmla="*/ 35 h 4"/>
                <a:gd name="T6" fmla="*/ 58 w 5"/>
                <a:gd name="T7" fmla="*/ 14 h 4"/>
                <a:gd name="T8" fmla="*/ 34 w 5"/>
                <a:gd name="T9" fmla="*/ 14 h 4"/>
                <a:gd name="T10" fmla="*/ 10 w 5"/>
                <a:gd name="T11" fmla="*/ 1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7" name="Freeform 520"/>
            <p:cNvSpPr>
              <a:spLocks/>
            </p:cNvSpPr>
            <p:nvPr/>
          </p:nvSpPr>
          <p:spPr bwMode="auto">
            <a:xfrm>
              <a:off x="2612" y="2847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0 h 4"/>
                <a:gd name="T3" fmla="*/ 24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2"/>
                  </a:moveTo>
                  <a:cubicBezTo>
                    <a:pt x="0" y="2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8" name="Freeform 521"/>
            <p:cNvSpPr>
              <a:spLocks/>
            </p:cNvSpPr>
            <p:nvPr/>
          </p:nvSpPr>
          <p:spPr bwMode="auto">
            <a:xfrm>
              <a:off x="2374" y="2664"/>
              <a:ext cx="13" cy="13"/>
            </a:xfrm>
            <a:custGeom>
              <a:avLst/>
              <a:gdLst>
                <a:gd name="T0" fmla="*/ 10 w 4"/>
                <a:gd name="T1" fmla="*/ 10 h 4"/>
                <a:gd name="T2" fmla="*/ 0 w 4"/>
                <a:gd name="T3" fmla="*/ 32 h 4"/>
                <a:gd name="T4" fmla="*/ 32 w 4"/>
                <a:gd name="T5" fmla="*/ 32 h 4"/>
                <a:gd name="T6" fmla="*/ 42 w 4"/>
                <a:gd name="T7" fmla="*/ 10 h 4"/>
                <a:gd name="T8" fmla="*/ 23 w 4"/>
                <a:gd name="T9" fmla="*/ 10 h 4"/>
                <a:gd name="T10" fmla="*/ 10 w 4"/>
                <a:gd name="T11" fmla="*/ 1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9" name="Freeform 522"/>
            <p:cNvSpPr>
              <a:spLocks/>
            </p:cNvSpPr>
            <p:nvPr/>
          </p:nvSpPr>
          <p:spPr bwMode="auto">
            <a:xfrm>
              <a:off x="2429" y="2677"/>
              <a:ext cx="14" cy="14"/>
            </a:xfrm>
            <a:custGeom>
              <a:avLst/>
              <a:gdLst>
                <a:gd name="T0" fmla="*/ 24 w 4"/>
                <a:gd name="T1" fmla="*/ 0 h 4"/>
                <a:gd name="T2" fmla="*/ 24 w 4"/>
                <a:gd name="T3" fmla="*/ 24 h 4"/>
                <a:gd name="T4" fmla="*/ 24 w 4"/>
                <a:gd name="T5" fmla="*/ 35 h 4"/>
                <a:gd name="T6" fmla="*/ 0 w 4"/>
                <a:gd name="T7" fmla="*/ 35 h 4"/>
                <a:gd name="T8" fmla="*/ 14 w 4"/>
                <a:gd name="T9" fmla="*/ 49 h 4"/>
                <a:gd name="T10" fmla="*/ 49 w 4"/>
                <a:gd name="T11" fmla="*/ 35 h 4"/>
                <a:gd name="T12" fmla="*/ 49 w 4"/>
                <a:gd name="T13" fmla="*/ 35 h 4"/>
                <a:gd name="T14" fmla="*/ 49 w 4"/>
                <a:gd name="T15" fmla="*/ 14 h 4"/>
                <a:gd name="T16" fmla="*/ 49 w 4"/>
                <a:gd name="T17" fmla="*/ 0 h 4"/>
                <a:gd name="T18" fmla="*/ 24 w 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"/>
                <a:gd name="T32" fmla="*/ 4 w 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">
                  <a:moveTo>
                    <a:pt x="2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0" name="Freeform 523"/>
            <p:cNvSpPr>
              <a:spLocks/>
            </p:cNvSpPr>
            <p:nvPr/>
          </p:nvSpPr>
          <p:spPr bwMode="auto">
            <a:xfrm>
              <a:off x="2346" y="2536"/>
              <a:ext cx="28" cy="13"/>
            </a:xfrm>
            <a:custGeom>
              <a:avLst/>
              <a:gdLst>
                <a:gd name="T0" fmla="*/ 0 w 8"/>
                <a:gd name="T1" fmla="*/ 10 h 4"/>
                <a:gd name="T2" fmla="*/ 0 w 8"/>
                <a:gd name="T3" fmla="*/ 23 h 4"/>
                <a:gd name="T4" fmla="*/ 14 w 8"/>
                <a:gd name="T5" fmla="*/ 42 h 4"/>
                <a:gd name="T6" fmla="*/ 35 w 8"/>
                <a:gd name="T7" fmla="*/ 42 h 4"/>
                <a:gd name="T8" fmla="*/ 73 w 8"/>
                <a:gd name="T9" fmla="*/ 42 h 4"/>
                <a:gd name="T10" fmla="*/ 98 w 8"/>
                <a:gd name="T11" fmla="*/ 23 h 4"/>
                <a:gd name="T12" fmla="*/ 59 w 8"/>
                <a:gd name="T13" fmla="*/ 10 h 4"/>
                <a:gd name="T14" fmla="*/ 24 w 8"/>
                <a:gd name="T15" fmla="*/ 10 h 4"/>
                <a:gd name="T16" fmla="*/ 0 w 8"/>
                <a:gd name="T17" fmla="*/ 1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1" name="Freeform 524"/>
            <p:cNvSpPr>
              <a:spLocks/>
            </p:cNvSpPr>
            <p:nvPr/>
          </p:nvSpPr>
          <p:spPr bwMode="auto">
            <a:xfrm>
              <a:off x="2232" y="2494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49 w 4"/>
                <a:gd name="T3" fmla="*/ 35 w 4"/>
                <a:gd name="T4" fmla="*/ 14 w 4"/>
                <a:gd name="T5" fmla="*/ 0 w 4"/>
                <a:gd name="T6" fmla="*/ 14 w 4"/>
                <a:gd name="T7" fmla="*/ 35 w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4"/>
                <a:gd name="T17" fmla="*/ 4 w 4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2" name="Freeform 525"/>
            <p:cNvSpPr>
              <a:spLocks/>
            </p:cNvSpPr>
            <p:nvPr/>
          </p:nvSpPr>
          <p:spPr bwMode="auto">
            <a:xfrm>
              <a:off x="2218" y="2508"/>
              <a:ext cx="59" cy="41"/>
            </a:xfrm>
            <a:custGeom>
              <a:avLst/>
              <a:gdLst>
                <a:gd name="T0" fmla="*/ 194 w 17"/>
                <a:gd name="T1" fmla="*/ 140 h 12"/>
                <a:gd name="T2" fmla="*/ 194 w 17"/>
                <a:gd name="T3" fmla="*/ 130 h 12"/>
                <a:gd name="T4" fmla="*/ 170 w 17"/>
                <a:gd name="T5" fmla="*/ 106 h 12"/>
                <a:gd name="T6" fmla="*/ 194 w 17"/>
                <a:gd name="T7" fmla="*/ 82 h 12"/>
                <a:gd name="T8" fmla="*/ 180 w 17"/>
                <a:gd name="T9" fmla="*/ 72 h 12"/>
                <a:gd name="T10" fmla="*/ 194 w 17"/>
                <a:gd name="T11" fmla="*/ 48 h 12"/>
                <a:gd name="T12" fmla="*/ 194 w 17"/>
                <a:gd name="T13" fmla="*/ 10 h 12"/>
                <a:gd name="T14" fmla="*/ 156 w 17"/>
                <a:gd name="T15" fmla="*/ 10 h 12"/>
                <a:gd name="T16" fmla="*/ 132 w 17"/>
                <a:gd name="T17" fmla="*/ 10 h 12"/>
                <a:gd name="T18" fmla="*/ 97 w 17"/>
                <a:gd name="T19" fmla="*/ 10 h 12"/>
                <a:gd name="T20" fmla="*/ 73 w 17"/>
                <a:gd name="T21" fmla="*/ 24 h 12"/>
                <a:gd name="T22" fmla="*/ 83 w 17"/>
                <a:gd name="T23" fmla="*/ 34 h 12"/>
                <a:gd name="T24" fmla="*/ 108 w 17"/>
                <a:gd name="T25" fmla="*/ 34 h 12"/>
                <a:gd name="T26" fmla="*/ 121 w 17"/>
                <a:gd name="T27" fmla="*/ 82 h 12"/>
                <a:gd name="T28" fmla="*/ 146 w 17"/>
                <a:gd name="T29" fmla="*/ 106 h 12"/>
                <a:gd name="T30" fmla="*/ 121 w 17"/>
                <a:gd name="T31" fmla="*/ 106 h 12"/>
                <a:gd name="T32" fmla="*/ 49 w 17"/>
                <a:gd name="T33" fmla="*/ 106 h 12"/>
                <a:gd name="T34" fmla="*/ 24 w 17"/>
                <a:gd name="T35" fmla="*/ 92 h 12"/>
                <a:gd name="T36" fmla="*/ 0 w 17"/>
                <a:gd name="T37" fmla="*/ 106 h 12"/>
                <a:gd name="T38" fmla="*/ 24 w 17"/>
                <a:gd name="T39" fmla="*/ 130 h 12"/>
                <a:gd name="T40" fmla="*/ 49 w 17"/>
                <a:gd name="T41" fmla="*/ 140 h 12"/>
                <a:gd name="T42" fmla="*/ 97 w 17"/>
                <a:gd name="T43" fmla="*/ 130 h 12"/>
                <a:gd name="T44" fmla="*/ 132 w 17"/>
                <a:gd name="T45" fmla="*/ 130 h 12"/>
                <a:gd name="T46" fmla="*/ 156 w 17"/>
                <a:gd name="T47" fmla="*/ 130 h 12"/>
                <a:gd name="T48" fmla="*/ 194 w 17"/>
                <a:gd name="T49" fmla="*/ 140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2"/>
                <a:gd name="T77" fmla="*/ 17 w 17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2">
                  <a:moveTo>
                    <a:pt x="16" y="12"/>
                  </a:moveTo>
                  <a:cubicBezTo>
                    <a:pt x="16" y="12"/>
                    <a:pt x="16" y="12"/>
                    <a:pt x="16" y="11"/>
                  </a:cubicBezTo>
                  <a:cubicBezTo>
                    <a:pt x="16" y="10"/>
                    <a:pt x="14" y="10"/>
                    <a:pt x="14" y="9"/>
                  </a:cubicBezTo>
                  <a:cubicBezTo>
                    <a:pt x="14" y="9"/>
                    <a:pt x="15" y="8"/>
                    <a:pt x="16" y="7"/>
                  </a:cubicBezTo>
                  <a:cubicBezTo>
                    <a:pt x="16" y="7"/>
                    <a:pt x="15" y="6"/>
                    <a:pt x="15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1"/>
                    <a:pt x="14" y="2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4"/>
                    <a:pt x="9" y="6"/>
                    <a:pt x="10" y="7"/>
                  </a:cubicBezTo>
                  <a:cubicBezTo>
                    <a:pt x="11" y="8"/>
                    <a:pt x="12" y="8"/>
                    <a:pt x="12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8" y="9"/>
                    <a:pt x="6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6" y="12"/>
                    <a:pt x="7" y="11"/>
                    <a:pt x="8" y="11"/>
                  </a:cubicBezTo>
                  <a:cubicBezTo>
                    <a:pt x="9" y="11"/>
                    <a:pt x="10" y="11"/>
                    <a:pt x="11" y="11"/>
                  </a:cubicBezTo>
                  <a:cubicBezTo>
                    <a:pt x="11" y="11"/>
                    <a:pt x="12" y="10"/>
                    <a:pt x="13" y="11"/>
                  </a:cubicBezTo>
                  <a:cubicBezTo>
                    <a:pt x="14" y="11"/>
                    <a:pt x="14" y="12"/>
                    <a:pt x="16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3" name="Freeform 526"/>
            <p:cNvSpPr>
              <a:spLocks/>
            </p:cNvSpPr>
            <p:nvPr/>
          </p:nvSpPr>
          <p:spPr bwMode="auto">
            <a:xfrm>
              <a:off x="2149" y="2536"/>
              <a:ext cx="41" cy="13"/>
            </a:xfrm>
            <a:custGeom>
              <a:avLst/>
              <a:gdLst>
                <a:gd name="T0" fmla="*/ 92 w 12"/>
                <a:gd name="T1" fmla="*/ 10 h 4"/>
                <a:gd name="T2" fmla="*/ 140 w 12"/>
                <a:gd name="T3" fmla="*/ 32 h 4"/>
                <a:gd name="T4" fmla="*/ 140 w 12"/>
                <a:gd name="T5" fmla="*/ 42 h 4"/>
                <a:gd name="T6" fmla="*/ 92 w 12"/>
                <a:gd name="T7" fmla="*/ 32 h 4"/>
                <a:gd name="T8" fmla="*/ 82 w 12"/>
                <a:gd name="T9" fmla="*/ 42 h 4"/>
                <a:gd name="T10" fmla="*/ 24 w 12"/>
                <a:gd name="T11" fmla="*/ 32 h 4"/>
                <a:gd name="T12" fmla="*/ 0 w 12"/>
                <a:gd name="T13" fmla="*/ 23 h 4"/>
                <a:gd name="T14" fmla="*/ 10 w 12"/>
                <a:gd name="T15" fmla="*/ 0 h 4"/>
                <a:gd name="T16" fmla="*/ 72 w 12"/>
                <a:gd name="T17" fmla="*/ 10 h 4"/>
                <a:gd name="T18" fmla="*/ 92 w 12"/>
                <a:gd name="T19" fmla="*/ 1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"/>
                <a:gd name="T32" fmla="*/ 12 w 1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">
                  <a:moveTo>
                    <a:pt x="8" y="1"/>
                  </a:moveTo>
                  <a:cubicBezTo>
                    <a:pt x="9" y="1"/>
                    <a:pt x="10" y="2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3" y="0"/>
                    <a:pt x="5" y="1"/>
                    <a:pt x="6" y="1"/>
                  </a:cubicBezTo>
                  <a:cubicBezTo>
                    <a:pt x="7" y="1"/>
                    <a:pt x="7" y="0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4" name="Freeform 527"/>
            <p:cNvSpPr>
              <a:spLocks/>
            </p:cNvSpPr>
            <p:nvPr/>
          </p:nvSpPr>
          <p:spPr bwMode="auto">
            <a:xfrm>
              <a:off x="2048" y="2453"/>
              <a:ext cx="184" cy="69"/>
            </a:xfrm>
            <a:custGeom>
              <a:avLst/>
              <a:gdLst>
                <a:gd name="T0" fmla="*/ 614 w 53"/>
                <a:gd name="T1" fmla="*/ 204 h 20"/>
                <a:gd name="T2" fmla="*/ 639 w 53"/>
                <a:gd name="T3" fmla="*/ 204 h 20"/>
                <a:gd name="T4" fmla="*/ 604 w 53"/>
                <a:gd name="T5" fmla="*/ 228 h 20"/>
                <a:gd name="T6" fmla="*/ 555 w 53"/>
                <a:gd name="T7" fmla="*/ 238 h 20"/>
                <a:gd name="T8" fmla="*/ 483 w 53"/>
                <a:gd name="T9" fmla="*/ 228 h 20"/>
                <a:gd name="T10" fmla="*/ 458 w 53"/>
                <a:gd name="T11" fmla="*/ 238 h 20"/>
                <a:gd name="T12" fmla="*/ 424 w 53"/>
                <a:gd name="T13" fmla="*/ 238 h 20"/>
                <a:gd name="T14" fmla="*/ 424 w 53"/>
                <a:gd name="T15" fmla="*/ 228 h 20"/>
                <a:gd name="T16" fmla="*/ 458 w 53"/>
                <a:gd name="T17" fmla="*/ 204 h 20"/>
                <a:gd name="T18" fmla="*/ 444 w 53"/>
                <a:gd name="T19" fmla="*/ 179 h 20"/>
                <a:gd name="T20" fmla="*/ 399 w 53"/>
                <a:gd name="T21" fmla="*/ 179 h 20"/>
                <a:gd name="T22" fmla="*/ 375 w 53"/>
                <a:gd name="T23" fmla="*/ 155 h 20"/>
                <a:gd name="T24" fmla="*/ 375 w 53"/>
                <a:gd name="T25" fmla="*/ 121 h 20"/>
                <a:gd name="T26" fmla="*/ 337 w 53"/>
                <a:gd name="T27" fmla="*/ 121 h 20"/>
                <a:gd name="T28" fmla="*/ 288 w 53"/>
                <a:gd name="T29" fmla="*/ 97 h 20"/>
                <a:gd name="T30" fmla="*/ 264 w 53"/>
                <a:gd name="T31" fmla="*/ 72 h 20"/>
                <a:gd name="T32" fmla="*/ 229 w 53"/>
                <a:gd name="T33" fmla="*/ 83 h 20"/>
                <a:gd name="T34" fmla="*/ 205 w 53"/>
                <a:gd name="T35" fmla="*/ 72 h 20"/>
                <a:gd name="T36" fmla="*/ 170 w 53"/>
                <a:gd name="T37" fmla="*/ 72 h 20"/>
                <a:gd name="T38" fmla="*/ 170 w 53"/>
                <a:gd name="T39" fmla="*/ 59 h 20"/>
                <a:gd name="T40" fmla="*/ 194 w 53"/>
                <a:gd name="T41" fmla="*/ 48 h 20"/>
                <a:gd name="T42" fmla="*/ 146 w 53"/>
                <a:gd name="T43" fmla="*/ 35 h 20"/>
                <a:gd name="T44" fmla="*/ 97 w 53"/>
                <a:gd name="T45" fmla="*/ 48 h 20"/>
                <a:gd name="T46" fmla="*/ 59 w 53"/>
                <a:gd name="T47" fmla="*/ 72 h 20"/>
                <a:gd name="T48" fmla="*/ 35 w 53"/>
                <a:gd name="T49" fmla="*/ 97 h 20"/>
                <a:gd name="T50" fmla="*/ 0 w 53"/>
                <a:gd name="T51" fmla="*/ 97 h 20"/>
                <a:gd name="T52" fmla="*/ 24 w 53"/>
                <a:gd name="T53" fmla="*/ 72 h 20"/>
                <a:gd name="T54" fmla="*/ 35 w 53"/>
                <a:gd name="T55" fmla="*/ 48 h 20"/>
                <a:gd name="T56" fmla="*/ 97 w 53"/>
                <a:gd name="T57" fmla="*/ 10 h 20"/>
                <a:gd name="T58" fmla="*/ 170 w 53"/>
                <a:gd name="T59" fmla="*/ 0 h 20"/>
                <a:gd name="T60" fmla="*/ 215 w 53"/>
                <a:gd name="T61" fmla="*/ 0 h 20"/>
                <a:gd name="T62" fmla="*/ 264 w 53"/>
                <a:gd name="T63" fmla="*/ 10 h 20"/>
                <a:gd name="T64" fmla="*/ 278 w 53"/>
                <a:gd name="T65" fmla="*/ 24 h 20"/>
                <a:gd name="T66" fmla="*/ 302 w 53"/>
                <a:gd name="T67" fmla="*/ 24 h 20"/>
                <a:gd name="T68" fmla="*/ 326 w 53"/>
                <a:gd name="T69" fmla="*/ 59 h 20"/>
                <a:gd name="T70" fmla="*/ 385 w 53"/>
                <a:gd name="T71" fmla="*/ 59 h 20"/>
                <a:gd name="T72" fmla="*/ 410 w 53"/>
                <a:gd name="T73" fmla="*/ 97 h 20"/>
                <a:gd name="T74" fmla="*/ 424 w 53"/>
                <a:gd name="T75" fmla="*/ 97 h 20"/>
                <a:gd name="T76" fmla="*/ 399 w 53"/>
                <a:gd name="T77" fmla="*/ 59 h 20"/>
                <a:gd name="T78" fmla="*/ 399 w 53"/>
                <a:gd name="T79" fmla="*/ 59 h 20"/>
                <a:gd name="T80" fmla="*/ 434 w 53"/>
                <a:gd name="T81" fmla="*/ 97 h 20"/>
                <a:gd name="T82" fmla="*/ 434 w 53"/>
                <a:gd name="T83" fmla="*/ 107 h 20"/>
                <a:gd name="T84" fmla="*/ 469 w 53"/>
                <a:gd name="T85" fmla="*/ 107 h 20"/>
                <a:gd name="T86" fmla="*/ 507 w 53"/>
                <a:gd name="T87" fmla="*/ 131 h 20"/>
                <a:gd name="T88" fmla="*/ 517 w 53"/>
                <a:gd name="T89" fmla="*/ 155 h 20"/>
                <a:gd name="T90" fmla="*/ 555 w 53"/>
                <a:gd name="T91" fmla="*/ 155 h 20"/>
                <a:gd name="T92" fmla="*/ 542 w 53"/>
                <a:gd name="T93" fmla="*/ 179 h 20"/>
                <a:gd name="T94" fmla="*/ 580 w 53"/>
                <a:gd name="T95" fmla="*/ 179 h 20"/>
                <a:gd name="T96" fmla="*/ 614 w 53"/>
                <a:gd name="T97" fmla="*/ 179 h 20"/>
                <a:gd name="T98" fmla="*/ 614 w 53"/>
                <a:gd name="T99" fmla="*/ 204 h 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"/>
                <a:gd name="T151" fmla="*/ 0 h 20"/>
                <a:gd name="T152" fmla="*/ 53 w 53"/>
                <a:gd name="T153" fmla="*/ 20 h 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" h="20">
                  <a:moveTo>
                    <a:pt x="51" y="17"/>
                  </a:moveTo>
                  <a:cubicBezTo>
                    <a:pt x="52" y="17"/>
                    <a:pt x="53" y="17"/>
                    <a:pt x="53" y="17"/>
                  </a:cubicBezTo>
                  <a:cubicBezTo>
                    <a:pt x="52" y="18"/>
                    <a:pt x="50" y="18"/>
                    <a:pt x="50" y="19"/>
                  </a:cubicBezTo>
                  <a:cubicBezTo>
                    <a:pt x="49" y="19"/>
                    <a:pt x="47" y="20"/>
                    <a:pt x="46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6" y="18"/>
                    <a:pt x="37" y="18"/>
                    <a:pt x="38" y="17"/>
                  </a:cubicBezTo>
                  <a:cubicBezTo>
                    <a:pt x="38" y="16"/>
                    <a:pt x="37" y="16"/>
                    <a:pt x="37" y="15"/>
                  </a:cubicBezTo>
                  <a:cubicBezTo>
                    <a:pt x="36" y="15"/>
                    <a:pt x="35" y="15"/>
                    <a:pt x="33" y="15"/>
                  </a:cubicBezTo>
                  <a:cubicBezTo>
                    <a:pt x="33" y="15"/>
                    <a:pt x="31" y="14"/>
                    <a:pt x="31" y="13"/>
                  </a:cubicBezTo>
                  <a:cubicBezTo>
                    <a:pt x="31" y="12"/>
                    <a:pt x="31" y="11"/>
                    <a:pt x="31" y="10"/>
                  </a:cubicBezTo>
                  <a:cubicBezTo>
                    <a:pt x="30" y="9"/>
                    <a:pt x="29" y="10"/>
                    <a:pt x="28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3" y="8"/>
                    <a:pt x="23" y="7"/>
                    <a:pt x="22" y="6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8" y="7"/>
                    <a:pt x="18" y="6"/>
                    <a:pt x="17" y="6"/>
                  </a:cubicBezTo>
                  <a:cubicBezTo>
                    <a:pt x="16" y="6"/>
                    <a:pt x="14" y="6"/>
                    <a:pt x="14" y="6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5" y="3"/>
                    <a:pt x="13" y="3"/>
                    <a:pt x="12" y="3"/>
                  </a:cubicBezTo>
                  <a:cubicBezTo>
                    <a:pt x="11" y="3"/>
                    <a:pt x="10" y="4"/>
                    <a:pt x="8" y="4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2" y="9"/>
                    <a:pt x="1" y="8"/>
                    <a:pt x="0" y="8"/>
                  </a:cubicBezTo>
                  <a:cubicBezTo>
                    <a:pt x="0" y="7"/>
                    <a:pt x="2" y="7"/>
                    <a:pt x="2" y="6"/>
                  </a:cubicBezTo>
                  <a:cubicBezTo>
                    <a:pt x="3" y="6"/>
                    <a:pt x="3" y="4"/>
                    <a:pt x="3" y="4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5" y="0"/>
                    <a:pt x="17" y="0"/>
                    <a:pt x="18" y="0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2" y="1"/>
                    <a:pt x="22" y="1"/>
                    <a:pt x="23" y="2"/>
                  </a:cubicBezTo>
                  <a:cubicBezTo>
                    <a:pt x="24" y="2"/>
                    <a:pt x="24" y="1"/>
                    <a:pt x="25" y="2"/>
                  </a:cubicBezTo>
                  <a:cubicBezTo>
                    <a:pt x="26" y="2"/>
                    <a:pt x="26" y="4"/>
                    <a:pt x="27" y="5"/>
                  </a:cubicBezTo>
                  <a:cubicBezTo>
                    <a:pt x="29" y="6"/>
                    <a:pt x="30" y="5"/>
                    <a:pt x="32" y="5"/>
                  </a:cubicBezTo>
                  <a:cubicBezTo>
                    <a:pt x="33" y="6"/>
                    <a:pt x="33" y="7"/>
                    <a:pt x="34" y="8"/>
                  </a:cubicBezTo>
                  <a:cubicBezTo>
                    <a:pt x="34" y="8"/>
                    <a:pt x="35" y="8"/>
                    <a:pt x="35" y="8"/>
                  </a:cubicBezTo>
                  <a:cubicBezTo>
                    <a:pt x="34" y="6"/>
                    <a:pt x="33" y="6"/>
                    <a:pt x="33" y="5"/>
                  </a:cubicBezTo>
                  <a:cubicBezTo>
                    <a:pt x="33" y="5"/>
                    <a:pt x="33" y="4"/>
                    <a:pt x="33" y="5"/>
                  </a:cubicBezTo>
                  <a:cubicBezTo>
                    <a:pt x="34" y="6"/>
                    <a:pt x="35" y="6"/>
                    <a:pt x="36" y="8"/>
                  </a:cubicBezTo>
                  <a:cubicBezTo>
                    <a:pt x="37" y="8"/>
                    <a:pt x="36" y="8"/>
                    <a:pt x="36" y="9"/>
                  </a:cubicBezTo>
                  <a:cubicBezTo>
                    <a:pt x="37" y="9"/>
                    <a:pt x="38" y="9"/>
                    <a:pt x="39" y="9"/>
                  </a:cubicBezTo>
                  <a:cubicBezTo>
                    <a:pt x="40" y="10"/>
                    <a:pt x="41" y="10"/>
                    <a:pt x="42" y="11"/>
                  </a:cubicBezTo>
                  <a:cubicBezTo>
                    <a:pt x="43" y="11"/>
                    <a:pt x="43" y="12"/>
                    <a:pt x="43" y="13"/>
                  </a:cubicBezTo>
                  <a:cubicBezTo>
                    <a:pt x="44" y="13"/>
                    <a:pt x="46" y="12"/>
                    <a:pt x="46" y="13"/>
                  </a:cubicBezTo>
                  <a:cubicBezTo>
                    <a:pt x="47" y="14"/>
                    <a:pt x="44" y="15"/>
                    <a:pt x="45" y="15"/>
                  </a:cubicBezTo>
                  <a:cubicBezTo>
                    <a:pt x="46" y="16"/>
                    <a:pt x="47" y="15"/>
                    <a:pt x="48" y="15"/>
                  </a:cubicBezTo>
                  <a:cubicBezTo>
                    <a:pt x="49" y="15"/>
                    <a:pt x="50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5" name="Freeform 528"/>
            <p:cNvSpPr>
              <a:spLocks/>
            </p:cNvSpPr>
            <p:nvPr/>
          </p:nvSpPr>
          <p:spPr bwMode="auto">
            <a:xfrm>
              <a:off x="2076" y="2480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35 h 4"/>
                <a:gd name="T4" fmla="*/ 14 w 4"/>
                <a:gd name="T5" fmla="*/ 35 h 4"/>
                <a:gd name="T6" fmla="*/ 14 w 4"/>
                <a:gd name="T7" fmla="*/ 24 h 4"/>
                <a:gd name="T8" fmla="*/ 14 w 4"/>
                <a:gd name="T9" fmla="*/ 0 h 4"/>
                <a:gd name="T10" fmla="*/ 35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6" name="Freeform 529"/>
            <p:cNvSpPr>
              <a:spLocks/>
            </p:cNvSpPr>
            <p:nvPr/>
          </p:nvSpPr>
          <p:spPr bwMode="auto">
            <a:xfrm>
              <a:off x="2163" y="2425"/>
              <a:ext cx="13" cy="14"/>
            </a:xfrm>
            <a:custGeom>
              <a:avLst/>
              <a:gdLst>
                <a:gd name="T0" fmla="*/ 32 w 4"/>
                <a:gd name="T1" fmla="*/ 0 h 4"/>
                <a:gd name="T2" fmla="*/ 23 w 4"/>
                <a:gd name="T3" fmla="*/ 0 h 4"/>
                <a:gd name="T4" fmla="*/ 0 w 4"/>
                <a:gd name="T5" fmla="*/ 24 h 4"/>
                <a:gd name="T6" fmla="*/ 23 w 4"/>
                <a:gd name="T7" fmla="*/ 35 h 4"/>
                <a:gd name="T8" fmla="*/ 42 w 4"/>
                <a:gd name="T9" fmla="*/ 35 h 4"/>
                <a:gd name="T10" fmla="*/ 32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2" y="3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7" name="Freeform 530"/>
            <p:cNvSpPr>
              <a:spLocks/>
            </p:cNvSpPr>
            <p:nvPr/>
          </p:nvSpPr>
          <p:spPr bwMode="auto">
            <a:xfrm>
              <a:off x="2149" y="2394"/>
              <a:ext cx="27" cy="0"/>
            </a:xfrm>
            <a:custGeom>
              <a:avLst/>
              <a:gdLst>
                <a:gd name="T0" fmla="*/ 81 w 8"/>
                <a:gd name="T1" fmla="*/ 81 w 8"/>
                <a:gd name="T2" fmla="*/ 57 w 8"/>
                <a:gd name="T3" fmla="*/ 24 w 8"/>
                <a:gd name="T4" fmla="*/ 0 w 8"/>
                <a:gd name="T5" fmla="*/ 34 w 8"/>
                <a:gd name="T6" fmla="*/ 67 w 8"/>
                <a:gd name="T7" fmla="*/ 81 w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8"/>
                <a:gd name="T17" fmla="*/ 8 w 8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8">
                  <a:moveTo>
                    <a:pt x="7" y="0"/>
                  </a:moveTo>
                  <a:cubicBezTo>
                    <a:pt x="7" y="0"/>
                    <a:pt x="8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8" name="Freeform 531"/>
            <p:cNvSpPr>
              <a:spLocks/>
            </p:cNvSpPr>
            <p:nvPr/>
          </p:nvSpPr>
          <p:spPr bwMode="auto">
            <a:xfrm>
              <a:off x="2176" y="2394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14 w 4"/>
                <a:gd name="T3" fmla="*/ 14 h 4"/>
                <a:gd name="T4" fmla="*/ 35 w 4"/>
                <a:gd name="T5" fmla="*/ 24 h 4"/>
                <a:gd name="T6" fmla="*/ 24 w 4"/>
                <a:gd name="T7" fmla="*/ 35 h 4"/>
                <a:gd name="T8" fmla="*/ 14 w 4"/>
                <a:gd name="T9" fmla="*/ 49 h 4"/>
                <a:gd name="T10" fmla="*/ 24 w 4"/>
                <a:gd name="T11" fmla="*/ 49 h 4"/>
                <a:gd name="T12" fmla="*/ 24 w 4"/>
                <a:gd name="T13" fmla="*/ 49 h 4"/>
                <a:gd name="T14" fmla="*/ 49 w 4"/>
                <a:gd name="T15" fmla="*/ 24 h 4"/>
                <a:gd name="T16" fmla="*/ 49 w 4"/>
                <a:gd name="T17" fmla="*/ 14 h 4"/>
                <a:gd name="T18" fmla="*/ 24 w 4"/>
                <a:gd name="T19" fmla="*/ 14 h 4"/>
                <a:gd name="T20" fmla="*/ 14 w 4"/>
                <a:gd name="T21" fmla="*/ 1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4"/>
                <a:gd name="T35" fmla="*/ 4 w 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4">
                  <a:moveTo>
                    <a:pt x="1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2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9" name="Freeform 532"/>
            <p:cNvSpPr>
              <a:spLocks/>
            </p:cNvSpPr>
            <p:nvPr/>
          </p:nvSpPr>
          <p:spPr bwMode="auto">
            <a:xfrm>
              <a:off x="2190" y="2425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35 w 4"/>
                <a:gd name="T3" fmla="*/ 14 h 4"/>
                <a:gd name="T4" fmla="*/ 49 w 4"/>
                <a:gd name="T5" fmla="*/ 35 h 4"/>
                <a:gd name="T6" fmla="*/ 49 w 4"/>
                <a:gd name="T7" fmla="*/ 35 h 4"/>
                <a:gd name="T8" fmla="*/ 49 w 4"/>
                <a:gd name="T9" fmla="*/ 14 h 4"/>
                <a:gd name="T10" fmla="*/ 24 w 4"/>
                <a:gd name="T11" fmla="*/ 0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4" y="2"/>
                    <a:pt x="3" y="3"/>
                    <a:pt x="4" y="3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0" name="Freeform 533"/>
            <p:cNvSpPr>
              <a:spLocks/>
            </p:cNvSpPr>
            <p:nvPr/>
          </p:nvSpPr>
          <p:spPr bwMode="auto">
            <a:xfrm>
              <a:off x="2515" y="1916"/>
              <a:ext cx="114" cy="97"/>
            </a:xfrm>
            <a:custGeom>
              <a:avLst/>
              <a:gdLst>
                <a:gd name="T0" fmla="*/ 252 w 33"/>
                <a:gd name="T1" fmla="*/ 0 h 28"/>
                <a:gd name="T2" fmla="*/ 214 w 33"/>
                <a:gd name="T3" fmla="*/ 24 h 28"/>
                <a:gd name="T4" fmla="*/ 214 w 33"/>
                <a:gd name="T5" fmla="*/ 49 h 28"/>
                <a:gd name="T6" fmla="*/ 166 w 33"/>
                <a:gd name="T7" fmla="*/ 97 h 28"/>
                <a:gd name="T8" fmla="*/ 166 w 33"/>
                <a:gd name="T9" fmla="*/ 121 h 28"/>
                <a:gd name="T10" fmla="*/ 190 w 33"/>
                <a:gd name="T11" fmla="*/ 83 h 28"/>
                <a:gd name="T12" fmla="*/ 214 w 33"/>
                <a:gd name="T13" fmla="*/ 107 h 28"/>
                <a:gd name="T14" fmla="*/ 190 w 33"/>
                <a:gd name="T15" fmla="*/ 121 h 28"/>
                <a:gd name="T16" fmla="*/ 252 w 33"/>
                <a:gd name="T17" fmla="*/ 146 h 28"/>
                <a:gd name="T18" fmla="*/ 273 w 33"/>
                <a:gd name="T19" fmla="*/ 146 h 28"/>
                <a:gd name="T20" fmla="*/ 287 w 33"/>
                <a:gd name="T21" fmla="*/ 146 h 28"/>
                <a:gd name="T22" fmla="*/ 311 w 33"/>
                <a:gd name="T23" fmla="*/ 146 h 28"/>
                <a:gd name="T24" fmla="*/ 335 w 33"/>
                <a:gd name="T25" fmla="*/ 146 h 28"/>
                <a:gd name="T26" fmla="*/ 297 w 33"/>
                <a:gd name="T27" fmla="*/ 180 h 28"/>
                <a:gd name="T28" fmla="*/ 311 w 33"/>
                <a:gd name="T29" fmla="*/ 204 h 28"/>
                <a:gd name="T30" fmla="*/ 345 w 33"/>
                <a:gd name="T31" fmla="*/ 191 h 28"/>
                <a:gd name="T32" fmla="*/ 345 w 33"/>
                <a:gd name="T33" fmla="*/ 215 h 28"/>
                <a:gd name="T34" fmla="*/ 311 w 33"/>
                <a:gd name="T35" fmla="*/ 229 h 28"/>
                <a:gd name="T36" fmla="*/ 321 w 33"/>
                <a:gd name="T37" fmla="*/ 239 h 28"/>
                <a:gd name="T38" fmla="*/ 311 w 33"/>
                <a:gd name="T39" fmla="*/ 263 h 28"/>
                <a:gd name="T40" fmla="*/ 321 w 33"/>
                <a:gd name="T41" fmla="*/ 253 h 28"/>
                <a:gd name="T42" fmla="*/ 359 w 33"/>
                <a:gd name="T43" fmla="*/ 229 h 28"/>
                <a:gd name="T44" fmla="*/ 359 w 33"/>
                <a:gd name="T45" fmla="*/ 239 h 28"/>
                <a:gd name="T46" fmla="*/ 345 w 33"/>
                <a:gd name="T47" fmla="*/ 277 h 28"/>
                <a:gd name="T48" fmla="*/ 370 w 33"/>
                <a:gd name="T49" fmla="*/ 253 h 28"/>
                <a:gd name="T50" fmla="*/ 370 w 33"/>
                <a:gd name="T51" fmla="*/ 288 h 28"/>
                <a:gd name="T52" fmla="*/ 345 w 33"/>
                <a:gd name="T53" fmla="*/ 336 h 28"/>
                <a:gd name="T54" fmla="*/ 311 w 33"/>
                <a:gd name="T55" fmla="*/ 336 h 28"/>
                <a:gd name="T56" fmla="*/ 311 w 33"/>
                <a:gd name="T57" fmla="*/ 301 h 28"/>
                <a:gd name="T58" fmla="*/ 287 w 33"/>
                <a:gd name="T59" fmla="*/ 326 h 28"/>
                <a:gd name="T60" fmla="*/ 297 w 33"/>
                <a:gd name="T61" fmla="*/ 288 h 28"/>
                <a:gd name="T62" fmla="*/ 297 w 33"/>
                <a:gd name="T63" fmla="*/ 253 h 28"/>
                <a:gd name="T64" fmla="*/ 273 w 33"/>
                <a:gd name="T65" fmla="*/ 253 h 28"/>
                <a:gd name="T66" fmla="*/ 263 w 33"/>
                <a:gd name="T67" fmla="*/ 288 h 28"/>
                <a:gd name="T68" fmla="*/ 238 w 33"/>
                <a:gd name="T69" fmla="*/ 288 h 28"/>
                <a:gd name="T70" fmla="*/ 214 w 33"/>
                <a:gd name="T71" fmla="*/ 312 h 28"/>
                <a:gd name="T72" fmla="*/ 180 w 33"/>
                <a:gd name="T73" fmla="*/ 312 h 28"/>
                <a:gd name="T74" fmla="*/ 228 w 33"/>
                <a:gd name="T75" fmla="*/ 288 h 28"/>
                <a:gd name="T76" fmla="*/ 238 w 33"/>
                <a:gd name="T77" fmla="*/ 253 h 28"/>
                <a:gd name="T78" fmla="*/ 204 w 33"/>
                <a:gd name="T79" fmla="*/ 277 h 28"/>
                <a:gd name="T80" fmla="*/ 166 w 33"/>
                <a:gd name="T81" fmla="*/ 253 h 28"/>
                <a:gd name="T82" fmla="*/ 107 w 33"/>
                <a:gd name="T83" fmla="*/ 263 h 28"/>
                <a:gd name="T84" fmla="*/ 48 w 33"/>
                <a:gd name="T85" fmla="*/ 253 h 28"/>
                <a:gd name="T86" fmla="*/ 10 w 33"/>
                <a:gd name="T87" fmla="*/ 263 h 28"/>
                <a:gd name="T88" fmla="*/ 0 w 33"/>
                <a:gd name="T89" fmla="*/ 239 h 28"/>
                <a:gd name="T90" fmla="*/ 35 w 33"/>
                <a:gd name="T91" fmla="*/ 204 h 28"/>
                <a:gd name="T92" fmla="*/ 73 w 33"/>
                <a:gd name="T93" fmla="*/ 191 h 28"/>
                <a:gd name="T94" fmla="*/ 10 w 33"/>
                <a:gd name="T95" fmla="*/ 191 h 28"/>
                <a:gd name="T96" fmla="*/ 48 w 33"/>
                <a:gd name="T97" fmla="*/ 170 h 28"/>
                <a:gd name="T98" fmla="*/ 83 w 33"/>
                <a:gd name="T99" fmla="*/ 170 h 28"/>
                <a:gd name="T100" fmla="*/ 83 w 33"/>
                <a:gd name="T101" fmla="*/ 146 h 28"/>
                <a:gd name="T102" fmla="*/ 83 w 33"/>
                <a:gd name="T103" fmla="*/ 132 h 28"/>
                <a:gd name="T104" fmla="*/ 121 w 33"/>
                <a:gd name="T105" fmla="*/ 97 h 28"/>
                <a:gd name="T106" fmla="*/ 142 w 33"/>
                <a:gd name="T107" fmla="*/ 59 h 28"/>
                <a:gd name="T108" fmla="*/ 166 w 33"/>
                <a:gd name="T109" fmla="*/ 24 h 28"/>
                <a:gd name="T110" fmla="*/ 204 w 33"/>
                <a:gd name="T111" fmla="*/ 0 h 28"/>
                <a:gd name="T112" fmla="*/ 228 w 33"/>
                <a:gd name="T113" fmla="*/ 0 h 28"/>
                <a:gd name="T114" fmla="*/ 252 w 33"/>
                <a:gd name="T115" fmla="*/ 0 h 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"/>
                <a:gd name="T175" fmla="*/ 0 h 28"/>
                <a:gd name="T176" fmla="*/ 33 w 33"/>
                <a:gd name="T177" fmla="*/ 28 h 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" h="28">
                  <a:moveTo>
                    <a:pt x="21" y="0"/>
                  </a:moveTo>
                  <a:cubicBezTo>
                    <a:pt x="20" y="1"/>
                    <a:pt x="19" y="1"/>
                    <a:pt x="18" y="2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7" y="5"/>
                    <a:pt x="16" y="6"/>
                    <a:pt x="14" y="8"/>
                  </a:cubicBezTo>
                  <a:cubicBezTo>
                    <a:pt x="14" y="8"/>
                    <a:pt x="13" y="10"/>
                    <a:pt x="14" y="10"/>
                  </a:cubicBezTo>
                  <a:cubicBezTo>
                    <a:pt x="15" y="10"/>
                    <a:pt x="15" y="8"/>
                    <a:pt x="16" y="7"/>
                  </a:cubicBezTo>
                  <a:cubicBezTo>
                    <a:pt x="17" y="7"/>
                    <a:pt x="18" y="8"/>
                    <a:pt x="18" y="9"/>
                  </a:cubicBezTo>
                  <a:cubicBezTo>
                    <a:pt x="18" y="10"/>
                    <a:pt x="16" y="10"/>
                    <a:pt x="16" y="10"/>
                  </a:cubicBezTo>
                  <a:cubicBezTo>
                    <a:pt x="17" y="12"/>
                    <a:pt x="19" y="12"/>
                    <a:pt x="21" y="12"/>
                  </a:cubicBezTo>
                  <a:cubicBezTo>
                    <a:pt x="22" y="12"/>
                    <a:pt x="22" y="13"/>
                    <a:pt x="23" y="12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5" y="12"/>
                    <a:pt x="25" y="12"/>
                    <a:pt x="26" y="12"/>
                  </a:cubicBezTo>
                  <a:cubicBezTo>
                    <a:pt x="27" y="12"/>
                    <a:pt x="29" y="11"/>
                    <a:pt x="28" y="12"/>
                  </a:cubicBezTo>
                  <a:cubicBezTo>
                    <a:pt x="28" y="13"/>
                    <a:pt x="26" y="14"/>
                    <a:pt x="25" y="15"/>
                  </a:cubicBezTo>
                  <a:cubicBezTo>
                    <a:pt x="25" y="16"/>
                    <a:pt x="25" y="17"/>
                    <a:pt x="26" y="17"/>
                  </a:cubicBezTo>
                  <a:cubicBezTo>
                    <a:pt x="27" y="18"/>
                    <a:pt x="28" y="16"/>
                    <a:pt x="29" y="16"/>
                  </a:cubicBezTo>
                  <a:cubicBezTo>
                    <a:pt x="30" y="16"/>
                    <a:pt x="29" y="17"/>
                    <a:pt x="29" y="18"/>
                  </a:cubicBezTo>
                  <a:cubicBezTo>
                    <a:pt x="28" y="18"/>
                    <a:pt x="27" y="18"/>
                    <a:pt x="26" y="19"/>
                  </a:cubicBezTo>
                  <a:cubicBezTo>
                    <a:pt x="26" y="19"/>
                    <a:pt x="27" y="20"/>
                    <a:pt x="27" y="20"/>
                  </a:cubicBezTo>
                  <a:cubicBezTo>
                    <a:pt x="27" y="21"/>
                    <a:pt x="25" y="21"/>
                    <a:pt x="26" y="22"/>
                  </a:cubicBezTo>
                  <a:cubicBezTo>
                    <a:pt x="26" y="22"/>
                    <a:pt x="27" y="22"/>
                    <a:pt x="27" y="21"/>
                  </a:cubicBezTo>
                  <a:cubicBezTo>
                    <a:pt x="28" y="21"/>
                    <a:pt x="29" y="20"/>
                    <a:pt x="30" y="19"/>
                  </a:cubicBezTo>
                  <a:cubicBezTo>
                    <a:pt x="30" y="19"/>
                    <a:pt x="30" y="20"/>
                    <a:pt x="30" y="20"/>
                  </a:cubicBezTo>
                  <a:cubicBezTo>
                    <a:pt x="30" y="21"/>
                    <a:pt x="28" y="23"/>
                    <a:pt x="29" y="23"/>
                  </a:cubicBezTo>
                  <a:cubicBezTo>
                    <a:pt x="30" y="24"/>
                    <a:pt x="31" y="21"/>
                    <a:pt x="31" y="21"/>
                  </a:cubicBezTo>
                  <a:cubicBezTo>
                    <a:pt x="33" y="22"/>
                    <a:pt x="31" y="23"/>
                    <a:pt x="31" y="24"/>
                  </a:cubicBezTo>
                  <a:cubicBezTo>
                    <a:pt x="30" y="25"/>
                    <a:pt x="30" y="27"/>
                    <a:pt x="29" y="28"/>
                  </a:cubicBezTo>
                  <a:cubicBezTo>
                    <a:pt x="29" y="28"/>
                    <a:pt x="27" y="28"/>
                    <a:pt x="26" y="28"/>
                  </a:cubicBezTo>
                  <a:cubicBezTo>
                    <a:pt x="25" y="27"/>
                    <a:pt x="27" y="25"/>
                    <a:pt x="26" y="25"/>
                  </a:cubicBezTo>
                  <a:cubicBezTo>
                    <a:pt x="25" y="25"/>
                    <a:pt x="24" y="28"/>
                    <a:pt x="24" y="27"/>
                  </a:cubicBezTo>
                  <a:cubicBezTo>
                    <a:pt x="23" y="26"/>
                    <a:pt x="25" y="25"/>
                    <a:pt x="25" y="24"/>
                  </a:cubicBezTo>
                  <a:cubicBezTo>
                    <a:pt x="25" y="23"/>
                    <a:pt x="25" y="22"/>
                    <a:pt x="25" y="21"/>
                  </a:cubicBezTo>
                  <a:cubicBezTo>
                    <a:pt x="24" y="21"/>
                    <a:pt x="24" y="20"/>
                    <a:pt x="23" y="21"/>
                  </a:cubicBezTo>
                  <a:cubicBezTo>
                    <a:pt x="23" y="22"/>
                    <a:pt x="23" y="23"/>
                    <a:pt x="22" y="24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5"/>
                    <a:pt x="18" y="26"/>
                    <a:pt x="18" y="26"/>
                  </a:cubicBezTo>
                  <a:cubicBezTo>
                    <a:pt x="17" y="27"/>
                    <a:pt x="14" y="27"/>
                    <a:pt x="15" y="26"/>
                  </a:cubicBezTo>
                  <a:cubicBezTo>
                    <a:pt x="15" y="25"/>
                    <a:pt x="18" y="25"/>
                    <a:pt x="19" y="24"/>
                  </a:cubicBezTo>
                  <a:cubicBezTo>
                    <a:pt x="20" y="23"/>
                    <a:pt x="21" y="22"/>
                    <a:pt x="20" y="21"/>
                  </a:cubicBezTo>
                  <a:cubicBezTo>
                    <a:pt x="19" y="21"/>
                    <a:pt x="18" y="23"/>
                    <a:pt x="17" y="23"/>
                  </a:cubicBezTo>
                  <a:cubicBezTo>
                    <a:pt x="16" y="23"/>
                    <a:pt x="16" y="21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7" y="22"/>
                    <a:pt x="6" y="21"/>
                    <a:pt x="4" y="21"/>
                  </a:cubicBezTo>
                  <a:cubicBezTo>
                    <a:pt x="3" y="21"/>
                    <a:pt x="2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1" y="19"/>
                    <a:pt x="2" y="18"/>
                    <a:pt x="3" y="17"/>
                  </a:cubicBezTo>
                  <a:cubicBezTo>
                    <a:pt x="4" y="17"/>
                    <a:pt x="7" y="17"/>
                    <a:pt x="6" y="16"/>
                  </a:cubicBezTo>
                  <a:cubicBezTo>
                    <a:pt x="5" y="16"/>
                    <a:pt x="2" y="17"/>
                    <a:pt x="1" y="16"/>
                  </a:cubicBezTo>
                  <a:cubicBezTo>
                    <a:pt x="1" y="15"/>
                    <a:pt x="3" y="15"/>
                    <a:pt x="4" y="14"/>
                  </a:cubicBezTo>
                  <a:cubicBezTo>
                    <a:pt x="5" y="14"/>
                    <a:pt x="7" y="15"/>
                    <a:pt x="7" y="14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8" y="10"/>
                    <a:pt x="9" y="9"/>
                    <a:pt x="10" y="8"/>
                  </a:cubicBezTo>
                  <a:cubicBezTo>
                    <a:pt x="11" y="7"/>
                    <a:pt x="11" y="6"/>
                    <a:pt x="12" y="5"/>
                  </a:cubicBezTo>
                  <a:cubicBezTo>
                    <a:pt x="12" y="4"/>
                    <a:pt x="13" y="3"/>
                    <a:pt x="14" y="2"/>
                  </a:cubicBezTo>
                  <a:cubicBezTo>
                    <a:pt x="15" y="1"/>
                    <a:pt x="16" y="1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1" name="Freeform 534"/>
            <p:cNvSpPr>
              <a:spLocks/>
            </p:cNvSpPr>
            <p:nvPr/>
          </p:nvSpPr>
          <p:spPr bwMode="auto">
            <a:xfrm>
              <a:off x="3207" y="1280"/>
              <a:ext cx="0" cy="13"/>
            </a:xfrm>
            <a:custGeom>
              <a:avLst/>
              <a:gdLst>
                <a:gd name="T0" fmla="*/ 32 h 4"/>
                <a:gd name="T1" fmla="*/ 42 h 4"/>
                <a:gd name="T2" fmla="*/ 23 h 4"/>
                <a:gd name="T3" fmla="*/ 10 h 4"/>
                <a:gd name="T4" fmla="*/ 32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2" name="Freeform 535"/>
            <p:cNvSpPr>
              <a:spLocks/>
            </p:cNvSpPr>
            <p:nvPr/>
          </p:nvSpPr>
          <p:spPr bwMode="auto">
            <a:xfrm>
              <a:off x="3166" y="1151"/>
              <a:ext cx="13" cy="14"/>
            </a:xfrm>
            <a:custGeom>
              <a:avLst/>
              <a:gdLst>
                <a:gd name="T0" fmla="*/ 32 w 4"/>
                <a:gd name="T1" fmla="*/ 24 h 4"/>
                <a:gd name="T2" fmla="*/ 42 w 4"/>
                <a:gd name="T3" fmla="*/ 49 h 4"/>
                <a:gd name="T4" fmla="*/ 10 w 4"/>
                <a:gd name="T5" fmla="*/ 35 h 4"/>
                <a:gd name="T6" fmla="*/ 0 w 4"/>
                <a:gd name="T7" fmla="*/ 0 h 4"/>
                <a:gd name="T8" fmla="*/ 32 w 4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3" y="2"/>
                    <a:pt x="4" y="4"/>
                    <a:pt x="4" y="4"/>
                  </a:cubicBezTo>
                  <a:cubicBezTo>
                    <a:pt x="3" y="4"/>
                    <a:pt x="2" y="3"/>
                    <a:pt x="1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3" name="Freeform 536"/>
            <p:cNvSpPr>
              <a:spLocks/>
            </p:cNvSpPr>
            <p:nvPr/>
          </p:nvSpPr>
          <p:spPr bwMode="auto">
            <a:xfrm>
              <a:off x="3179" y="1151"/>
              <a:ext cx="14" cy="14"/>
            </a:xfrm>
            <a:custGeom>
              <a:avLst/>
              <a:gdLst>
                <a:gd name="T0" fmla="*/ 24 w 4"/>
                <a:gd name="T1" fmla="*/ 35 h 4"/>
                <a:gd name="T2" fmla="*/ 35 w 4"/>
                <a:gd name="T3" fmla="*/ 49 h 4"/>
                <a:gd name="T4" fmla="*/ 24 w 4"/>
                <a:gd name="T5" fmla="*/ 35 h 4"/>
                <a:gd name="T6" fmla="*/ 0 w 4"/>
                <a:gd name="T7" fmla="*/ 0 h 4"/>
                <a:gd name="T8" fmla="*/ 24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3" y="3"/>
                    <a:pt x="4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4" name="Freeform 537"/>
            <p:cNvSpPr>
              <a:spLocks/>
            </p:cNvSpPr>
            <p:nvPr/>
          </p:nvSpPr>
          <p:spPr bwMode="auto">
            <a:xfrm>
              <a:off x="2782" y="1138"/>
              <a:ext cx="0" cy="13"/>
            </a:xfrm>
            <a:custGeom>
              <a:avLst/>
              <a:gdLst>
                <a:gd name="T0" fmla="*/ 32 h 4"/>
                <a:gd name="T1" fmla="*/ 42 h 4"/>
                <a:gd name="T2" fmla="*/ 32 h 4"/>
                <a:gd name="T3" fmla="*/ 0 h 4"/>
                <a:gd name="T4" fmla="*/ 32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5" name="Freeform 538"/>
            <p:cNvSpPr>
              <a:spLocks/>
            </p:cNvSpPr>
            <p:nvPr/>
          </p:nvSpPr>
          <p:spPr bwMode="auto">
            <a:xfrm>
              <a:off x="2799" y="1138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24 w 4"/>
                <a:gd name="T3" fmla="*/ 0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6" name="Freeform 539"/>
            <p:cNvSpPr>
              <a:spLocks/>
            </p:cNvSpPr>
            <p:nvPr/>
          </p:nvSpPr>
          <p:spPr bwMode="auto">
            <a:xfrm>
              <a:off x="2882" y="1124"/>
              <a:ext cx="28" cy="0"/>
            </a:xfrm>
            <a:custGeom>
              <a:avLst/>
              <a:gdLst>
                <a:gd name="T0" fmla="*/ 59 w 8"/>
                <a:gd name="T1" fmla="*/ 98 w 8"/>
                <a:gd name="T2" fmla="*/ 49 w 8"/>
                <a:gd name="T3" fmla="*/ 14 w 8"/>
                <a:gd name="T4" fmla="*/ 59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8"/>
                <a:gd name="T11" fmla="*/ 8 w 8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8">
                  <a:moveTo>
                    <a:pt x="5" y="0"/>
                  </a:moveTo>
                  <a:cubicBezTo>
                    <a:pt x="6" y="0"/>
                    <a:pt x="8" y="0"/>
                    <a:pt x="8" y="0"/>
                  </a:cubicBezTo>
                  <a:cubicBezTo>
                    <a:pt x="8" y="0"/>
                    <a:pt x="5" y="0"/>
                    <a:pt x="4" y="0"/>
                  </a:cubicBezTo>
                  <a:cubicBezTo>
                    <a:pt x="3" y="0"/>
                    <a:pt x="0" y="0"/>
                    <a:pt x="1" y="0"/>
                  </a:cubicBezTo>
                  <a:cubicBezTo>
                    <a:pt x="1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7" name="Freeform 540"/>
            <p:cNvSpPr>
              <a:spLocks/>
            </p:cNvSpPr>
            <p:nvPr/>
          </p:nvSpPr>
          <p:spPr bwMode="auto">
            <a:xfrm>
              <a:off x="3179" y="1363"/>
              <a:ext cx="14" cy="17"/>
            </a:xfrm>
            <a:custGeom>
              <a:avLst/>
              <a:gdLst>
                <a:gd name="T0" fmla="*/ 35 w 4"/>
                <a:gd name="T1" fmla="*/ 34 h 5"/>
                <a:gd name="T2" fmla="*/ 24 w 4"/>
                <a:gd name="T3" fmla="*/ 58 h 5"/>
                <a:gd name="T4" fmla="*/ 14 w 4"/>
                <a:gd name="T5" fmla="*/ 34 h 5"/>
                <a:gd name="T6" fmla="*/ 24 w 4"/>
                <a:gd name="T7" fmla="*/ 0 h 5"/>
                <a:gd name="T8" fmla="*/ 35 w 4"/>
                <a:gd name="T9" fmla="*/ 3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3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0" y="3"/>
                    <a:pt x="1" y="3"/>
                  </a:cubicBezTo>
                  <a:cubicBezTo>
                    <a:pt x="1" y="2"/>
                    <a:pt x="1" y="0"/>
                    <a:pt x="2" y="0"/>
                  </a:cubicBezTo>
                  <a:cubicBezTo>
                    <a:pt x="4" y="0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8" name="Freeform 541"/>
            <p:cNvSpPr>
              <a:spLocks/>
            </p:cNvSpPr>
            <p:nvPr/>
          </p:nvSpPr>
          <p:spPr bwMode="auto">
            <a:xfrm>
              <a:off x="3207" y="1238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9" name="Freeform 542"/>
            <p:cNvSpPr>
              <a:spLocks/>
            </p:cNvSpPr>
            <p:nvPr/>
          </p:nvSpPr>
          <p:spPr bwMode="auto">
            <a:xfrm>
              <a:off x="3179" y="1210"/>
              <a:ext cx="14" cy="14"/>
            </a:xfrm>
            <a:custGeom>
              <a:avLst/>
              <a:gdLst>
                <a:gd name="T0" fmla="*/ 24 w 4"/>
                <a:gd name="T1" fmla="*/ 35 h 4"/>
                <a:gd name="T2" fmla="*/ 14 w 4"/>
                <a:gd name="T3" fmla="*/ 35 h 4"/>
                <a:gd name="T4" fmla="*/ 14 w 4"/>
                <a:gd name="T5" fmla="*/ 14 h 4"/>
                <a:gd name="T6" fmla="*/ 49 w 4"/>
                <a:gd name="T7" fmla="*/ 0 h 4"/>
                <a:gd name="T8" fmla="*/ 24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1" y="3"/>
                    <a:pt x="1" y="4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0" name="Freeform 543"/>
            <p:cNvSpPr>
              <a:spLocks/>
            </p:cNvSpPr>
            <p:nvPr/>
          </p:nvSpPr>
          <p:spPr bwMode="auto">
            <a:xfrm>
              <a:off x="2896" y="1124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24 w 4"/>
                <a:gd name="T3" fmla="*/ 1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1" name="Freeform 544"/>
            <p:cNvSpPr>
              <a:spLocks/>
            </p:cNvSpPr>
            <p:nvPr/>
          </p:nvSpPr>
          <p:spPr bwMode="auto">
            <a:xfrm>
              <a:off x="2671" y="1463"/>
              <a:ext cx="14" cy="0"/>
            </a:xfrm>
            <a:custGeom>
              <a:avLst/>
              <a:gdLst>
                <a:gd name="T0" fmla="*/ 35 w 4"/>
                <a:gd name="T1" fmla="*/ 24 w 4"/>
                <a:gd name="T2" fmla="*/ 0 w 4"/>
                <a:gd name="T3" fmla="*/ 2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2" name="Freeform 545"/>
            <p:cNvSpPr>
              <a:spLocks/>
            </p:cNvSpPr>
            <p:nvPr/>
          </p:nvSpPr>
          <p:spPr bwMode="auto">
            <a:xfrm>
              <a:off x="2699" y="1491"/>
              <a:ext cx="13" cy="13"/>
            </a:xfrm>
            <a:custGeom>
              <a:avLst/>
              <a:gdLst>
                <a:gd name="T0" fmla="*/ 42 w 4"/>
                <a:gd name="T1" fmla="*/ 23 h 4"/>
                <a:gd name="T2" fmla="*/ 23 w 4"/>
                <a:gd name="T3" fmla="*/ 42 h 4"/>
                <a:gd name="T4" fmla="*/ 10 w 4"/>
                <a:gd name="T5" fmla="*/ 23 h 4"/>
                <a:gd name="T6" fmla="*/ 23 w 4"/>
                <a:gd name="T7" fmla="*/ 0 h 4"/>
                <a:gd name="T8" fmla="*/ 42 w 4"/>
                <a:gd name="T9" fmla="*/ 2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2"/>
                    <a:pt x="1" y="0"/>
                    <a:pt x="2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3" name="Freeform 546"/>
            <p:cNvSpPr>
              <a:spLocks/>
            </p:cNvSpPr>
            <p:nvPr/>
          </p:nvSpPr>
          <p:spPr bwMode="auto">
            <a:xfrm>
              <a:off x="2643" y="1421"/>
              <a:ext cx="14" cy="0"/>
            </a:xfrm>
            <a:custGeom>
              <a:avLst/>
              <a:gdLst>
                <a:gd name="T0" fmla="*/ 24 w 4"/>
                <a:gd name="T1" fmla="*/ 35 w 4"/>
                <a:gd name="T2" fmla="*/ 35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4" name="Freeform 547"/>
            <p:cNvSpPr>
              <a:spLocks/>
            </p:cNvSpPr>
            <p:nvPr/>
          </p:nvSpPr>
          <p:spPr bwMode="auto">
            <a:xfrm>
              <a:off x="2474" y="1674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14 w 4"/>
                <a:gd name="T3" fmla="*/ 49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5" name="Freeform 548"/>
            <p:cNvSpPr>
              <a:spLocks/>
            </p:cNvSpPr>
            <p:nvPr/>
          </p:nvSpPr>
          <p:spPr bwMode="auto">
            <a:xfrm>
              <a:off x="2882" y="1605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24 w 4"/>
                <a:gd name="T3" fmla="*/ 1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6" name="Freeform 549"/>
            <p:cNvSpPr>
              <a:spLocks/>
            </p:cNvSpPr>
            <p:nvPr/>
          </p:nvSpPr>
          <p:spPr bwMode="auto">
            <a:xfrm>
              <a:off x="3179" y="1266"/>
              <a:ext cx="14" cy="14"/>
            </a:xfrm>
            <a:custGeom>
              <a:avLst/>
              <a:gdLst>
                <a:gd name="T0" fmla="*/ 24 w 4"/>
                <a:gd name="T1" fmla="*/ 49 h 4"/>
                <a:gd name="T2" fmla="*/ 14 w 4"/>
                <a:gd name="T3" fmla="*/ 49 h 4"/>
                <a:gd name="T4" fmla="*/ 14 w 4"/>
                <a:gd name="T5" fmla="*/ 35 h 4"/>
                <a:gd name="T6" fmla="*/ 24 w 4"/>
                <a:gd name="T7" fmla="*/ 14 h 4"/>
                <a:gd name="T8" fmla="*/ 24 w 4"/>
                <a:gd name="T9" fmla="*/ 4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4" y="3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7" name="Freeform 550"/>
            <p:cNvSpPr>
              <a:spLocks/>
            </p:cNvSpPr>
            <p:nvPr/>
          </p:nvSpPr>
          <p:spPr bwMode="auto">
            <a:xfrm>
              <a:off x="3179" y="1252"/>
              <a:ext cx="14" cy="0"/>
            </a:xfrm>
            <a:custGeom>
              <a:avLst/>
              <a:gdLst>
                <a:gd name="T0" fmla="*/ 24 w 4"/>
                <a:gd name="T1" fmla="*/ 14 w 4"/>
                <a:gd name="T2" fmla="*/ 0 w 4"/>
                <a:gd name="T3" fmla="*/ 24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8" name="Freeform 551"/>
            <p:cNvSpPr>
              <a:spLocks/>
            </p:cNvSpPr>
            <p:nvPr/>
          </p:nvSpPr>
          <p:spPr bwMode="auto">
            <a:xfrm>
              <a:off x="2460" y="1504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14 w 4"/>
                <a:gd name="T3" fmla="*/ 24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9" name="Freeform 552"/>
            <p:cNvSpPr>
              <a:spLocks/>
            </p:cNvSpPr>
            <p:nvPr/>
          </p:nvSpPr>
          <p:spPr bwMode="auto">
            <a:xfrm>
              <a:off x="2474" y="1619"/>
              <a:ext cx="0" cy="13"/>
            </a:xfrm>
            <a:custGeom>
              <a:avLst/>
              <a:gdLst>
                <a:gd name="T0" fmla="*/ 42 h 4"/>
                <a:gd name="T1" fmla="*/ 42 h 4"/>
                <a:gd name="T2" fmla="*/ 10 h 4"/>
                <a:gd name="T3" fmla="*/ 10 h 4"/>
                <a:gd name="T4" fmla="*/ 42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0" name="Freeform 553"/>
            <p:cNvSpPr>
              <a:spLocks/>
            </p:cNvSpPr>
            <p:nvPr/>
          </p:nvSpPr>
          <p:spPr bwMode="auto">
            <a:xfrm>
              <a:off x="2515" y="1563"/>
              <a:ext cx="14" cy="0"/>
            </a:xfrm>
            <a:custGeom>
              <a:avLst/>
              <a:gdLst>
                <a:gd name="T0" fmla="*/ 35 w 4"/>
                <a:gd name="T1" fmla="*/ 14 w 4"/>
                <a:gd name="T2" fmla="*/ 24 w 4"/>
                <a:gd name="T3" fmla="*/ 49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1" name="Freeform 554"/>
            <p:cNvSpPr>
              <a:spLocks/>
            </p:cNvSpPr>
            <p:nvPr/>
          </p:nvSpPr>
          <p:spPr bwMode="auto">
            <a:xfrm>
              <a:off x="2460" y="1688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24 w 4"/>
                <a:gd name="T3" fmla="*/ 49 h 4"/>
                <a:gd name="T4" fmla="*/ 49 w 4"/>
                <a:gd name="T5" fmla="*/ 35 h 4"/>
                <a:gd name="T6" fmla="*/ 49 w 4"/>
                <a:gd name="T7" fmla="*/ 24 h 4"/>
                <a:gd name="T8" fmla="*/ 24 w 4"/>
                <a:gd name="T9" fmla="*/ 14 h 4"/>
                <a:gd name="T10" fmla="*/ 0 w 4"/>
                <a:gd name="T11" fmla="*/ 14 h 4"/>
                <a:gd name="T12" fmla="*/ 0 w 4"/>
                <a:gd name="T13" fmla="*/ 1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2" name="Freeform 555"/>
            <p:cNvSpPr>
              <a:spLocks/>
            </p:cNvSpPr>
            <p:nvPr/>
          </p:nvSpPr>
          <p:spPr bwMode="auto">
            <a:xfrm>
              <a:off x="2429" y="1110"/>
              <a:ext cx="861" cy="623"/>
            </a:xfrm>
            <a:custGeom>
              <a:avLst/>
              <a:gdLst>
                <a:gd name="T0" fmla="*/ 2701 w 249"/>
                <a:gd name="T1" fmla="*/ 301 h 180"/>
                <a:gd name="T2" fmla="*/ 2797 w 249"/>
                <a:gd name="T3" fmla="*/ 336 h 180"/>
                <a:gd name="T4" fmla="*/ 2642 w 249"/>
                <a:gd name="T5" fmla="*/ 370 h 180"/>
                <a:gd name="T6" fmla="*/ 2631 w 249"/>
                <a:gd name="T7" fmla="*/ 457 h 180"/>
                <a:gd name="T8" fmla="*/ 2548 w 249"/>
                <a:gd name="T9" fmla="*/ 588 h 180"/>
                <a:gd name="T10" fmla="*/ 2631 w 249"/>
                <a:gd name="T11" fmla="*/ 647 h 180"/>
                <a:gd name="T12" fmla="*/ 2559 w 249"/>
                <a:gd name="T13" fmla="*/ 696 h 180"/>
                <a:gd name="T14" fmla="*/ 2583 w 249"/>
                <a:gd name="T15" fmla="*/ 755 h 180"/>
                <a:gd name="T16" fmla="*/ 2593 w 249"/>
                <a:gd name="T17" fmla="*/ 851 h 180"/>
                <a:gd name="T18" fmla="*/ 2486 w 249"/>
                <a:gd name="T19" fmla="*/ 862 h 180"/>
                <a:gd name="T20" fmla="*/ 2618 w 249"/>
                <a:gd name="T21" fmla="*/ 924 h 180"/>
                <a:gd name="T22" fmla="*/ 2476 w 249"/>
                <a:gd name="T23" fmla="*/ 983 h 180"/>
                <a:gd name="T24" fmla="*/ 2452 w 249"/>
                <a:gd name="T25" fmla="*/ 1018 h 180"/>
                <a:gd name="T26" fmla="*/ 2306 w 249"/>
                <a:gd name="T27" fmla="*/ 993 h 180"/>
                <a:gd name="T28" fmla="*/ 2282 w 249"/>
                <a:gd name="T29" fmla="*/ 1042 h 180"/>
                <a:gd name="T30" fmla="*/ 2306 w 249"/>
                <a:gd name="T31" fmla="*/ 1090 h 180"/>
                <a:gd name="T32" fmla="*/ 2427 w 249"/>
                <a:gd name="T33" fmla="*/ 1139 h 180"/>
                <a:gd name="T34" fmla="*/ 2462 w 249"/>
                <a:gd name="T35" fmla="*/ 1222 h 180"/>
                <a:gd name="T36" fmla="*/ 2393 w 249"/>
                <a:gd name="T37" fmla="*/ 1270 h 180"/>
                <a:gd name="T38" fmla="*/ 2140 w 249"/>
                <a:gd name="T39" fmla="*/ 1125 h 180"/>
                <a:gd name="T40" fmla="*/ 2248 w 249"/>
                <a:gd name="T41" fmla="*/ 1211 h 180"/>
                <a:gd name="T42" fmla="*/ 2082 w 249"/>
                <a:gd name="T43" fmla="*/ 1281 h 180"/>
                <a:gd name="T44" fmla="*/ 2237 w 249"/>
                <a:gd name="T45" fmla="*/ 1294 h 180"/>
                <a:gd name="T46" fmla="*/ 2306 w 249"/>
                <a:gd name="T47" fmla="*/ 1367 h 180"/>
                <a:gd name="T48" fmla="*/ 1878 w 249"/>
                <a:gd name="T49" fmla="*/ 1436 h 180"/>
                <a:gd name="T50" fmla="*/ 1674 w 249"/>
                <a:gd name="T51" fmla="*/ 1654 h 180"/>
                <a:gd name="T52" fmla="*/ 1566 w 249"/>
                <a:gd name="T53" fmla="*/ 1679 h 180"/>
                <a:gd name="T54" fmla="*/ 1459 w 249"/>
                <a:gd name="T55" fmla="*/ 1786 h 180"/>
                <a:gd name="T56" fmla="*/ 1328 w 249"/>
                <a:gd name="T57" fmla="*/ 1990 h 180"/>
                <a:gd name="T58" fmla="*/ 1158 w 249"/>
                <a:gd name="T59" fmla="*/ 2059 h 180"/>
                <a:gd name="T60" fmla="*/ 920 w 249"/>
                <a:gd name="T61" fmla="*/ 1904 h 180"/>
                <a:gd name="T62" fmla="*/ 813 w 249"/>
                <a:gd name="T63" fmla="*/ 1665 h 180"/>
                <a:gd name="T64" fmla="*/ 802 w 249"/>
                <a:gd name="T65" fmla="*/ 1474 h 180"/>
                <a:gd name="T66" fmla="*/ 982 w 249"/>
                <a:gd name="T67" fmla="*/ 1319 h 180"/>
                <a:gd name="T68" fmla="*/ 861 w 249"/>
                <a:gd name="T69" fmla="*/ 1246 h 180"/>
                <a:gd name="T70" fmla="*/ 837 w 249"/>
                <a:gd name="T71" fmla="*/ 1187 h 180"/>
                <a:gd name="T72" fmla="*/ 754 w 249"/>
                <a:gd name="T73" fmla="*/ 910 h 180"/>
                <a:gd name="T74" fmla="*/ 335 w 249"/>
                <a:gd name="T75" fmla="*/ 744 h 180"/>
                <a:gd name="T76" fmla="*/ 204 w 249"/>
                <a:gd name="T77" fmla="*/ 706 h 180"/>
                <a:gd name="T78" fmla="*/ 131 w 249"/>
                <a:gd name="T79" fmla="*/ 658 h 180"/>
                <a:gd name="T80" fmla="*/ 252 w 249"/>
                <a:gd name="T81" fmla="*/ 613 h 180"/>
                <a:gd name="T82" fmla="*/ 142 w 249"/>
                <a:gd name="T83" fmla="*/ 491 h 180"/>
                <a:gd name="T84" fmla="*/ 477 w 249"/>
                <a:gd name="T85" fmla="*/ 360 h 180"/>
                <a:gd name="T86" fmla="*/ 515 w 249"/>
                <a:gd name="T87" fmla="*/ 263 h 180"/>
                <a:gd name="T88" fmla="*/ 982 w 249"/>
                <a:gd name="T89" fmla="*/ 145 h 180"/>
                <a:gd name="T90" fmla="*/ 1158 w 249"/>
                <a:gd name="T91" fmla="*/ 180 h 180"/>
                <a:gd name="T92" fmla="*/ 1400 w 249"/>
                <a:gd name="T93" fmla="*/ 204 h 180"/>
                <a:gd name="T94" fmla="*/ 1494 w 249"/>
                <a:gd name="T95" fmla="*/ 107 h 180"/>
                <a:gd name="T96" fmla="*/ 1566 w 249"/>
                <a:gd name="T97" fmla="*/ 73 h 180"/>
                <a:gd name="T98" fmla="*/ 1770 w 249"/>
                <a:gd name="T99" fmla="*/ 35 h 180"/>
                <a:gd name="T100" fmla="*/ 2282 w 249"/>
                <a:gd name="T101" fmla="*/ 24 h 180"/>
                <a:gd name="T102" fmla="*/ 2009 w 249"/>
                <a:gd name="T103" fmla="*/ 83 h 180"/>
                <a:gd name="T104" fmla="*/ 2524 w 249"/>
                <a:gd name="T105" fmla="*/ 97 h 180"/>
                <a:gd name="T106" fmla="*/ 1961 w 249"/>
                <a:gd name="T107" fmla="*/ 180 h 180"/>
                <a:gd name="T108" fmla="*/ 2393 w 249"/>
                <a:gd name="T109" fmla="*/ 166 h 180"/>
                <a:gd name="T110" fmla="*/ 2438 w 249"/>
                <a:gd name="T111" fmla="*/ 287 h 180"/>
                <a:gd name="T112" fmla="*/ 2701 w 249"/>
                <a:gd name="T113" fmla="*/ 228 h 1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9"/>
                <a:gd name="T172" fmla="*/ 0 h 180"/>
                <a:gd name="T173" fmla="*/ 249 w 249"/>
                <a:gd name="T174" fmla="*/ 180 h 1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9" h="180">
                  <a:moveTo>
                    <a:pt x="249" y="18"/>
                  </a:moveTo>
                  <a:cubicBezTo>
                    <a:pt x="247" y="21"/>
                    <a:pt x="242" y="20"/>
                    <a:pt x="239" y="22"/>
                  </a:cubicBezTo>
                  <a:cubicBezTo>
                    <a:pt x="238" y="22"/>
                    <a:pt x="239" y="24"/>
                    <a:pt x="238" y="24"/>
                  </a:cubicBezTo>
                  <a:cubicBezTo>
                    <a:pt x="236" y="24"/>
                    <a:pt x="234" y="25"/>
                    <a:pt x="232" y="25"/>
                  </a:cubicBezTo>
                  <a:cubicBezTo>
                    <a:pt x="230" y="26"/>
                    <a:pt x="228" y="25"/>
                    <a:pt x="226" y="25"/>
                  </a:cubicBezTo>
                  <a:cubicBezTo>
                    <a:pt x="224" y="27"/>
                    <a:pt x="219" y="25"/>
                    <a:pt x="216" y="26"/>
                  </a:cubicBezTo>
                  <a:cubicBezTo>
                    <a:pt x="215" y="26"/>
                    <a:pt x="215" y="27"/>
                    <a:pt x="216" y="27"/>
                  </a:cubicBezTo>
                  <a:cubicBezTo>
                    <a:pt x="218" y="26"/>
                    <a:pt x="220" y="27"/>
                    <a:pt x="222" y="27"/>
                  </a:cubicBezTo>
                  <a:cubicBezTo>
                    <a:pt x="224" y="27"/>
                    <a:pt x="225" y="26"/>
                    <a:pt x="227" y="26"/>
                  </a:cubicBezTo>
                  <a:cubicBezTo>
                    <a:pt x="230" y="26"/>
                    <a:pt x="232" y="27"/>
                    <a:pt x="234" y="28"/>
                  </a:cubicBezTo>
                  <a:cubicBezTo>
                    <a:pt x="232" y="29"/>
                    <a:pt x="230" y="29"/>
                    <a:pt x="228" y="30"/>
                  </a:cubicBezTo>
                  <a:cubicBezTo>
                    <a:pt x="226" y="30"/>
                    <a:pt x="224" y="30"/>
                    <a:pt x="222" y="30"/>
                  </a:cubicBezTo>
                  <a:cubicBezTo>
                    <a:pt x="221" y="30"/>
                    <a:pt x="219" y="29"/>
                    <a:pt x="218" y="30"/>
                  </a:cubicBezTo>
                  <a:cubicBezTo>
                    <a:pt x="217" y="30"/>
                    <a:pt x="215" y="32"/>
                    <a:pt x="216" y="33"/>
                  </a:cubicBezTo>
                  <a:cubicBezTo>
                    <a:pt x="217" y="33"/>
                    <a:pt x="219" y="31"/>
                    <a:pt x="221" y="31"/>
                  </a:cubicBezTo>
                  <a:cubicBezTo>
                    <a:pt x="223" y="31"/>
                    <a:pt x="225" y="30"/>
                    <a:pt x="227" y="31"/>
                  </a:cubicBezTo>
                  <a:cubicBezTo>
                    <a:pt x="228" y="32"/>
                    <a:pt x="225" y="33"/>
                    <a:pt x="224" y="34"/>
                  </a:cubicBezTo>
                  <a:cubicBezTo>
                    <a:pt x="224" y="34"/>
                    <a:pt x="222" y="33"/>
                    <a:pt x="221" y="33"/>
                  </a:cubicBezTo>
                  <a:cubicBezTo>
                    <a:pt x="220" y="34"/>
                    <a:pt x="219" y="35"/>
                    <a:pt x="219" y="37"/>
                  </a:cubicBezTo>
                  <a:cubicBezTo>
                    <a:pt x="219" y="37"/>
                    <a:pt x="220" y="37"/>
                    <a:pt x="220" y="38"/>
                  </a:cubicBezTo>
                  <a:cubicBezTo>
                    <a:pt x="219" y="39"/>
                    <a:pt x="218" y="40"/>
                    <a:pt x="217" y="41"/>
                  </a:cubicBezTo>
                  <a:cubicBezTo>
                    <a:pt x="216" y="41"/>
                    <a:pt x="214" y="40"/>
                    <a:pt x="214" y="41"/>
                  </a:cubicBezTo>
                  <a:cubicBezTo>
                    <a:pt x="213" y="42"/>
                    <a:pt x="212" y="45"/>
                    <a:pt x="212" y="46"/>
                  </a:cubicBezTo>
                  <a:cubicBezTo>
                    <a:pt x="211" y="48"/>
                    <a:pt x="210" y="49"/>
                    <a:pt x="210" y="50"/>
                  </a:cubicBezTo>
                  <a:cubicBezTo>
                    <a:pt x="210" y="51"/>
                    <a:pt x="212" y="49"/>
                    <a:pt x="213" y="49"/>
                  </a:cubicBezTo>
                  <a:cubicBezTo>
                    <a:pt x="215" y="49"/>
                    <a:pt x="217" y="50"/>
                    <a:pt x="220" y="51"/>
                  </a:cubicBezTo>
                  <a:cubicBezTo>
                    <a:pt x="220" y="51"/>
                    <a:pt x="220" y="52"/>
                    <a:pt x="220" y="52"/>
                  </a:cubicBezTo>
                  <a:cubicBezTo>
                    <a:pt x="218" y="52"/>
                    <a:pt x="216" y="50"/>
                    <a:pt x="214" y="51"/>
                  </a:cubicBezTo>
                  <a:cubicBezTo>
                    <a:pt x="213" y="51"/>
                    <a:pt x="214" y="52"/>
                    <a:pt x="214" y="53"/>
                  </a:cubicBezTo>
                  <a:cubicBezTo>
                    <a:pt x="216" y="54"/>
                    <a:pt x="218" y="54"/>
                    <a:pt x="220" y="54"/>
                  </a:cubicBezTo>
                  <a:cubicBezTo>
                    <a:pt x="221" y="55"/>
                    <a:pt x="222" y="53"/>
                    <a:pt x="223" y="54"/>
                  </a:cubicBezTo>
                  <a:cubicBezTo>
                    <a:pt x="224" y="55"/>
                    <a:pt x="224" y="57"/>
                    <a:pt x="223" y="58"/>
                  </a:cubicBezTo>
                  <a:cubicBezTo>
                    <a:pt x="220" y="58"/>
                    <a:pt x="218" y="57"/>
                    <a:pt x="215" y="57"/>
                  </a:cubicBezTo>
                  <a:cubicBezTo>
                    <a:pt x="214" y="57"/>
                    <a:pt x="210" y="56"/>
                    <a:pt x="208" y="57"/>
                  </a:cubicBezTo>
                  <a:cubicBezTo>
                    <a:pt x="208" y="57"/>
                    <a:pt x="213" y="57"/>
                    <a:pt x="214" y="58"/>
                  </a:cubicBezTo>
                  <a:cubicBezTo>
                    <a:pt x="215" y="58"/>
                    <a:pt x="211" y="59"/>
                    <a:pt x="210" y="59"/>
                  </a:cubicBezTo>
                  <a:cubicBezTo>
                    <a:pt x="208" y="59"/>
                    <a:pt x="209" y="58"/>
                    <a:pt x="208" y="58"/>
                  </a:cubicBezTo>
                  <a:cubicBezTo>
                    <a:pt x="207" y="58"/>
                    <a:pt x="205" y="58"/>
                    <a:pt x="205" y="59"/>
                  </a:cubicBezTo>
                  <a:cubicBezTo>
                    <a:pt x="206" y="60"/>
                    <a:pt x="209" y="61"/>
                    <a:pt x="209" y="62"/>
                  </a:cubicBezTo>
                  <a:cubicBezTo>
                    <a:pt x="212" y="63"/>
                    <a:pt x="214" y="62"/>
                    <a:pt x="216" y="63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3" y="64"/>
                    <a:pt x="211" y="64"/>
                    <a:pt x="209" y="64"/>
                  </a:cubicBezTo>
                  <a:cubicBezTo>
                    <a:pt x="208" y="64"/>
                    <a:pt x="208" y="65"/>
                    <a:pt x="209" y="65"/>
                  </a:cubicBezTo>
                  <a:cubicBezTo>
                    <a:pt x="211" y="66"/>
                    <a:pt x="215" y="65"/>
                    <a:pt x="217" y="66"/>
                  </a:cubicBezTo>
                  <a:cubicBezTo>
                    <a:pt x="218" y="67"/>
                    <a:pt x="218" y="69"/>
                    <a:pt x="217" y="71"/>
                  </a:cubicBezTo>
                  <a:cubicBezTo>
                    <a:pt x="216" y="72"/>
                    <a:pt x="215" y="70"/>
                    <a:pt x="213" y="69"/>
                  </a:cubicBezTo>
                  <a:cubicBezTo>
                    <a:pt x="211" y="68"/>
                    <a:pt x="210" y="67"/>
                    <a:pt x="207" y="67"/>
                  </a:cubicBezTo>
                  <a:cubicBezTo>
                    <a:pt x="207" y="67"/>
                    <a:pt x="205" y="68"/>
                    <a:pt x="206" y="68"/>
                  </a:cubicBezTo>
                  <a:cubicBezTo>
                    <a:pt x="208" y="69"/>
                    <a:pt x="212" y="69"/>
                    <a:pt x="213" y="71"/>
                  </a:cubicBezTo>
                  <a:cubicBezTo>
                    <a:pt x="214" y="72"/>
                    <a:pt x="208" y="71"/>
                    <a:pt x="208" y="72"/>
                  </a:cubicBezTo>
                  <a:cubicBezTo>
                    <a:pt x="208" y="73"/>
                    <a:pt x="211" y="71"/>
                    <a:pt x="212" y="72"/>
                  </a:cubicBezTo>
                  <a:cubicBezTo>
                    <a:pt x="213" y="72"/>
                    <a:pt x="212" y="73"/>
                    <a:pt x="212" y="74"/>
                  </a:cubicBezTo>
                  <a:cubicBezTo>
                    <a:pt x="212" y="74"/>
                    <a:pt x="211" y="75"/>
                    <a:pt x="211" y="75"/>
                  </a:cubicBezTo>
                  <a:cubicBezTo>
                    <a:pt x="213" y="76"/>
                    <a:pt x="215" y="75"/>
                    <a:pt x="217" y="76"/>
                  </a:cubicBezTo>
                  <a:cubicBezTo>
                    <a:pt x="218" y="76"/>
                    <a:pt x="219" y="77"/>
                    <a:pt x="219" y="77"/>
                  </a:cubicBezTo>
                  <a:cubicBezTo>
                    <a:pt x="218" y="78"/>
                    <a:pt x="217" y="78"/>
                    <a:pt x="216" y="78"/>
                  </a:cubicBezTo>
                  <a:cubicBezTo>
                    <a:pt x="214" y="78"/>
                    <a:pt x="213" y="77"/>
                    <a:pt x="211" y="76"/>
                  </a:cubicBezTo>
                  <a:cubicBezTo>
                    <a:pt x="210" y="76"/>
                    <a:pt x="208" y="76"/>
                    <a:pt x="207" y="76"/>
                  </a:cubicBezTo>
                  <a:cubicBezTo>
                    <a:pt x="207" y="76"/>
                    <a:pt x="206" y="77"/>
                    <a:pt x="206" y="78"/>
                  </a:cubicBezTo>
                  <a:cubicBezTo>
                    <a:pt x="206" y="79"/>
                    <a:pt x="205" y="81"/>
                    <a:pt x="207" y="82"/>
                  </a:cubicBezTo>
                  <a:cubicBezTo>
                    <a:pt x="207" y="82"/>
                    <a:pt x="207" y="79"/>
                    <a:pt x="208" y="79"/>
                  </a:cubicBezTo>
                  <a:cubicBezTo>
                    <a:pt x="210" y="79"/>
                    <a:pt x="210" y="81"/>
                    <a:pt x="213" y="81"/>
                  </a:cubicBezTo>
                  <a:cubicBezTo>
                    <a:pt x="214" y="82"/>
                    <a:pt x="212" y="83"/>
                    <a:pt x="212" y="84"/>
                  </a:cubicBezTo>
                  <a:cubicBezTo>
                    <a:pt x="211" y="84"/>
                    <a:pt x="209" y="84"/>
                    <a:pt x="208" y="84"/>
                  </a:cubicBezTo>
                  <a:cubicBezTo>
                    <a:pt x="207" y="84"/>
                    <a:pt x="206" y="85"/>
                    <a:pt x="205" y="85"/>
                  </a:cubicBezTo>
                  <a:cubicBezTo>
                    <a:pt x="203" y="85"/>
                    <a:pt x="200" y="84"/>
                    <a:pt x="197" y="83"/>
                  </a:cubicBezTo>
                  <a:cubicBezTo>
                    <a:pt x="197" y="83"/>
                    <a:pt x="197" y="81"/>
                    <a:pt x="196" y="81"/>
                  </a:cubicBezTo>
                  <a:cubicBezTo>
                    <a:pt x="195" y="81"/>
                    <a:pt x="195" y="83"/>
                    <a:pt x="195" y="83"/>
                  </a:cubicBezTo>
                  <a:cubicBezTo>
                    <a:pt x="193" y="83"/>
                    <a:pt x="193" y="80"/>
                    <a:pt x="191" y="80"/>
                  </a:cubicBezTo>
                  <a:cubicBezTo>
                    <a:pt x="190" y="81"/>
                    <a:pt x="192" y="82"/>
                    <a:pt x="193" y="83"/>
                  </a:cubicBezTo>
                  <a:cubicBezTo>
                    <a:pt x="193" y="84"/>
                    <a:pt x="191" y="84"/>
                    <a:pt x="190" y="85"/>
                  </a:cubicBezTo>
                  <a:cubicBezTo>
                    <a:pt x="188" y="86"/>
                    <a:pt x="185" y="83"/>
                    <a:pt x="183" y="84"/>
                  </a:cubicBezTo>
                  <a:cubicBezTo>
                    <a:pt x="182" y="85"/>
                    <a:pt x="185" y="85"/>
                    <a:pt x="187" y="86"/>
                  </a:cubicBezTo>
                  <a:cubicBezTo>
                    <a:pt x="186" y="86"/>
                    <a:pt x="183" y="85"/>
                    <a:pt x="183" y="86"/>
                  </a:cubicBezTo>
                  <a:cubicBezTo>
                    <a:pt x="185" y="87"/>
                    <a:pt x="190" y="86"/>
                    <a:pt x="191" y="87"/>
                  </a:cubicBezTo>
                  <a:cubicBezTo>
                    <a:pt x="192" y="87"/>
                    <a:pt x="191" y="88"/>
                    <a:pt x="191" y="88"/>
                  </a:cubicBezTo>
                  <a:cubicBezTo>
                    <a:pt x="189" y="88"/>
                    <a:pt x="185" y="87"/>
                    <a:pt x="183" y="88"/>
                  </a:cubicBezTo>
                  <a:cubicBezTo>
                    <a:pt x="183" y="89"/>
                    <a:pt x="185" y="89"/>
                    <a:pt x="186" y="89"/>
                  </a:cubicBezTo>
                  <a:cubicBezTo>
                    <a:pt x="187" y="89"/>
                    <a:pt x="186" y="90"/>
                    <a:pt x="190" y="89"/>
                  </a:cubicBezTo>
                  <a:cubicBezTo>
                    <a:pt x="191" y="89"/>
                    <a:pt x="194" y="90"/>
                    <a:pt x="193" y="91"/>
                  </a:cubicBezTo>
                  <a:cubicBezTo>
                    <a:pt x="192" y="92"/>
                    <a:pt x="189" y="91"/>
                    <a:pt x="187" y="91"/>
                  </a:cubicBezTo>
                  <a:cubicBezTo>
                    <a:pt x="187" y="92"/>
                    <a:pt x="190" y="92"/>
                    <a:pt x="190" y="92"/>
                  </a:cubicBezTo>
                  <a:cubicBezTo>
                    <a:pt x="190" y="93"/>
                    <a:pt x="189" y="94"/>
                    <a:pt x="190" y="94"/>
                  </a:cubicBezTo>
                  <a:cubicBezTo>
                    <a:pt x="191" y="94"/>
                    <a:pt x="192" y="92"/>
                    <a:pt x="193" y="92"/>
                  </a:cubicBezTo>
                  <a:cubicBezTo>
                    <a:pt x="197" y="93"/>
                    <a:pt x="200" y="94"/>
                    <a:pt x="203" y="95"/>
                  </a:cubicBezTo>
                  <a:cubicBezTo>
                    <a:pt x="203" y="96"/>
                    <a:pt x="201" y="96"/>
                    <a:pt x="200" y="98"/>
                  </a:cubicBezTo>
                  <a:cubicBezTo>
                    <a:pt x="201" y="99"/>
                    <a:pt x="205" y="96"/>
                    <a:pt x="205" y="97"/>
                  </a:cubicBezTo>
                  <a:cubicBezTo>
                    <a:pt x="206" y="98"/>
                    <a:pt x="202" y="100"/>
                    <a:pt x="203" y="101"/>
                  </a:cubicBezTo>
                  <a:cubicBezTo>
                    <a:pt x="204" y="102"/>
                    <a:pt x="205" y="99"/>
                    <a:pt x="206" y="100"/>
                  </a:cubicBezTo>
                  <a:cubicBezTo>
                    <a:pt x="207" y="100"/>
                    <a:pt x="207" y="101"/>
                    <a:pt x="206" y="102"/>
                  </a:cubicBezTo>
                  <a:cubicBezTo>
                    <a:pt x="206" y="102"/>
                    <a:pt x="204" y="101"/>
                    <a:pt x="204" y="102"/>
                  </a:cubicBezTo>
                  <a:cubicBezTo>
                    <a:pt x="204" y="103"/>
                    <a:pt x="207" y="104"/>
                    <a:pt x="207" y="105"/>
                  </a:cubicBezTo>
                  <a:cubicBezTo>
                    <a:pt x="207" y="106"/>
                    <a:pt x="205" y="106"/>
                    <a:pt x="203" y="106"/>
                  </a:cubicBezTo>
                  <a:cubicBezTo>
                    <a:pt x="202" y="105"/>
                    <a:pt x="203" y="103"/>
                    <a:pt x="202" y="103"/>
                  </a:cubicBezTo>
                  <a:cubicBezTo>
                    <a:pt x="201" y="103"/>
                    <a:pt x="202" y="105"/>
                    <a:pt x="200" y="106"/>
                  </a:cubicBezTo>
                  <a:cubicBezTo>
                    <a:pt x="199" y="106"/>
                    <a:pt x="197" y="105"/>
                    <a:pt x="196" y="104"/>
                  </a:cubicBezTo>
                  <a:cubicBezTo>
                    <a:pt x="194" y="103"/>
                    <a:pt x="195" y="101"/>
                    <a:pt x="193" y="99"/>
                  </a:cubicBezTo>
                  <a:cubicBezTo>
                    <a:pt x="192" y="99"/>
                    <a:pt x="191" y="99"/>
                    <a:pt x="190" y="99"/>
                  </a:cubicBezTo>
                  <a:cubicBezTo>
                    <a:pt x="188" y="99"/>
                    <a:pt x="185" y="98"/>
                    <a:pt x="183" y="97"/>
                  </a:cubicBezTo>
                  <a:cubicBezTo>
                    <a:pt x="182" y="96"/>
                    <a:pt x="181" y="94"/>
                    <a:pt x="179" y="94"/>
                  </a:cubicBezTo>
                  <a:cubicBezTo>
                    <a:pt x="178" y="94"/>
                    <a:pt x="180" y="96"/>
                    <a:pt x="180" y="96"/>
                  </a:cubicBezTo>
                  <a:cubicBezTo>
                    <a:pt x="180" y="97"/>
                    <a:pt x="178" y="97"/>
                    <a:pt x="178" y="98"/>
                  </a:cubicBezTo>
                  <a:cubicBezTo>
                    <a:pt x="180" y="98"/>
                    <a:pt x="181" y="99"/>
                    <a:pt x="183" y="99"/>
                  </a:cubicBezTo>
                  <a:cubicBezTo>
                    <a:pt x="185" y="99"/>
                    <a:pt x="186" y="99"/>
                    <a:pt x="188" y="99"/>
                  </a:cubicBezTo>
                  <a:cubicBezTo>
                    <a:pt x="188" y="100"/>
                    <a:pt x="189" y="101"/>
                    <a:pt x="188" y="101"/>
                  </a:cubicBezTo>
                  <a:cubicBezTo>
                    <a:pt x="186" y="102"/>
                    <a:pt x="183" y="102"/>
                    <a:pt x="181" y="102"/>
                  </a:cubicBezTo>
                  <a:cubicBezTo>
                    <a:pt x="181" y="102"/>
                    <a:pt x="181" y="101"/>
                    <a:pt x="180" y="101"/>
                  </a:cubicBezTo>
                  <a:cubicBezTo>
                    <a:pt x="179" y="101"/>
                    <a:pt x="178" y="102"/>
                    <a:pt x="177" y="103"/>
                  </a:cubicBezTo>
                  <a:cubicBezTo>
                    <a:pt x="180" y="103"/>
                    <a:pt x="178" y="104"/>
                    <a:pt x="178" y="105"/>
                  </a:cubicBezTo>
                  <a:cubicBezTo>
                    <a:pt x="177" y="106"/>
                    <a:pt x="173" y="106"/>
                    <a:pt x="174" y="107"/>
                  </a:cubicBezTo>
                  <a:cubicBezTo>
                    <a:pt x="176" y="107"/>
                    <a:pt x="179" y="107"/>
                    <a:pt x="181" y="107"/>
                  </a:cubicBezTo>
                  <a:cubicBezTo>
                    <a:pt x="181" y="107"/>
                    <a:pt x="185" y="107"/>
                    <a:pt x="185" y="107"/>
                  </a:cubicBezTo>
                  <a:cubicBezTo>
                    <a:pt x="183" y="108"/>
                    <a:pt x="177" y="107"/>
                    <a:pt x="176" y="109"/>
                  </a:cubicBezTo>
                  <a:cubicBezTo>
                    <a:pt x="178" y="109"/>
                    <a:pt x="180" y="109"/>
                    <a:pt x="181" y="110"/>
                  </a:cubicBezTo>
                  <a:cubicBezTo>
                    <a:pt x="182" y="108"/>
                    <a:pt x="185" y="108"/>
                    <a:pt x="187" y="108"/>
                  </a:cubicBezTo>
                  <a:cubicBezTo>
                    <a:pt x="189" y="107"/>
                    <a:pt x="191" y="107"/>
                    <a:pt x="192" y="107"/>
                  </a:cubicBezTo>
                  <a:cubicBezTo>
                    <a:pt x="195" y="108"/>
                    <a:pt x="198" y="108"/>
                    <a:pt x="202" y="109"/>
                  </a:cubicBezTo>
                  <a:cubicBezTo>
                    <a:pt x="202" y="109"/>
                    <a:pt x="205" y="108"/>
                    <a:pt x="204" y="109"/>
                  </a:cubicBezTo>
                  <a:cubicBezTo>
                    <a:pt x="202" y="111"/>
                    <a:pt x="199" y="110"/>
                    <a:pt x="197" y="111"/>
                  </a:cubicBezTo>
                  <a:cubicBezTo>
                    <a:pt x="197" y="113"/>
                    <a:pt x="194" y="113"/>
                    <a:pt x="193" y="114"/>
                  </a:cubicBezTo>
                  <a:cubicBezTo>
                    <a:pt x="191" y="115"/>
                    <a:pt x="189" y="117"/>
                    <a:pt x="186" y="118"/>
                  </a:cubicBezTo>
                  <a:cubicBezTo>
                    <a:pt x="183" y="120"/>
                    <a:pt x="178" y="120"/>
                    <a:pt x="175" y="120"/>
                  </a:cubicBezTo>
                  <a:cubicBezTo>
                    <a:pt x="172" y="121"/>
                    <a:pt x="169" y="122"/>
                    <a:pt x="166" y="122"/>
                  </a:cubicBezTo>
                  <a:cubicBezTo>
                    <a:pt x="165" y="123"/>
                    <a:pt x="163" y="123"/>
                    <a:pt x="162" y="122"/>
                  </a:cubicBezTo>
                  <a:cubicBezTo>
                    <a:pt x="160" y="122"/>
                    <a:pt x="159" y="120"/>
                    <a:pt x="157" y="120"/>
                  </a:cubicBezTo>
                  <a:cubicBezTo>
                    <a:pt x="156" y="121"/>
                    <a:pt x="160" y="122"/>
                    <a:pt x="159" y="124"/>
                  </a:cubicBezTo>
                  <a:cubicBezTo>
                    <a:pt x="158" y="125"/>
                    <a:pt x="155" y="125"/>
                    <a:pt x="154" y="126"/>
                  </a:cubicBezTo>
                  <a:cubicBezTo>
                    <a:pt x="151" y="128"/>
                    <a:pt x="151" y="131"/>
                    <a:pt x="149" y="133"/>
                  </a:cubicBezTo>
                  <a:cubicBezTo>
                    <a:pt x="148" y="135"/>
                    <a:pt x="145" y="135"/>
                    <a:pt x="143" y="136"/>
                  </a:cubicBezTo>
                  <a:cubicBezTo>
                    <a:pt x="142" y="137"/>
                    <a:pt x="142" y="139"/>
                    <a:pt x="140" y="138"/>
                  </a:cubicBezTo>
                  <a:cubicBezTo>
                    <a:pt x="139" y="138"/>
                    <a:pt x="135" y="139"/>
                    <a:pt x="133" y="138"/>
                  </a:cubicBezTo>
                  <a:cubicBezTo>
                    <a:pt x="132" y="138"/>
                    <a:pt x="137" y="136"/>
                    <a:pt x="136" y="136"/>
                  </a:cubicBezTo>
                  <a:cubicBezTo>
                    <a:pt x="135" y="135"/>
                    <a:pt x="133" y="135"/>
                    <a:pt x="132" y="136"/>
                  </a:cubicBezTo>
                  <a:cubicBezTo>
                    <a:pt x="131" y="136"/>
                    <a:pt x="131" y="138"/>
                    <a:pt x="131" y="139"/>
                  </a:cubicBezTo>
                  <a:cubicBezTo>
                    <a:pt x="131" y="139"/>
                    <a:pt x="131" y="140"/>
                    <a:pt x="131" y="140"/>
                  </a:cubicBezTo>
                  <a:cubicBezTo>
                    <a:pt x="130" y="141"/>
                    <a:pt x="128" y="140"/>
                    <a:pt x="127" y="140"/>
                  </a:cubicBezTo>
                  <a:cubicBezTo>
                    <a:pt x="125" y="140"/>
                    <a:pt x="123" y="140"/>
                    <a:pt x="122" y="141"/>
                  </a:cubicBezTo>
                  <a:cubicBezTo>
                    <a:pt x="122" y="142"/>
                    <a:pt x="124" y="143"/>
                    <a:pt x="124" y="143"/>
                  </a:cubicBezTo>
                  <a:cubicBezTo>
                    <a:pt x="122" y="144"/>
                    <a:pt x="119" y="143"/>
                    <a:pt x="119" y="144"/>
                  </a:cubicBezTo>
                  <a:cubicBezTo>
                    <a:pt x="118" y="146"/>
                    <a:pt x="122" y="147"/>
                    <a:pt x="122" y="149"/>
                  </a:cubicBezTo>
                  <a:cubicBezTo>
                    <a:pt x="121" y="151"/>
                    <a:pt x="117" y="148"/>
                    <a:pt x="117" y="149"/>
                  </a:cubicBezTo>
                  <a:cubicBezTo>
                    <a:pt x="116" y="151"/>
                    <a:pt x="120" y="152"/>
                    <a:pt x="120" y="154"/>
                  </a:cubicBezTo>
                  <a:cubicBezTo>
                    <a:pt x="120" y="155"/>
                    <a:pt x="117" y="155"/>
                    <a:pt x="116" y="156"/>
                  </a:cubicBezTo>
                  <a:cubicBezTo>
                    <a:pt x="114" y="157"/>
                    <a:pt x="113" y="159"/>
                    <a:pt x="112" y="160"/>
                  </a:cubicBezTo>
                  <a:cubicBezTo>
                    <a:pt x="112" y="162"/>
                    <a:pt x="112" y="164"/>
                    <a:pt x="111" y="166"/>
                  </a:cubicBezTo>
                  <a:cubicBezTo>
                    <a:pt x="110" y="167"/>
                    <a:pt x="109" y="168"/>
                    <a:pt x="108" y="170"/>
                  </a:cubicBezTo>
                  <a:cubicBezTo>
                    <a:pt x="107" y="171"/>
                    <a:pt x="107" y="173"/>
                    <a:pt x="106" y="174"/>
                  </a:cubicBezTo>
                  <a:cubicBezTo>
                    <a:pt x="106" y="176"/>
                    <a:pt x="107" y="178"/>
                    <a:pt x="105" y="179"/>
                  </a:cubicBezTo>
                  <a:cubicBezTo>
                    <a:pt x="103" y="180"/>
                    <a:pt x="100" y="179"/>
                    <a:pt x="98" y="178"/>
                  </a:cubicBezTo>
                  <a:cubicBezTo>
                    <a:pt x="97" y="177"/>
                    <a:pt x="98" y="174"/>
                    <a:pt x="97" y="172"/>
                  </a:cubicBezTo>
                  <a:cubicBezTo>
                    <a:pt x="96" y="172"/>
                    <a:pt x="95" y="172"/>
                    <a:pt x="93" y="172"/>
                  </a:cubicBezTo>
                  <a:cubicBezTo>
                    <a:pt x="91" y="172"/>
                    <a:pt x="88" y="174"/>
                    <a:pt x="86" y="173"/>
                  </a:cubicBezTo>
                  <a:cubicBezTo>
                    <a:pt x="84" y="172"/>
                    <a:pt x="83" y="170"/>
                    <a:pt x="82" y="168"/>
                  </a:cubicBezTo>
                  <a:cubicBezTo>
                    <a:pt x="80" y="166"/>
                    <a:pt x="78" y="165"/>
                    <a:pt x="76" y="162"/>
                  </a:cubicBezTo>
                  <a:cubicBezTo>
                    <a:pt x="76" y="161"/>
                    <a:pt x="77" y="160"/>
                    <a:pt x="77" y="159"/>
                  </a:cubicBezTo>
                  <a:cubicBezTo>
                    <a:pt x="76" y="158"/>
                    <a:pt x="75" y="157"/>
                    <a:pt x="75" y="156"/>
                  </a:cubicBezTo>
                  <a:cubicBezTo>
                    <a:pt x="73" y="155"/>
                    <a:pt x="73" y="154"/>
                    <a:pt x="73" y="153"/>
                  </a:cubicBezTo>
                  <a:cubicBezTo>
                    <a:pt x="72" y="151"/>
                    <a:pt x="71" y="149"/>
                    <a:pt x="70" y="147"/>
                  </a:cubicBezTo>
                  <a:cubicBezTo>
                    <a:pt x="70" y="145"/>
                    <a:pt x="71" y="144"/>
                    <a:pt x="71" y="142"/>
                  </a:cubicBezTo>
                  <a:cubicBezTo>
                    <a:pt x="71" y="141"/>
                    <a:pt x="69" y="140"/>
                    <a:pt x="68" y="139"/>
                  </a:cubicBezTo>
                  <a:cubicBezTo>
                    <a:pt x="67" y="138"/>
                    <a:pt x="66" y="136"/>
                    <a:pt x="67" y="135"/>
                  </a:cubicBezTo>
                  <a:cubicBezTo>
                    <a:pt x="67" y="134"/>
                    <a:pt x="70" y="133"/>
                    <a:pt x="70" y="132"/>
                  </a:cubicBezTo>
                  <a:cubicBezTo>
                    <a:pt x="70" y="130"/>
                    <a:pt x="67" y="131"/>
                    <a:pt x="66" y="130"/>
                  </a:cubicBezTo>
                  <a:cubicBezTo>
                    <a:pt x="66" y="129"/>
                    <a:pt x="66" y="128"/>
                    <a:pt x="66" y="127"/>
                  </a:cubicBezTo>
                  <a:cubicBezTo>
                    <a:pt x="66" y="126"/>
                    <a:pt x="66" y="124"/>
                    <a:pt x="67" y="123"/>
                  </a:cubicBezTo>
                  <a:cubicBezTo>
                    <a:pt x="68" y="122"/>
                    <a:pt x="70" y="123"/>
                    <a:pt x="71" y="122"/>
                  </a:cubicBezTo>
                  <a:cubicBezTo>
                    <a:pt x="72" y="122"/>
                    <a:pt x="71" y="120"/>
                    <a:pt x="73" y="119"/>
                  </a:cubicBezTo>
                  <a:cubicBezTo>
                    <a:pt x="75" y="119"/>
                    <a:pt x="77" y="120"/>
                    <a:pt x="78" y="119"/>
                  </a:cubicBezTo>
                  <a:cubicBezTo>
                    <a:pt x="80" y="118"/>
                    <a:pt x="80" y="116"/>
                    <a:pt x="80" y="114"/>
                  </a:cubicBezTo>
                  <a:cubicBezTo>
                    <a:pt x="81" y="113"/>
                    <a:pt x="82" y="111"/>
                    <a:pt x="82" y="110"/>
                  </a:cubicBezTo>
                  <a:cubicBezTo>
                    <a:pt x="82" y="109"/>
                    <a:pt x="81" y="109"/>
                    <a:pt x="80" y="109"/>
                  </a:cubicBezTo>
                  <a:cubicBezTo>
                    <a:pt x="78" y="109"/>
                    <a:pt x="77" y="109"/>
                    <a:pt x="76" y="109"/>
                  </a:cubicBezTo>
                  <a:cubicBezTo>
                    <a:pt x="73" y="108"/>
                    <a:pt x="71" y="108"/>
                    <a:pt x="68" y="107"/>
                  </a:cubicBezTo>
                  <a:cubicBezTo>
                    <a:pt x="68" y="106"/>
                    <a:pt x="65" y="105"/>
                    <a:pt x="66" y="105"/>
                  </a:cubicBezTo>
                  <a:cubicBezTo>
                    <a:pt x="68" y="103"/>
                    <a:pt x="70" y="104"/>
                    <a:pt x="72" y="104"/>
                  </a:cubicBezTo>
                  <a:cubicBezTo>
                    <a:pt x="76" y="105"/>
                    <a:pt x="79" y="108"/>
                    <a:pt x="83" y="107"/>
                  </a:cubicBezTo>
                  <a:cubicBezTo>
                    <a:pt x="85" y="106"/>
                    <a:pt x="81" y="103"/>
                    <a:pt x="79" y="102"/>
                  </a:cubicBezTo>
                  <a:cubicBezTo>
                    <a:pt x="78" y="101"/>
                    <a:pt x="76" y="100"/>
                    <a:pt x="75" y="99"/>
                  </a:cubicBezTo>
                  <a:cubicBezTo>
                    <a:pt x="74" y="98"/>
                    <a:pt x="74" y="96"/>
                    <a:pt x="72" y="96"/>
                  </a:cubicBezTo>
                  <a:cubicBezTo>
                    <a:pt x="71" y="96"/>
                    <a:pt x="71" y="99"/>
                    <a:pt x="70" y="99"/>
                  </a:cubicBezTo>
                  <a:cubicBezTo>
                    <a:pt x="68" y="99"/>
                    <a:pt x="64" y="99"/>
                    <a:pt x="63" y="97"/>
                  </a:cubicBezTo>
                  <a:cubicBezTo>
                    <a:pt x="61" y="96"/>
                    <a:pt x="63" y="94"/>
                    <a:pt x="64" y="93"/>
                  </a:cubicBezTo>
                  <a:cubicBezTo>
                    <a:pt x="64" y="91"/>
                    <a:pt x="66" y="90"/>
                    <a:pt x="66" y="89"/>
                  </a:cubicBezTo>
                  <a:cubicBezTo>
                    <a:pt x="67" y="87"/>
                    <a:pt x="66" y="85"/>
                    <a:pt x="65" y="83"/>
                  </a:cubicBezTo>
                  <a:cubicBezTo>
                    <a:pt x="64" y="81"/>
                    <a:pt x="64" y="78"/>
                    <a:pt x="63" y="76"/>
                  </a:cubicBezTo>
                  <a:cubicBezTo>
                    <a:pt x="61" y="73"/>
                    <a:pt x="58" y="72"/>
                    <a:pt x="55" y="69"/>
                  </a:cubicBezTo>
                  <a:cubicBezTo>
                    <a:pt x="55" y="68"/>
                    <a:pt x="55" y="67"/>
                    <a:pt x="54" y="66"/>
                  </a:cubicBezTo>
                  <a:cubicBezTo>
                    <a:pt x="52" y="65"/>
                    <a:pt x="49" y="64"/>
                    <a:pt x="46" y="64"/>
                  </a:cubicBezTo>
                  <a:cubicBezTo>
                    <a:pt x="43" y="63"/>
                    <a:pt x="40" y="62"/>
                    <a:pt x="36" y="62"/>
                  </a:cubicBezTo>
                  <a:cubicBezTo>
                    <a:pt x="34" y="61"/>
                    <a:pt x="31" y="62"/>
                    <a:pt x="28" y="62"/>
                  </a:cubicBezTo>
                  <a:cubicBezTo>
                    <a:pt x="26" y="62"/>
                    <a:pt x="24" y="62"/>
                    <a:pt x="22" y="62"/>
                  </a:cubicBezTo>
                  <a:cubicBezTo>
                    <a:pt x="22" y="63"/>
                    <a:pt x="23" y="64"/>
                    <a:pt x="22" y="64"/>
                  </a:cubicBezTo>
                  <a:cubicBezTo>
                    <a:pt x="19" y="65"/>
                    <a:pt x="16" y="65"/>
                    <a:pt x="14" y="64"/>
                  </a:cubicBezTo>
                  <a:cubicBezTo>
                    <a:pt x="12" y="63"/>
                    <a:pt x="11" y="62"/>
                    <a:pt x="12" y="61"/>
                  </a:cubicBezTo>
                  <a:cubicBezTo>
                    <a:pt x="13" y="60"/>
                    <a:pt x="17" y="61"/>
                    <a:pt x="17" y="59"/>
                  </a:cubicBezTo>
                  <a:cubicBezTo>
                    <a:pt x="16" y="58"/>
                    <a:pt x="13" y="59"/>
                    <a:pt x="11" y="58"/>
                  </a:cubicBezTo>
                  <a:cubicBezTo>
                    <a:pt x="10" y="58"/>
                    <a:pt x="11" y="57"/>
                    <a:pt x="10" y="57"/>
                  </a:cubicBezTo>
                  <a:cubicBezTo>
                    <a:pt x="9" y="57"/>
                    <a:pt x="8" y="59"/>
                    <a:pt x="7" y="59"/>
                  </a:cubicBezTo>
                  <a:cubicBezTo>
                    <a:pt x="6" y="58"/>
                    <a:pt x="5" y="57"/>
                    <a:pt x="5" y="56"/>
                  </a:cubicBezTo>
                  <a:cubicBezTo>
                    <a:pt x="7" y="55"/>
                    <a:pt x="9" y="55"/>
                    <a:pt x="11" y="55"/>
                  </a:cubicBezTo>
                  <a:cubicBezTo>
                    <a:pt x="14" y="54"/>
                    <a:pt x="16" y="55"/>
                    <a:pt x="19" y="55"/>
                  </a:cubicBezTo>
                  <a:cubicBezTo>
                    <a:pt x="21" y="55"/>
                    <a:pt x="24" y="56"/>
                    <a:pt x="27" y="55"/>
                  </a:cubicBezTo>
                  <a:cubicBezTo>
                    <a:pt x="28" y="55"/>
                    <a:pt x="25" y="53"/>
                    <a:pt x="25" y="52"/>
                  </a:cubicBezTo>
                  <a:cubicBezTo>
                    <a:pt x="26" y="51"/>
                    <a:pt x="30" y="50"/>
                    <a:pt x="29" y="50"/>
                  </a:cubicBezTo>
                  <a:cubicBezTo>
                    <a:pt x="27" y="49"/>
                    <a:pt x="24" y="51"/>
                    <a:pt x="21" y="51"/>
                  </a:cubicBezTo>
                  <a:cubicBezTo>
                    <a:pt x="19" y="51"/>
                    <a:pt x="17" y="51"/>
                    <a:pt x="15" y="51"/>
                  </a:cubicBezTo>
                  <a:cubicBezTo>
                    <a:pt x="12" y="51"/>
                    <a:pt x="10" y="51"/>
                    <a:pt x="7" y="50"/>
                  </a:cubicBezTo>
                  <a:cubicBezTo>
                    <a:pt x="5" y="50"/>
                    <a:pt x="3" y="49"/>
                    <a:pt x="1" y="47"/>
                  </a:cubicBezTo>
                  <a:cubicBezTo>
                    <a:pt x="0" y="47"/>
                    <a:pt x="0" y="45"/>
                    <a:pt x="2" y="44"/>
                  </a:cubicBezTo>
                  <a:cubicBezTo>
                    <a:pt x="5" y="42"/>
                    <a:pt x="9" y="42"/>
                    <a:pt x="12" y="41"/>
                  </a:cubicBezTo>
                  <a:cubicBezTo>
                    <a:pt x="14" y="41"/>
                    <a:pt x="16" y="40"/>
                    <a:pt x="19" y="40"/>
                  </a:cubicBezTo>
                  <a:cubicBezTo>
                    <a:pt x="22" y="39"/>
                    <a:pt x="26" y="40"/>
                    <a:pt x="29" y="39"/>
                  </a:cubicBezTo>
                  <a:cubicBezTo>
                    <a:pt x="32" y="38"/>
                    <a:pt x="34" y="37"/>
                    <a:pt x="35" y="35"/>
                  </a:cubicBezTo>
                  <a:cubicBezTo>
                    <a:pt x="36" y="35"/>
                    <a:pt x="35" y="34"/>
                    <a:pt x="35" y="33"/>
                  </a:cubicBezTo>
                  <a:cubicBezTo>
                    <a:pt x="36" y="32"/>
                    <a:pt x="41" y="31"/>
                    <a:pt x="40" y="30"/>
                  </a:cubicBezTo>
                  <a:cubicBezTo>
                    <a:pt x="39" y="28"/>
                    <a:pt x="36" y="30"/>
                    <a:pt x="34" y="31"/>
                  </a:cubicBezTo>
                  <a:cubicBezTo>
                    <a:pt x="32" y="31"/>
                    <a:pt x="31" y="31"/>
                    <a:pt x="30" y="31"/>
                  </a:cubicBezTo>
                  <a:cubicBezTo>
                    <a:pt x="29" y="31"/>
                    <a:pt x="26" y="31"/>
                    <a:pt x="27" y="30"/>
                  </a:cubicBezTo>
                  <a:cubicBezTo>
                    <a:pt x="29" y="28"/>
                    <a:pt x="32" y="27"/>
                    <a:pt x="35" y="26"/>
                  </a:cubicBezTo>
                  <a:cubicBezTo>
                    <a:pt x="37" y="25"/>
                    <a:pt x="40" y="23"/>
                    <a:pt x="43" y="22"/>
                  </a:cubicBezTo>
                  <a:cubicBezTo>
                    <a:pt x="45" y="22"/>
                    <a:pt x="48" y="23"/>
                    <a:pt x="49" y="22"/>
                  </a:cubicBezTo>
                  <a:cubicBezTo>
                    <a:pt x="52" y="21"/>
                    <a:pt x="54" y="18"/>
                    <a:pt x="56" y="17"/>
                  </a:cubicBezTo>
                  <a:cubicBezTo>
                    <a:pt x="59" y="15"/>
                    <a:pt x="63" y="15"/>
                    <a:pt x="67" y="14"/>
                  </a:cubicBezTo>
                  <a:cubicBezTo>
                    <a:pt x="70" y="13"/>
                    <a:pt x="73" y="12"/>
                    <a:pt x="77" y="12"/>
                  </a:cubicBezTo>
                  <a:cubicBezTo>
                    <a:pt x="79" y="11"/>
                    <a:pt x="81" y="11"/>
                    <a:pt x="82" y="12"/>
                  </a:cubicBezTo>
                  <a:cubicBezTo>
                    <a:pt x="83" y="13"/>
                    <a:pt x="81" y="16"/>
                    <a:pt x="83" y="17"/>
                  </a:cubicBezTo>
                  <a:cubicBezTo>
                    <a:pt x="84" y="18"/>
                    <a:pt x="84" y="14"/>
                    <a:pt x="86" y="14"/>
                  </a:cubicBezTo>
                  <a:cubicBezTo>
                    <a:pt x="89" y="14"/>
                    <a:pt x="91" y="17"/>
                    <a:pt x="93" y="18"/>
                  </a:cubicBezTo>
                  <a:cubicBezTo>
                    <a:pt x="94" y="18"/>
                    <a:pt x="92" y="16"/>
                    <a:pt x="93" y="15"/>
                  </a:cubicBezTo>
                  <a:cubicBezTo>
                    <a:pt x="94" y="15"/>
                    <a:pt x="97" y="17"/>
                    <a:pt x="97" y="15"/>
                  </a:cubicBezTo>
                  <a:cubicBezTo>
                    <a:pt x="97" y="13"/>
                    <a:pt x="92" y="13"/>
                    <a:pt x="93" y="11"/>
                  </a:cubicBezTo>
                  <a:cubicBezTo>
                    <a:pt x="93" y="9"/>
                    <a:pt x="97" y="11"/>
                    <a:pt x="99" y="11"/>
                  </a:cubicBezTo>
                  <a:cubicBezTo>
                    <a:pt x="102" y="12"/>
                    <a:pt x="106" y="12"/>
                    <a:pt x="109" y="13"/>
                  </a:cubicBezTo>
                  <a:cubicBezTo>
                    <a:pt x="111" y="14"/>
                    <a:pt x="111" y="16"/>
                    <a:pt x="113" y="16"/>
                  </a:cubicBezTo>
                  <a:cubicBezTo>
                    <a:pt x="114" y="17"/>
                    <a:pt x="116" y="18"/>
                    <a:pt x="117" y="17"/>
                  </a:cubicBezTo>
                  <a:cubicBezTo>
                    <a:pt x="118" y="17"/>
                    <a:pt x="116" y="15"/>
                    <a:pt x="116" y="14"/>
                  </a:cubicBezTo>
                  <a:cubicBezTo>
                    <a:pt x="117" y="13"/>
                    <a:pt x="117" y="12"/>
                    <a:pt x="117" y="12"/>
                  </a:cubicBezTo>
                  <a:cubicBezTo>
                    <a:pt x="119" y="12"/>
                    <a:pt x="124" y="13"/>
                    <a:pt x="123" y="12"/>
                  </a:cubicBezTo>
                  <a:cubicBezTo>
                    <a:pt x="121" y="11"/>
                    <a:pt x="113" y="11"/>
                    <a:pt x="115" y="9"/>
                  </a:cubicBezTo>
                  <a:cubicBezTo>
                    <a:pt x="117" y="9"/>
                    <a:pt x="122" y="9"/>
                    <a:pt x="125" y="9"/>
                  </a:cubicBezTo>
                  <a:cubicBezTo>
                    <a:pt x="127" y="9"/>
                    <a:pt x="133" y="9"/>
                    <a:pt x="131" y="8"/>
                  </a:cubicBezTo>
                  <a:cubicBezTo>
                    <a:pt x="128" y="8"/>
                    <a:pt x="124" y="9"/>
                    <a:pt x="121" y="8"/>
                  </a:cubicBezTo>
                  <a:cubicBezTo>
                    <a:pt x="119" y="7"/>
                    <a:pt x="113" y="7"/>
                    <a:pt x="114" y="5"/>
                  </a:cubicBezTo>
                  <a:cubicBezTo>
                    <a:pt x="117" y="4"/>
                    <a:pt x="121" y="6"/>
                    <a:pt x="124" y="4"/>
                  </a:cubicBezTo>
                  <a:cubicBezTo>
                    <a:pt x="127" y="4"/>
                    <a:pt x="128" y="5"/>
                    <a:pt x="131" y="6"/>
                  </a:cubicBezTo>
                  <a:cubicBezTo>
                    <a:pt x="134" y="6"/>
                    <a:pt x="136" y="6"/>
                    <a:pt x="139" y="6"/>
                  </a:cubicBezTo>
                  <a:cubicBezTo>
                    <a:pt x="140" y="6"/>
                    <a:pt x="143" y="6"/>
                    <a:pt x="143" y="5"/>
                  </a:cubicBezTo>
                  <a:cubicBezTo>
                    <a:pt x="144" y="4"/>
                    <a:pt x="139" y="5"/>
                    <a:pt x="140" y="4"/>
                  </a:cubicBezTo>
                  <a:cubicBezTo>
                    <a:pt x="141" y="2"/>
                    <a:pt x="142" y="2"/>
                    <a:pt x="144" y="2"/>
                  </a:cubicBezTo>
                  <a:cubicBezTo>
                    <a:pt x="146" y="2"/>
                    <a:pt x="147" y="3"/>
                    <a:pt x="148" y="3"/>
                  </a:cubicBezTo>
                  <a:cubicBezTo>
                    <a:pt x="149" y="3"/>
                    <a:pt x="146" y="1"/>
                    <a:pt x="147" y="1"/>
                  </a:cubicBezTo>
                  <a:cubicBezTo>
                    <a:pt x="150" y="0"/>
                    <a:pt x="156" y="1"/>
                    <a:pt x="159" y="1"/>
                  </a:cubicBezTo>
                  <a:cubicBezTo>
                    <a:pt x="161" y="1"/>
                    <a:pt x="163" y="1"/>
                    <a:pt x="166" y="1"/>
                  </a:cubicBezTo>
                  <a:cubicBezTo>
                    <a:pt x="170" y="1"/>
                    <a:pt x="175" y="0"/>
                    <a:pt x="179" y="0"/>
                  </a:cubicBezTo>
                  <a:cubicBezTo>
                    <a:pt x="183" y="1"/>
                    <a:pt x="187" y="1"/>
                    <a:pt x="191" y="2"/>
                  </a:cubicBezTo>
                  <a:cubicBezTo>
                    <a:pt x="192" y="2"/>
                    <a:pt x="196" y="4"/>
                    <a:pt x="196" y="5"/>
                  </a:cubicBezTo>
                  <a:cubicBezTo>
                    <a:pt x="195" y="6"/>
                    <a:pt x="192" y="6"/>
                    <a:pt x="190" y="6"/>
                  </a:cubicBezTo>
                  <a:cubicBezTo>
                    <a:pt x="188" y="7"/>
                    <a:pt x="185" y="6"/>
                    <a:pt x="182" y="6"/>
                  </a:cubicBezTo>
                  <a:cubicBezTo>
                    <a:pt x="178" y="6"/>
                    <a:pt x="175" y="6"/>
                    <a:pt x="172" y="6"/>
                  </a:cubicBezTo>
                  <a:cubicBezTo>
                    <a:pt x="171" y="6"/>
                    <a:pt x="167" y="7"/>
                    <a:pt x="168" y="7"/>
                  </a:cubicBezTo>
                  <a:cubicBezTo>
                    <a:pt x="172" y="7"/>
                    <a:pt x="175" y="7"/>
                    <a:pt x="179" y="7"/>
                  </a:cubicBezTo>
                  <a:cubicBezTo>
                    <a:pt x="184" y="8"/>
                    <a:pt x="189" y="8"/>
                    <a:pt x="193" y="8"/>
                  </a:cubicBezTo>
                  <a:cubicBezTo>
                    <a:pt x="196" y="8"/>
                    <a:pt x="198" y="7"/>
                    <a:pt x="200" y="7"/>
                  </a:cubicBezTo>
                  <a:cubicBezTo>
                    <a:pt x="202" y="7"/>
                    <a:pt x="205" y="7"/>
                    <a:pt x="207" y="7"/>
                  </a:cubicBezTo>
                  <a:cubicBezTo>
                    <a:pt x="208" y="7"/>
                    <a:pt x="210" y="7"/>
                    <a:pt x="211" y="8"/>
                  </a:cubicBezTo>
                  <a:cubicBezTo>
                    <a:pt x="211" y="10"/>
                    <a:pt x="208" y="11"/>
                    <a:pt x="205" y="11"/>
                  </a:cubicBezTo>
                  <a:cubicBezTo>
                    <a:pt x="203" y="12"/>
                    <a:pt x="200" y="12"/>
                    <a:pt x="197" y="12"/>
                  </a:cubicBezTo>
                  <a:cubicBezTo>
                    <a:pt x="194" y="12"/>
                    <a:pt x="191" y="13"/>
                    <a:pt x="189" y="13"/>
                  </a:cubicBezTo>
                  <a:cubicBezTo>
                    <a:pt x="184" y="13"/>
                    <a:pt x="179" y="13"/>
                    <a:pt x="174" y="13"/>
                  </a:cubicBezTo>
                  <a:cubicBezTo>
                    <a:pt x="171" y="13"/>
                    <a:pt x="167" y="14"/>
                    <a:pt x="164" y="15"/>
                  </a:cubicBezTo>
                  <a:cubicBezTo>
                    <a:pt x="163" y="15"/>
                    <a:pt x="161" y="17"/>
                    <a:pt x="162" y="17"/>
                  </a:cubicBezTo>
                  <a:cubicBezTo>
                    <a:pt x="167" y="18"/>
                    <a:pt x="172" y="18"/>
                    <a:pt x="177" y="18"/>
                  </a:cubicBezTo>
                  <a:cubicBezTo>
                    <a:pt x="181" y="18"/>
                    <a:pt x="186" y="19"/>
                    <a:pt x="191" y="19"/>
                  </a:cubicBezTo>
                  <a:cubicBezTo>
                    <a:pt x="194" y="18"/>
                    <a:pt x="196" y="18"/>
                    <a:pt x="198" y="17"/>
                  </a:cubicBezTo>
                  <a:cubicBezTo>
                    <a:pt x="200" y="16"/>
                    <a:pt x="200" y="15"/>
                    <a:pt x="200" y="14"/>
                  </a:cubicBezTo>
                  <a:cubicBezTo>
                    <a:pt x="202" y="14"/>
                    <a:pt x="205" y="13"/>
                    <a:pt x="207" y="14"/>
                  </a:cubicBezTo>
                  <a:cubicBezTo>
                    <a:pt x="208" y="14"/>
                    <a:pt x="209" y="16"/>
                    <a:pt x="208" y="18"/>
                  </a:cubicBezTo>
                  <a:cubicBezTo>
                    <a:pt x="208" y="19"/>
                    <a:pt x="205" y="20"/>
                    <a:pt x="203" y="22"/>
                  </a:cubicBezTo>
                  <a:cubicBezTo>
                    <a:pt x="201" y="27"/>
                    <a:pt x="196" y="27"/>
                    <a:pt x="193" y="30"/>
                  </a:cubicBezTo>
                  <a:cubicBezTo>
                    <a:pt x="196" y="30"/>
                    <a:pt x="201" y="26"/>
                    <a:pt x="204" y="24"/>
                  </a:cubicBezTo>
                  <a:cubicBezTo>
                    <a:pt x="208" y="22"/>
                    <a:pt x="210" y="21"/>
                    <a:pt x="214" y="19"/>
                  </a:cubicBezTo>
                  <a:cubicBezTo>
                    <a:pt x="215" y="18"/>
                    <a:pt x="215" y="16"/>
                    <a:pt x="216" y="17"/>
                  </a:cubicBezTo>
                  <a:cubicBezTo>
                    <a:pt x="218" y="17"/>
                    <a:pt x="215" y="19"/>
                    <a:pt x="217" y="20"/>
                  </a:cubicBezTo>
                  <a:cubicBezTo>
                    <a:pt x="218" y="20"/>
                    <a:pt x="219" y="18"/>
                    <a:pt x="221" y="18"/>
                  </a:cubicBezTo>
                  <a:cubicBezTo>
                    <a:pt x="222" y="18"/>
                    <a:pt x="225" y="19"/>
                    <a:pt x="226" y="19"/>
                  </a:cubicBezTo>
                  <a:cubicBezTo>
                    <a:pt x="229" y="18"/>
                    <a:pt x="230" y="16"/>
                    <a:pt x="233" y="15"/>
                  </a:cubicBezTo>
                  <a:cubicBezTo>
                    <a:pt x="236" y="15"/>
                    <a:pt x="239" y="15"/>
                    <a:pt x="241" y="16"/>
                  </a:cubicBezTo>
                  <a:cubicBezTo>
                    <a:pt x="244" y="16"/>
                    <a:pt x="246" y="17"/>
                    <a:pt x="249" y="1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3" name="Freeform 556"/>
            <p:cNvSpPr>
              <a:spLocks/>
            </p:cNvSpPr>
            <p:nvPr/>
          </p:nvSpPr>
          <p:spPr bwMode="auto">
            <a:xfrm>
              <a:off x="2643" y="1491"/>
              <a:ext cx="56" cy="27"/>
            </a:xfrm>
            <a:custGeom>
              <a:avLst/>
              <a:gdLst>
                <a:gd name="T0" fmla="*/ 24 w 16"/>
                <a:gd name="T1" fmla="*/ 0 h 8"/>
                <a:gd name="T2" fmla="*/ 108 w 16"/>
                <a:gd name="T3" fmla="*/ 10 h 8"/>
                <a:gd name="T4" fmla="*/ 157 w 16"/>
                <a:gd name="T5" fmla="*/ 34 h 8"/>
                <a:gd name="T6" fmla="*/ 196 w 16"/>
                <a:gd name="T7" fmla="*/ 47 h 8"/>
                <a:gd name="T8" fmla="*/ 171 w 16"/>
                <a:gd name="T9" fmla="*/ 81 h 8"/>
                <a:gd name="T10" fmla="*/ 84 w 16"/>
                <a:gd name="T11" fmla="*/ 91 h 8"/>
                <a:gd name="T12" fmla="*/ 35 w 16"/>
                <a:gd name="T13" fmla="*/ 81 h 8"/>
                <a:gd name="T14" fmla="*/ 84 w 16"/>
                <a:gd name="T15" fmla="*/ 67 h 8"/>
                <a:gd name="T16" fmla="*/ 14 w 16"/>
                <a:gd name="T17" fmla="*/ 57 h 8"/>
                <a:gd name="T18" fmla="*/ 14 w 16"/>
                <a:gd name="T19" fmla="*/ 47 h 8"/>
                <a:gd name="T20" fmla="*/ 14 w 16"/>
                <a:gd name="T21" fmla="*/ 34 h 8"/>
                <a:gd name="T22" fmla="*/ 35 w 16"/>
                <a:gd name="T23" fmla="*/ 34 h 8"/>
                <a:gd name="T24" fmla="*/ 14 w 16"/>
                <a:gd name="T25" fmla="*/ 10 h 8"/>
                <a:gd name="T26" fmla="*/ 24 w 16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8"/>
                <a:gd name="T44" fmla="*/ 16 w 16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8">
                  <a:moveTo>
                    <a:pt x="2" y="0"/>
                  </a:moveTo>
                  <a:cubicBezTo>
                    <a:pt x="5" y="0"/>
                    <a:pt x="7" y="0"/>
                    <a:pt x="9" y="1"/>
                  </a:cubicBezTo>
                  <a:cubicBezTo>
                    <a:pt x="10" y="1"/>
                    <a:pt x="11" y="2"/>
                    <a:pt x="13" y="3"/>
                  </a:cubicBezTo>
                  <a:cubicBezTo>
                    <a:pt x="14" y="4"/>
                    <a:pt x="16" y="3"/>
                    <a:pt x="16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2" y="8"/>
                    <a:pt x="9" y="8"/>
                    <a:pt x="7" y="8"/>
                  </a:cubicBezTo>
                  <a:cubicBezTo>
                    <a:pt x="6" y="8"/>
                    <a:pt x="3" y="8"/>
                    <a:pt x="3" y="7"/>
                  </a:cubicBezTo>
                  <a:cubicBezTo>
                    <a:pt x="3" y="7"/>
                    <a:pt x="8" y="7"/>
                    <a:pt x="7" y="6"/>
                  </a:cubicBezTo>
                  <a:cubicBezTo>
                    <a:pt x="5" y="5"/>
                    <a:pt x="2" y="6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2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4" name="Freeform 557"/>
            <p:cNvSpPr>
              <a:spLocks/>
            </p:cNvSpPr>
            <p:nvPr/>
          </p:nvSpPr>
          <p:spPr bwMode="auto">
            <a:xfrm>
              <a:off x="2488" y="1293"/>
              <a:ext cx="27" cy="14"/>
            </a:xfrm>
            <a:custGeom>
              <a:avLst/>
              <a:gdLst>
                <a:gd name="T0" fmla="*/ 10 w 8"/>
                <a:gd name="T1" fmla="*/ 14 h 4"/>
                <a:gd name="T2" fmla="*/ 0 w 8"/>
                <a:gd name="T3" fmla="*/ 24 h 4"/>
                <a:gd name="T4" fmla="*/ 34 w 8"/>
                <a:gd name="T5" fmla="*/ 35 h 4"/>
                <a:gd name="T6" fmla="*/ 67 w 8"/>
                <a:gd name="T7" fmla="*/ 49 h 4"/>
                <a:gd name="T8" fmla="*/ 91 w 8"/>
                <a:gd name="T9" fmla="*/ 49 h 4"/>
                <a:gd name="T10" fmla="*/ 91 w 8"/>
                <a:gd name="T11" fmla="*/ 35 h 4"/>
                <a:gd name="T12" fmla="*/ 57 w 8"/>
                <a:gd name="T13" fmla="*/ 14 h 4"/>
                <a:gd name="T14" fmla="*/ 34 w 8"/>
                <a:gd name="T15" fmla="*/ 14 h 4"/>
                <a:gd name="T16" fmla="*/ 10 w 8"/>
                <a:gd name="T17" fmla="*/ 1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4" y="3"/>
                    <a:pt x="5" y="4"/>
                    <a:pt x="6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5" name="Freeform 558"/>
            <p:cNvSpPr>
              <a:spLocks/>
            </p:cNvSpPr>
            <p:nvPr/>
          </p:nvSpPr>
          <p:spPr bwMode="auto">
            <a:xfrm>
              <a:off x="2443" y="1293"/>
              <a:ext cx="31" cy="0"/>
            </a:xfrm>
            <a:custGeom>
              <a:avLst/>
              <a:gdLst>
                <a:gd name="T0" fmla="*/ 59 w 9"/>
                <a:gd name="T1" fmla="*/ 96 w 9"/>
                <a:gd name="T2" fmla="*/ 96 w 9"/>
                <a:gd name="T3" fmla="*/ 34 w 9"/>
                <a:gd name="T4" fmla="*/ 10 w 9"/>
                <a:gd name="T5" fmla="*/ 59 w 9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9 w 9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9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6" name="Freeform 559"/>
            <p:cNvSpPr>
              <a:spLocks/>
            </p:cNvSpPr>
            <p:nvPr/>
          </p:nvSpPr>
          <p:spPr bwMode="auto">
            <a:xfrm>
              <a:off x="2429" y="1293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49 w 4"/>
                <a:gd name="T3" fmla="*/ 14 h 4"/>
                <a:gd name="T4" fmla="*/ 49 w 4"/>
                <a:gd name="T5" fmla="*/ 24 h 4"/>
                <a:gd name="T6" fmla="*/ 49 w 4"/>
                <a:gd name="T7" fmla="*/ 49 h 4"/>
                <a:gd name="T8" fmla="*/ 24 w 4"/>
                <a:gd name="T9" fmla="*/ 24 h 4"/>
                <a:gd name="T10" fmla="*/ 0 w 4"/>
                <a:gd name="T11" fmla="*/ 14 h 4"/>
                <a:gd name="T12" fmla="*/ 14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1" y="0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7" name="Freeform 560"/>
            <p:cNvSpPr>
              <a:spLocks/>
            </p:cNvSpPr>
            <p:nvPr/>
          </p:nvSpPr>
          <p:spPr bwMode="auto">
            <a:xfrm>
              <a:off x="2726" y="1151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24 h 4"/>
                <a:gd name="T4" fmla="*/ 35 w 4"/>
                <a:gd name="T5" fmla="*/ 49 h 4"/>
                <a:gd name="T6" fmla="*/ 49 w 4"/>
                <a:gd name="T7" fmla="*/ 49 h 4"/>
                <a:gd name="T8" fmla="*/ 35 w 4"/>
                <a:gd name="T9" fmla="*/ 35 h 4"/>
                <a:gd name="T10" fmla="*/ 24 w 4"/>
                <a:gd name="T11" fmla="*/ 24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8" name="Freeform 561"/>
            <p:cNvSpPr>
              <a:spLocks/>
            </p:cNvSpPr>
            <p:nvPr/>
          </p:nvSpPr>
          <p:spPr bwMode="auto">
            <a:xfrm>
              <a:off x="2799" y="1138"/>
              <a:ext cx="28" cy="27"/>
            </a:xfrm>
            <a:custGeom>
              <a:avLst/>
              <a:gdLst>
                <a:gd name="T0" fmla="*/ 0 w 8"/>
                <a:gd name="T1" fmla="*/ 0 h 8"/>
                <a:gd name="T2" fmla="*/ 24 w 8"/>
                <a:gd name="T3" fmla="*/ 0 h 8"/>
                <a:gd name="T4" fmla="*/ 49 w 8"/>
                <a:gd name="T5" fmla="*/ 10 h 8"/>
                <a:gd name="T6" fmla="*/ 84 w 8"/>
                <a:gd name="T7" fmla="*/ 24 h 8"/>
                <a:gd name="T8" fmla="*/ 98 w 8"/>
                <a:gd name="T9" fmla="*/ 47 h 8"/>
                <a:gd name="T10" fmla="*/ 73 w 8"/>
                <a:gd name="T11" fmla="*/ 57 h 8"/>
                <a:gd name="T12" fmla="*/ 84 w 8"/>
                <a:gd name="T13" fmla="*/ 81 h 8"/>
                <a:gd name="T14" fmla="*/ 73 w 8"/>
                <a:gd name="T15" fmla="*/ 91 h 8"/>
                <a:gd name="T16" fmla="*/ 24 w 8"/>
                <a:gd name="T17" fmla="*/ 34 h 8"/>
                <a:gd name="T18" fmla="*/ 0 w 8"/>
                <a:gd name="T19" fmla="*/ 10 h 8"/>
                <a:gd name="T20" fmla="*/ 0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5" y="1"/>
                    <a:pt x="6" y="2"/>
                    <a:pt x="7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7" y="4"/>
                    <a:pt x="7" y="4"/>
                    <a:pt x="6" y="5"/>
                  </a:cubicBezTo>
                  <a:cubicBezTo>
                    <a:pt x="6" y="5"/>
                    <a:pt x="7" y="6"/>
                    <a:pt x="7" y="7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4" y="7"/>
                    <a:pt x="3" y="5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9" name="Freeform 562"/>
            <p:cNvSpPr>
              <a:spLocks/>
            </p:cNvSpPr>
            <p:nvPr/>
          </p:nvSpPr>
          <p:spPr bwMode="auto">
            <a:xfrm>
              <a:off x="2782" y="1138"/>
              <a:ext cx="17" cy="0"/>
            </a:xfrm>
            <a:custGeom>
              <a:avLst/>
              <a:gdLst>
                <a:gd name="T0" fmla="*/ 10 w 5"/>
                <a:gd name="T1" fmla="*/ 10 w 5"/>
                <a:gd name="T2" fmla="*/ 58 w 5"/>
                <a:gd name="T3" fmla="*/ 10 w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5"/>
                <a:gd name="T9" fmla="*/ 5 w 5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5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5" y="0"/>
                    <a:pt x="5" y="0"/>
                  </a:cubicBezTo>
                  <a:cubicBezTo>
                    <a:pt x="5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0" name="Freeform 563"/>
            <p:cNvSpPr>
              <a:spLocks/>
            </p:cNvSpPr>
            <p:nvPr/>
          </p:nvSpPr>
          <p:spPr bwMode="auto">
            <a:xfrm>
              <a:off x="2799" y="1124"/>
              <a:ext cx="28" cy="14"/>
            </a:xfrm>
            <a:custGeom>
              <a:avLst/>
              <a:gdLst>
                <a:gd name="T0" fmla="*/ 0 w 8"/>
                <a:gd name="T1" fmla="*/ 24 h 4"/>
                <a:gd name="T2" fmla="*/ 35 w 8"/>
                <a:gd name="T3" fmla="*/ 49 h 4"/>
                <a:gd name="T4" fmla="*/ 84 w 8"/>
                <a:gd name="T5" fmla="*/ 35 h 4"/>
                <a:gd name="T6" fmla="*/ 59 w 8"/>
                <a:gd name="T7" fmla="*/ 24 h 4"/>
                <a:gd name="T8" fmla="*/ 35 w 8"/>
                <a:gd name="T9" fmla="*/ 0 h 4"/>
                <a:gd name="T10" fmla="*/ 14 w 8"/>
                <a:gd name="T11" fmla="*/ 14 h 4"/>
                <a:gd name="T12" fmla="*/ 24 w 8"/>
                <a:gd name="T13" fmla="*/ 24 h 4"/>
                <a:gd name="T14" fmla="*/ 0 w 8"/>
                <a:gd name="T15" fmla="*/ 2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2"/>
                  </a:moveTo>
                  <a:cubicBezTo>
                    <a:pt x="0" y="3"/>
                    <a:pt x="2" y="4"/>
                    <a:pt x="3" y="4"/>
                  </a:cubicBezTo>
                  <a:cubicBezTo>
                    <a:pt x="4" y="4"/>
                    <a:pt x="6" y="4"/>
                    <a:pt x="7" y="3"/>
                  </a:cubicBezTo>
                  <a:cubicBezTo>
                    <a:pt x="8" y="3"/>
                    <a:pt x="6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3" y="2"/>
                    <a:pt x="2" y="2"/>
                  </a:cubicBezTo>
                  <a:cubicBezTo>
                    <a:pt x="2" y="3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1" name="Freeform 564"/>
            <p:cNvSpPr>
              <a:spLocks/>
            </p:cNvSpPr>
            <p:nvPr/>
          </p:nvSpPr>
          <p:spPr bwMode="auto">
            <a:xfrm>
              <a:off x="3179" y="1307"/>
              <a:ext cx="14" cy="28"/>
            </a:xfrm>
            <a:custGeom>
              <a:avLst/>
              <a:gdLst>
                <a:gd name="T0" fmla="*/ 14 w 4"/>
                <a:gd name="T1" fmla="*/ 0 h 8"/>
                <a:gd name="T2" fmla="*/ 0 w 4"/>
                <a:gd name="T3" fmla="*/ 24 h 8"/>
                <a:gd name="T4" fmla="*/ 24 w 4"/>
                <a:gd name="T5" fmla="*/ 98 h 8"/>
                <a:gd name="T6" fmla="*/ 49 w 4"/>
                <a:gd name="T7" fmla="*/ 98 h 8"/>
                <a:gd name="T8" fmla="*/ 35 w 4"/>
                <a:gd name="T9" fmla="*/ 24 h 8"/>
                <a:gd name="T10" fmla="*/ 14 w 4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1" y="6"/>
                    <a:pt x="2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6"/>
                    <a:pt x="4" y="4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2" name="Freeform 565"/>
            <p:cNvSpPr>
              <a:spLocks/>
            </p:cNvSpPr>
            <p:nvPr/>
          </p:nvSpPr>
          <p:spPr bwMode="auto">
            <a:xfrm>
              <a:off x="3179" y="1349"/>
              <a:ext cx="28" cy="14"/>
            </a:xfrm>
            <a:custGeom>
              <a:avLst/>
              <a:gdLst>
                <a:gd name="T0" fmla="*/ 0 w 8"/>
                <a:gd name="T1" fmla="*/ 14 h 4"/>
                <a:gd name="T2" fmla="*/ 0 w 8"/>
                <a:gd name="T3" fmla="*/ 49 h 4"/>
                <a:gd name="T4" fmla="*/ 49 w 8"/>
                <a:gd name="T5" fmla="*/ 49 h 4"/>
                <a:gd name="T6" fmla="*/ 84 w 8"/>
                <a:gd name="T7" fmla="*/ 49 h 4"/>
                <a:gd name="T8" fmla="*/ 98 w 8"/>
                <a:gd name="T9" fmla="*/ 35 h 4"/>
                <a:gd name="T10" fmla="*/ 84 w 8"/>
                <a:gd name="T11" fmla="*/ 24 h 4"/>
                <a:gd name="T12" fmla="*/ 73 w 8"/>
                <a:gd name="T13" fmla="*/ 35 h 4"/>
                <a:gd name="T14" fmla="*/ 49 w 8"/>
                <a:gd name="T15" fmla="*/ 24 h 4"/>
                <a:gd name="T16" fmla="*/ 59 w 8"/>
                <a:gd name="T17" fmla="*/ 14 h 4"/>
                <a:gd name="T18" fmla="*/ 49 w 8"/>
                <a:gd name="T19" fmla="*/ 0 h 4"/>
                <a:gd name="T20" fmla="*/ 35 w 8"/>
                <a:gd name="T21" fmla="*/ 24 h 4"/>
                <a:gd name="T22" fmla="*/ 24 w 8"/>
                <a:gd name="T23" fmla="*/ 14 h 4"/>
                <a:gd name="T24" fmla="*/ 0 w 8"/>
                <a:gd name="T25" fmla="*/ 1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4"/>
                <a:gd name="T41" fmla="*/ 8 w 8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4">
                  <a:moveTo>
                    <a:pt x="0" y="1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4"/>
                    <a:pt x="6" y="4"/>
                    <a:pt x="7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3" name="Freeform 566"/>
            <p:cNvSpPr>
              <a:spLocks/>
            </p:cNvSpPr>
            <p:nvPr/>
          </p:nvSpPr>
          <p:spPr bwMode="auto">
            <a:xfrm>
              <a:off x="3138" y="1380"/>
              <a:ext cx="28" cy="1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4 h 4"/>
                <a:gd name="T4" fmla="*/ 35 w 8"/>
                <a:gd name="T5" fmla="*/ 24 h 4"/>
                <a:gd name="T6" fmla="*/ 49 w 8"/>
                <a:gd name="T7" fmla="*/ 35 h 4"/>
                <a:gd name="T8" fmla="*/ 84 w 8"/>
                <a:gd name="T9" fmla="*/ 35 h 4"/>
                <a:gd name="T10" fmla="*/ 73 w 8"/>
                <a:gd name="T11" fmla="*/ 14 h 4"/>
                <a:gd name="T12" fmla="*/ 59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5" y="3"/>
                    <a:pt x="6" y="4"/>
                    <a:pt x="7" y="3"/>
                  </a:cubicBezTo>
                  <a:cubicBezTo>
                    <a:pt x="8" y="2"/>
                    <a:pt x="7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4" name="Freeform 567"/>
            <p:cNvSpPr>
              <a:spLocks/>
            </p:cNvSpPr>
            <p:nvPr/>
          </p:nvSpPr>
          <p:spPr bwMode="auto">
            <a:xfrm>
              <a:off x="3093" y="1421"/>
              <a:ext cx="45" cy="14"/>
            </a:xfrm>
            <a:custGeom>
              <a:avLst/>
              <a:gdLst>
                <a:gd name="T0" fmla="*/ 10 w 13"/>
                <a:gd name="T1" fmla="*/ 0 h 4"/>
                <a:gd name="T2" fmla="*/ 10 w 13"/>
                <a:gd name="T3" fmla="*/ 14 h 4"/>
                <a:gd name="T4" fmla="*/ 48 w 13"/>
                <a:gd name="T5" fmla="*/ 24 h 4"/>
                <a:gd name="T6" fmla="*/ 73 w 13"/>
                <a:gd name="T7" fmla="*/ 24 h 4"/>
                <a:gd name="T8" fmla="*/ 132 w 13"/>
                <a:gd name="T9" fmla="*/ 49 h 4"/>
                <a:gd name="T10" fmla="*/ 132 w 13"/>
                <a:gd name="T11" fmla="*/ 35 h 4"/>
                <a:gd name="T12" fmla="*/ 97 w 13"/>
                <a:gd name="T13" fmla="*/ 24 h 4"/>
                <a:gd name="T14" fmla="*/ 107 w 13"/>
                <a:gd name="T15" fmla="*/ 24 h 4"/>
                <a:gd name="T16" fmla="*/ 145 w 13"/>
                <a:gd name="T17" fmla="*/ 35 h 4"/>
                <a:gd name="T18" fmla="*/ 145 w 13"/>
                <a:gd name="T19" fmla="*/ 24 h 4"/>
                <a:gd name="T20" fmla="*/ 83 w 13"/>
                <a:gd name="T21" fmla="*/ 14 h 4"/>
                <a:gd name="T22" fmla="*/ 48 w 13"/>
                <a:gd name="T23" fmla="*/ 0 h 4"/>
                <a:gd name="T24" fmla="*/ 10 w 13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4"/>
                <a:gd name="T41" fmla="*/ 13 w 13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4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8" y="3"/>
                    <a:pt x="10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9" y="3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10" y="2"/>
                    <a:pt x="11" y="3"/>
                    <a:pt x="12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5" name="Freeform 568"/>
            <p:cNvSpPr>
              <a:spLocks/>
            </p:cNvSpPr>
            <p:nvPr/>
          </p:nvSpPr>
          <p:spPr bwMode="auto">
            <a:xfrm>
              <a:off x="3079" y="1408"/>
              <a:ext cx="42" cy="13"/>
            </a:xfrm>
            <a:custGeom>
              <a:avLst/>
              <a:gdLst>
                <a:gd name="T0" fmla="*/ 24 w 12"/>
                <a:gd name="T1" fmla="*/ 0 h 4"/>
                <a:gd name="T2" fmla="*/ 14 w 12"/>
                <a:gd name="T3" fmla="*/ 23 h 4"/>
                <a:gd name="T4" fmla="*/ 63 w 12"/>
                <a:gd name="T5" fmla="*/ 42 h 4"/>
                <a:gd name="T6" fmla="*/ 123 w 12"/>
                <a:gd name="T7" fmla="*/ 42 h 4"/>
                <a:gd name="T8" fmla="*/ 147 w 12"/>
                <a:gd name="T9" fmla="*/ 32 h 4"/>
                <a:gd name="T10" fmla="*/ 123 w 12"/>
                <a:gd name="T11" fmla="*/ 23 h 4"/>
                <a:gd name="T12" fmla="*/ 63 w 12"/>
                <a:gd name="T13" fmla="*/ 23 h 4"/>
                <a:gd name="T14" fmla="*/ 49 w 12"/>
                <a:gd name="T15" fmla="*/ 10 h 4"/>
                <a:gd name="T16" fmla="*/ 112 w 12"/>
                <a:gd name="T17" fmla="*/ 23 h 4"/>
                <a:gd name="T18" fmla="*/ 112 w 12"/>
                <a:gd name="T19" fmla="*/ 0 h 4"/>
                <a:gd name="T20" fmla="*/ 63 w 12"/>
                <a:gd name="T21" fmla="*/ 0 h 4"/>
                <a:gd name="T22" fmla="*/ 24 w 12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4"/>
                <a:gd name="T38" fmla="*/ 12 w 12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4">
                  <a:moveTo>
                    <a:pt x="2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4"/>
                    <a:pt x="10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6" y="0"/>
                    <a:pt x="8" y="2"/>
                    <a:pt x="9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6" name="Freeform 569"/>
            <p:cNvSpPr>
              <a:spLocks/>
            </p:cNvSpPr>
            <p:nvPr/>
          </p:nvSpPr>
          <p:spPr bwMode="auto">
            <a:xfrm>
              <a:off x="3093" y="1421"/>
              <a:ext cx="45" cy="0"/>
            </a:xfrm>
            <a:custGeom>
              <a:avLst/>
              <a:gdLst>
                <a:gd name="T0" fmla="*/ 10 w 13"/>
                <a:gd name="T1" fmla="*/ 10 w 13"/>
                <a:gd name="T2" fmla="*/ 83 w 13"/>
                <a:gd name="T3" fmla="*/ 107 w 13"/>
                <a:gd name="T4" fmla="*/ 145 w 13"/>
                <a:gd name="T5" fmla="*/ 132 w 13"/>
                <a:gd name="T6" fmla="*/ 145 w 13"/>
                <a:gd name="T7" fmla="*/ 121 w 13"/>
                <a:gd name="T8" fmla="*/ 73 w 13"/>
                <a:gd name="T9" fmla="*/ 10 w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w 13"/>
                <a:gd name="T21" fmla="*/ 13 w 13"/>
              </a:gdLst>
              <a:ahLst/>
              <a:cxnLst>
                <a:cxn ang="T10">
                  <a:pos x="T0" y="0"/>
                </a:cxn>
                <a:cxn ang="T11">
                  <a:pos x="T1" y="0"/>
                </a:cxn>
                <a:cxn ang="T12">
                  <a:pos x="T2" y="0"/>
                </a:cxn>
                <a:cxn ang="T13">
                  <a:pos x="T3" y="0"/>
                </a:cxn>
                <a:cxn ang="T14">
                  <a:pos x="T4" y="0"/>
                </a:cxn>
                <a:cxn ang="T15">
                  <a:pos x="T5" y="0"/>
                </a:cxn>
                <a:cxn ang="T16">
                  <a:pos x="T6" y="0"/>
                </a:cxn>
                <a:cxn ang="T17">
                  <a:pos x="T7" y="0"/>
                </a:cxn>
                <a:cxn ang="T18">
                  <a:pos x="T8" y="0"/>
                </a:cxn>
                <a:cxn ang="T19">
                  <a:pos x="T9" y="0"/>
                </a:cxn>
              </a:cxnLst>
              <a:rect l="T20" t="0" r="T21" b="0"/>
              <a:pathLst>
                <a:path w="13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7" name="Freeform 570"/>
            <p:cNvSpPr>
              <a:spLocks/>
            </p:cNvSpPr>
            <p:nvPr/>
          </p:nvSpPr>
          <p:spPr bwMode="auto">
            <a:xfrm>
              <a:off x="3038" y="1463"/>
              <a:ext cx="55" cy="14"/>
            </a:xfrm>
            <a:custGeom>
              <a:avLst/>
              <a:gdLst>
                <a:gd name="T0" fmla="*/ 24 w 16"/>
                <a:gd name="T1" fmla="*/ 35 h 4"/>
                <a:gd name="T2" fmla="*/ 58 w 16"/>
                <a:gd name="T3" fmla="*/ 14 h 4"/>
                <a:gd name="T4" fmla="*/ 107 w 16"/>
                <a:gd name="T5" fmla="*/ 14 h 4"/>
                <a:gd name="T6" fmla="*/ 141 w 16"/>
                <a:gd name="T7" fmla="*/ 0 h 4"/>
                <a:gd name="T8" fmla="*/ 179 w 16"/>
                <a:gd name="T9" fmla="*/ 14 h 4"/>
                <a:gd name="T10" fmla="*/ 165 w 16"/>
                <a:gd name="T11" fmla="*/ 24 h 4"/>
                <a:gd name="T12" fmla="*/ 189 w 16"/>
                <a:gd name="T13" fmla="*/ 35 h 4"/>
                <a:gd name="T14" fmla="*/ 117 w 16"/>
                <a:gd name="T15" fmla="*/ 35 h 4"/>
                <a:gd name="T16" fmla="*/ 107 w 16"/>
                <a:gd name="T17" fmla="*/ 35 h 4"/>
                <a:gd name="T18" fmla="*/ 72 w 16"/>
                <a:gd name="T19" fmla="*/ 49 h 4"/>
                <a:gd name="T20" fmla="*/ 34 w 16"/>
                <a:gd name="T21" fmla="*/ 49 h 4"/>
                <a:gd name="T22" fmla="*/ 0 w 16"/>
                <a:gd name="T23" fmla="*/ 49 h 4"/>
                <a:gd name="T24" fmla="*/ 10 w 16"/>
                <a:gd name="T25" fmla="*/ 35 h 4"/>
                <a:gd name="T26" fmla="*/ 24 w 16"/>
                <a:gd name="T27" fmla="*/ 35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4"/>
                <a:gd name="T44" fmla="*/ 16 w 16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4">
                  <a:moveTo>
                    <a:pt x="2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6" y="1"/>
                    <a:pt x="8" y="1"/>
                    <a:pt x="9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5" y="1"/>
                    <a:pt x="14" y="1"/>
                    <a:pt x="14" y="2"/>
                  </a:cubicBezTo>
                  <a:cubicBezTo>
                    <a:pt x="14" y="2"/>
                    <a:pt x="16" y="3"/>
                    <a:pt x="16" y="3"/>
                  </a:cubicBezTo>
                  <a:cubicBezTo>
                    <a:pt x="14" y="3"/>
                    <a:pt x="12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8" name="Freeform 571"/>
            <p:cNvSpPr>
              <a:spLocks/>
            </p:cNvSpPr>
            <p:nvPr/>
          </p:nvSpPr>
          <p:spPr bwMode="auto">
            <a:xfrm>
              <a:off x="807" y="2480"/>
              <a:ext cx="14" cy="0"/>
            </a:xfrm>
            <a:custGeom>
              <a:avLst/>
              <a:gdLst>
                <a:gd name="T0" fmla="*/ 0 w 4"/>
                <a:gd name="T1" fmla="*/ 0 w 4"/>
                <a:gd name="T2" fmla="*/ 35 w 4"/>
                <a:gd name="T3" fmla="*/ 35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9" name="Freeform 572"/>
            <p:cNvSpPr>
              <a:spLocks/>
            </p:cNvSpPr>
            <p:nvPr/>
          </p:nvSpPr>
          <p:spPr bwMode="auto">
            <a:xfrm>
              <a:off x="834" y="2480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35 w 4"/>
                <a:gd name="T3" fmla="*/ 0 h 4"/>
                <a:gd name="T4" fmla="*/ 49 w 4"/>
                <a:gd name="T5" fmla="*/ 35 h 4"/>
                <a:gd name="T6" fmla="*/ 24 w 4"/>
                <a:gd name="T7" fmla="*/ 35 h 4"/>
                <a:gd name="T8" fmla="*/ 14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0" name="Freeform 573"/>
            <p:cNvSpPr>
              <a:spLocks/>
            </p:cNvSpPr>
            <p:nvPr/>
          </p:nvSpPr>
          <p:spPr bwMode="auto">
            <a:xfrm>
              <a:off x="862" y="2494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35 w 4"/>
                <a:gd name="T3" fmla="*/ 14 h 4"/>
                <a:gd name="T4" fmla="*/ 49 w 4"/>
                <a:gd name="T5" fmla="*/ 35 h 4"/>
                <a:gd name="T6" fmla="*/ 24 w 4"/>
                <a:gd name="T7" fmla="*/ 49 h 4"/>
                <a:gd name="T8" fmla="*/ 14 w 4"/>
                <a:gd name="T9" fmla="*/ 24 h 4"/>
                <a:gd name="T10" fmla="*/ 14 w 4"/>
                <a:gd name="T11" fmla="*/ 1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1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1" name="Freeform 574"/>
            <p:cNvSpPr>
              <a:spLocks/>
            </p:cNvSpPr>
            <p:nvPr/>
          </p:nvSpPr>
          <p:spPr bwMode="auto">
            <a:xfrm>
              <a:off x="862" y="2508"/>
              <a:ext cx="31" cy="28"/>
            </a:xfrm>
            <a:custGeom>
              <a:avLst/>
              <a:gdLst>
                <a:gd name="T0" fmla="*/ 24 w 9"/>
                <a:gd name="T1" fmla="*/ 0 h 8"/>
                <a:gd name="T2" fmla="*/ 34 w 9"/>
                <a:gd name="T3" fmla="*/ 14 h 8"/>
                <a:gd name="T4" fmla="*/ 0 w 9"/>
                <a:gd name="T5" fmla="*/ 35 h 8"/>
                <a:gd name="T6" fmla="*/ 24 w 9"/>
                <a:gd name="T7" fmla="*/ 73 h 8"/>
                <a:gd name="T8" fmla="*/ 24 w 9"/>
                <a:gd name="T9" fmla="*/ 98 h 8"/>
                <a:gd name="T10" fmla="*/ 72 w 9"/>
                <a:gd name="T11" fmla="*/ 73 h 8"/>
                <a:gd name="T12" fmla="*/ 96 w 9"/>
                <a:gd name="T13" fmla="*/ 49 h 8"/>
                <a:gd name="T14" fmla="*/ 83 w 9"/>
                <a:gd name="T15" fmla="*/ 35 h 8"/>
                <a:gd name="T16" fmla="*/ 83 w 9"/>
                <a:gd name="T17" fmla="*/ 24 h 8"/>
                <a:gd name="T18" fmla="*/ 24 w 9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"/>
                <a:gd name="T32" fmla="*/ 9 w 9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6"/>
                    <a:pt x="1" y="8"/>
                    <a:pt x="2" y="8"/>
                  </a:cubicBezTo>
                  <a:cubicBezTo>
                    <a:pt x="3" y="8"/>
                    <a:pt x="4" y="7"/>
                    <a:pt x="6" y="6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2" name="Freeform 575"/>
            <p:cNvSpPr>
              <a:spLocks/>
            </p:cNvSpPr>
            <p:nvPr/>
          </p:nvSpPr>
          <p:spPr bwMode="auto">
            <a:xfrm>
              <a:off x="2501" y="3792"/>
              <a:ext cx="28" cy="17"/>
            </a:xfrm>
            <a:custGeom>
              <a:avLst/>
              <a:gdLst>
                <a:gd name="T0" fmla="*/ 24 w 8"/>
                <a:gd name="T1" fmla="*/ 48 h 5"/>
                <a:gd name="T2" fmla="*/ 98 w 8"/>
                <a:gd name="T3" fmla="*/ 10 h 5"/>
                <a:gd name="T4" fmla="*/ 84 w 8"/>
                <a:gd name="T5" fmla="*/ 0 h 5"/>
                <a:gd name="T6" fmla="*/ 49 w 8"/>
                <a:gd name="T7" fmla="*/ 10 h 5"/>
                <a:gd name="T8" fmla="*/ 24 w 8"/>
                <a:gd name="T9" fmla="*/ 10 h 5"/>
                <a:gd name="T10" fmla="*/ 24 w 8"/>
                <a:gd name="T11" fmla="*/ 10 h 5"/>
                <a:gd name="T12" fmla="*/ 14 w 8"/>
                <a:gd name="T13" fmla="*/ 24 h 5"/>
                <a:gd name="T14" fmla="*/ 35 w 8"/>
                <a:gd name="T15" fmla="*/ 24 h 5"/>
                <a:gd name="T16" fmla="*/ 24 w 8"/>
                <a:gd name="T17" fmla="*/ 34 h 5"/>
                <a:gd name="T18" fmla="*/ 0 w 8"/>
                <a:gd name="T19" fmla="*/ 48 h 5"/>
                <a:gd name="T20" fmla="*/ 24 w 8"/>
                <a:gd name="T21" fmla="*/ 48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5"/>
                <a:gd name="T35" fmla="*/ 8 w 8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5">
                  <a:moveTo>
                    <a:pt x="2" y="4"/>
                  </a:moveTo>
                  <a:cubicBezTo>
                    <a:pt x="4" y="4"/>
                    <a:pt x="6" y="2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2" y="2"/>
                    <a:pt x="3" y="1"/>
                    <a:pt x="3" y="2"/>
                  </a:cubicBezTo>
                  <a:cubicBezTo>
                    <a:pt x="4" y="3"/>
                    <a:pt x="2" y="3"/>
                    <a:pt x="2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3" name="Freeform 576"/>
            <p:cNvSpPr>
              <a:spLocks/>
            </p:cNvSpPr>
            <p:nvPr/>
          </p:nvSpPr>
          <p:spPr bwMode="auto">
            <a:xfrm>
              <a:off x="2529" y="3792"/>
              <a:ext cx="28" cy="17"/>
            </a:xfrm>
            <a:custGeom>
              <a:avLst/>
              <a:gdLst>
                <a:gd name="T0" fmla="*/ 0 w 8"/>
                <a:gd name="T1" fmla="*/ 34 h 5"/>
                <a:gd name="T2" fmla="*/ 73 w 8"/>
                <a:gd name="T3" fmla="*/ 10 h 5"/>
                <a:gd name="T4" fmla="*/ 98 w 8"/>
                <a:gd name="T5" fmla="*/ 10 h 5"/>
                <a:gd name="T6" fmla="*/ 84 w 8"/>
                <a:gd name="T7" fmla="*/ 24 h 5"/>
                <a:gd name="T8" fmla="*/ 59 w 8"/>
                <a:gd name="T9" fmla="*/ 24 h 5"/>
                <a:gd name="T10" fmla="*/ 49 w 8"/>
                <a:gd name="T11" fmla="*/ 34 h 5"/>
                <a:gd name="T12" fmla="*/ 24 w 8"/>
                <a:gd name="T13" fmla="*/ 34 h 5"/>
                <a:gd name="T14" fmla="*/ 24 w 8"/>
                <a:gd name="T15" fmla="*/ 48 h 5"/>
                <a:gd name="T16" fmla="*/ 0 w 8"/>
                <a:gd name="T17" fmla="*/ 48 h 5"/>
                <a:gd name="T18" fmla="*/ 0 w 8"/>
                <a:gd name="T19" fmla="*/ 34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5"/>
                <a:gd name="T32" fmla="*/ 8 w 8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5">
                  <a:moveTo>
                    <a:pt x="0" y="3"/>
                  </a:moveTo>
                  <a:cubicBezTo>
                    <a:pt x="2" y="2"/>
                    <a:pt x="4" y="1"/>
                    <a:pt x="6" y="1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4" name="Freeform 577"/>
            <p:cNvSpPr>
              <a:spLocks/>
            </p:cNvSpPr>
            <p:nvPr/>
          </p:nvSpPr>
          <p:spPr bwMode="auto">
            <a:xfrm>
              <a:off x="2460" y="3864"/>
              <a:ext cx="14" cy="0"/>
            </a:xfrm>
            <a:custGeom>
              <a:avLst/>
              <a:gdLst>
                <a:gd name="T0" fmla="*/ 0 w 4"/>
                <a:gd name="T1" fmla="*/ 14 w 4"/>
                <a:gd name="T2" fmla="*/ 35 w 4"/>
                <a:gd name="T3" fmla="*/ 35 w 4"/>
                <a:gd name="T4" fmla="*/ 14 w 4"/>
                <a:gd name="T5" fmla="*/ 14 w 4"/>
                <a:gd name="T6" fmla="*/ 0 w 4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4"/>
                <a:gd name="T15" fmla="*/ 4 w 4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4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5" name="Freeform 578"/>
            <p:cNvSpPr>
              <a:spLocks/>
            </p:cNvSpPr>
            <p:nvPr/>
          </p:nvSpPr>
          <p:spPr bwMode="auto">
            <a:xfrm>
              <a:off x="3529" y="265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6" name="Oval 579"/>
            <p:cNvSpPr>
              <a:spLocks noChangeArrowheads="1"/>
            </p:cNvSpPr>
            <p:nvPr/>
          </p:nvSpPr>
          <p:spPr bwMode="auto">
            <a:xfrm>
              <a:off x="3542" y="2636"/>
              <a:ext cx="14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257" name="Freeform 580"/>
            <p:cNvSpPr>
              <a:spLocks/>
            </p:cNvSpPr>
            <p:nvPr/>
          </p:nvSpPr>
          <p:spPr bwMode="auto">
            <a:xfrm>
              <a:off x="4812" y="270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8" name="Oval 581"/>
            <p:cNvSpPr>
              <a:spLocks noChangeArrowheads="1"/>
            </p:cNvSpPr>
            <p:nvPr/>
          </p:nvSpPr>
          <p:spPr bwMode="auto">
            <a:xfrm>
              <a:off x="5559" y="2778"/>
              <a:ext cx="14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259" name="Oval 582"/>
            <p:cNvSpPr>
              <a:spLocks noChangeArrowheads="1"/>
            </p:cNvSpPr>
            <p:nvPr/>
          </p:nvSpPr>
          <p:spPr bwMode="auto">
            <a:xfrm>
              <a:off x="4092" y="1871"/>
              <a:ext cx="1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260" name="Oval 583"/>
            <p:cNvSpPr>
              <a:spLocks noChangeArrowheads="1"/>
            </p:cNvSpPr>
            <p:nvPr/>
          </p:nvSpPr>
          <p:spPr bwMode="auto">
            <a:xfrm>
              <a:off x="3809" y="1844"/>
              <a:ext cx="1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261" name="Oval 584"/>
            <p:cNvSpPr>
              <a:spLocks noChangeArrowheads="1"/>
            </p:cNvSpPr>
            <p:nvPr/>
          </p:nvSpPr>
          <p:spPr bwMode="auto">
            <a:xfrm>
              <a:off x="4331" y="2255"/>
              <a:ext cx="1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262" name="Oval 585"/>
            <p:cNvSpPr>
              <a:spLocks noChangeArrowheads="1"/>
            </p:cNvSpPr>
            <p:nvPr/>
          </p:nvSpPr>
          <p:spPr bwMode="auto">
            <a:xfrm>
              <a:off x="4317" y="2255"/>
              <a:ext cx="14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263" name="Freeform 586"/>
            <p:cNvSpPr>
              <a:spLocks/>
            </p:cNvSpPr>
            <p:nvPr/>
          </p:nvSpPr>
          <p:spPr bwMode="auto">
            <a:xfrm>
              <a:off x="5673" y="291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4" name="Freeform 587"/>
            <p:cNvSpPr>
              <a:spLocks/>
            </p:cNvSpPr>
            <p:nvPr/>
          </p:nvSpPr>
          <p:spPr bwMode="auto">
            <a:xfrm>
              <a:off x="6112" y="3044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14 w 4"/>
                <a:gd name="T3" fmla="*/ 35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5" name="Freeform 588"/>
            <p:cNvSpPr>
              <a:spLocks/>
            </p:cNvSpPr>
            <p:nvPr/>
          </p:nvSpPr>
          <p:spPr bwMode="auto">
            <a:xfrm>
              <a:off x="6067" y="2961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24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6" name="Freeform 589"/>
            <p:cNvSpPr>
              <a:spLocks/>
            </p:cNvSpPr>
            <p:nvPr/>
          </p:nvSpPr>
          <p:spPr bwMode="auto">
            <a:xfrm>
              <a:off x="6026" y="2947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24 w 4"/>
                <a:gd name="T3" fmla="*/ 2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7" name="Oval 590"/>
            <p:cNvSpPr>
              <a:spLocks noChangeArrowheads="1"/>
            </p:cNvSpPr>
            <p:nvPr/>
          </p:nvSpPr>
          <p:spPr bwMode="auto">
            <a:xfrm>
              <a:off x="6112" y="2916"/>
              <a:ext cx="14" cy="14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268" name="Freeform 591"/>
            <p:cNvSpPr>
              <a:spLocks/>
            </p:cNvSpPr>
            <p:nvPr/>
          </p:nvSpPr>
          <p:spPr bwMode="auto">
            <a:xfrm>
              <a:off x="6717" y="314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9" name="Oval 592"/>
            <p:cNvSpPr>
              <a:spLocks noChangeArrowheads="1"/>
            </p:cNvSpPr>
            <p:nvPr/>
          </p:nvSpPr>
          <p:spPr bwMode="auto">
            <a:xfrm>
              <a:off x="6237" y="3044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270" name="Freeform 593"/>
            <p:cNvSpPr>
              <a:spLocks/>
            </p:cNvSpPr>
            <p:nvPr/>
          </p:nvSpPr>
          <p:spPr bwMode="auto">
            <a:xfrm>
              <a:off x="6181" y="2916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1" name="Freeform 594"/>
            <p:cNvSpPr>
              <a:spLocks/>
            </p:cNvSpPr>
            <p:nvPr/>
          </p:nvSpPr>
          <p:spPr bwMode="auto">
            <a:xfrm>
              <a:off x="6154" y="2975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14 w 4"/>
                <a:gd name="T3" fmla="*/ 0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2" name="Oval 595"/>
            <p:cNvSpPr>
              <a:spLocks noChangeArrowheads="1"/>
            </p:cNvSpPr>
            <p:nvPr/>
          </p:nvSpPr>
          <p:spPr bwMode="auto">
            <a:xfrm>
              <a:off x="6067" y="3030"/>
              <a:ext cx="14" cy="1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273" name="Freeform 596"/>
            <p:cNvSpPr>
              <a:spLocks/>
            </p:cNvSpPr>
            <p:nvPr/>
          </p:nvSpPr>
          <p:spPr bwMode="auto">
            <a:xfrm>
              <a:off x="5984" y="2930"/>
              <a:ext cx="0" cy="17"/>
            </a:xfrm>
            <a:custGeom>
              <a:avLst/>
              <a:gdLst>
                <a:gd name="T0" fmla="*/ 34 h 5"/>
                <a:gd name="T1" fmla="*/ 58 h 5"/>
                <a:gd name="T2" fmla="*/ 34 h 5"/>
                <a:gd name="T3" fmla="*/ 24 h 5"/>
                <a:gd name="T4" fmla="*/ 34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4" name="Oval 597"/>
            <p:cNvSpPr>
              <a:spLocks noChangeArrowheads="1"/>
            </p:cNvSpPr>
            <p:nvPr/>
          </p:nvSpPr>
          <p:spPr bwMode="auto">
            <a:xfrm>
              <a:off x="5984" y="2961"/>
              <a:ext cx="1" cy="14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275" name="Freeform 598"/>
            <p:cNvSpPr>
              <a:spLocks/>
            </p:cNvSpPr>
            <p:nvPr/>
          </p:nvSpPr>
          <p:spPr bwMode="auto">
            <a:xfrm>
              <a:off x="5984" y="3044"/>
              <a:ext cx="14" cy="14"/>
            </a:xfrm>
            <a:custGeom>
              <a:avLst/>
              <a:gdLst>
                <a:gd name="T0" fmla="*/ 35 w 4"/>
                <a:gd name="T1" fmla="*/ 14 h 4"/>
                <a:gd name="T2" fmla="*/ 24 w 4"/>
                <a:gd name="T3" fmla="*/ 49 h 4"/>
                <a:gd name="T4" fmla="*/ 0 w 4"/>
                <a:gd name="T5" fmla="*/ 49 h 4"/>
                <a:gd name="T6" fmla="*/ 24 w 4"/>
                <a:gd name="T7" fmla="*/ 14 h 4"/>
                <a:gd name="T8" fmla="*/ 35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2"/>
                    <a:pt x="3" y="3"/>
                    <a:pt x="2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6" name="Freeform 599"/>
            <p:cNvSpPr>
              <a:spLocks/>
            </p:cNvSpPr>
            <p:nvPr/>
          </p:nvSpPr>
          <p:spPr bwMode="auto">
            <a:xfrm>
              <a:off x="6012" y="3044"/>
              <a:ext cx="14" cy="0"/>
            </a:xfrm>
            <a:custGeom>
              <a:avLst/>
              <a:gdLst>
                <a:gd name="T0" fmla="*/ 0 w 4"/>
                <a:gd name="T1" fmla="*/ 49 w 4"/>
                <a:gd name="T2" fmla="*/ 49 w 4"/>
                <a:gd name="T3" fmla="*/ 14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7" name="Freeform 600"/>
            <p:cNvSpPr>
              <a:spLocks/>
            </p:cNvSpPr>
            <p:nvPr/>
          </p:nvSpPr>
          <p:spPr bwMode="auto">
            <a:xfrm>
              <a:off x="5970" y="2989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35 w 4"/>
                <a:gd name="T3" fmla="*/ 14 h 4"/>
                <a:gd name="T4" fmla="*/ 24 w 4"/>
                <a:gd name="T5" fmla="*/ 49 h 4"/>
                <a:gd name="T6" fmla="*/ 0 w 4"/>
                <a:gd name="T7" fmla="*/ 35 h 4"/>
                <a:gd name="T8" fmla="*/ 0 w 4"/>
                <a:gd name="T9" fmla="*/ 14 h 4"/>
                <a:gd name="T10" fmla="*/ 35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8" name="Freeform 601"/>
            <p:cNvSpPr>
              <a:spLocks/>
            </p:cNvSpPr>
            <p:nvPr/>
          </p:nvSpPr>
          <p:spPr bwMode="auto">
            <a:xfrm>
              <a:off x="5970" y="2989"/>
              <a:ext cx="0" cy="14"/>
            </a:xfrm>
            <a:custGeom>
              <a:avLst/>
              <a:gdLst>
                <a:gd name="T0" fmla="*/ 0 h 4"/>
                <a:gd name="T1" fmla="*/ 35 h 4"/>
                <a:gd name="T2" fmla="*/ 49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9" name="Freeform 602"/>
            <p:cNvSpPr>
              <a:spLocks/>
            </p:cNvSpPr>
            <p:nvPr/>
          </p:nvSpPr>
          <p:spPr bwMode="auto">
            <a:xfrm>
              <a:off x="5984" y="2930"/>
              <a:ext cx="14" cy="0"/>
            </a:xfrm>
            <a:custGeom>
              <a:avLst/>
              <a:gdLst>
                <a:gd name="T0" fmla="*/ 24 w 4"/>
                <a:gd name="T1" fmla="*/ 35 w 4"/>
                <a:gd name="T2" fmla="*/ 49 w 4"/>
                <a:gd name="T3" fmla="*/ 24 w 4"/>
                <a:gd name="T4" fmla="*/ 14 w 4"/>
                <a:gd name="T5" fmla="*/ 14 w 4"/>
                <a:gd name="T6" fmla="*/ 0 w 4"/>
                <a:gd name="T7" fmla="*/ 0 w 4"/>
                <a:gd name="T8" fmla="*/ 24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0" name="Freeform 603"/>
            <p:cNvSpPr>
              <a:spLocks/>
            </p:cNvSpPr>
            <p:nvPr/>
          </p:nvSpPr>
          <p:spPr bwMode="auto">
            <a:xfrm>
              <a:off x="6053" y="2916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14 w 4"/>
                <a:gd name="T3" fmla="*/ 1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1" name="Freeform 604"/>
            <p:cNvSpPr>
              <a:spLocks/>
            </p:cNvSpPr>
            <p:nvPr/>
          </p:nvSpPr>
          <p:spPr bwMode="auto">
            <a:xfrm>
              <a:off x="6168" y="3003"/>
              <a:ext cx="13" cy="14"/>
            </a:xfrm>
            <a:custGeom>
              <a:avLst/>
              <a:gdLst>
                <a:gd name="T0" fmla="*/ 23 w 4"/>
                <a:gd name="T1" fmla="*/ 0 h 4"/>
                <a:gd name="T2" fmla="*/ 32 w 4"/>
                <a:gd name="T3" fmla="*/ 35 h 4"/>
                <a:gd name="T4" fmla="*/ 0 w 4"/>
                <a:gd name="T5" fmla="*/ 35 h 4"/>
                <a:gd name="T6" fmla="*/ 23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0"/>
                  </a:moveTo>
                  <a:cubicBezTo>
                    <a:pt x="2" y="0"/>
                    <a:pt x="4" y="1"/>
                    <a:pt x="3" y="3"/>
                  </a:cubicBezTo>
                  <a:cubicBezTo>
                    <a:pt x="3" y="3"/>
                    <a:pt x="1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2" name="Freeform 605"/>
            <p:cNvSpPr>
              <a:spLocks/>
            </p:cNvSpPr>
            <p:nvPr/>
          </p:nvSpPr>
          <p:spPr bwMode="auto">
            <a:xfrm>
              <a:off x="6168" y="3003"/>
              <a:ext cx="13" cy="14"/>
            </a:xfrm>
            <a:custGeom>
              <a:avLst/>
              <a:gdLst>
                <a:gd name="T0" fmla="*/ 32 w 4"/>
                <a:gd name="T1" fmla="*/ 49 h 4"/>
                <a:gd name="T2" fmla="*/ 42 w 4"/>
                <a:gd name="T3" fmla="*/ 24 h 4"/>
                <a:gd name="T4" fmla="*/ 23 w 4"/>
                <a:gd name="T5" fmla="*/ 0 h 4"/>
                <a:gd name="T6" fmla="*/ 0 w 4"/>
                <a:gd name="T7" fmla="*/ 24 h 4"/>
                <a:gd name="T8" fmla="*/ 32 w 4"/>
                <a:gd name="T9" fmla="*/ 4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3" name="Freeform 606"/>
            <p:cNvSpPr>
              <a:spLocks/>
            </p:cNvSpPr>
            <p:nvPr/>
          </p:nvSpPr>
          <p:spPr bwMode="auto">
            <a:xfrm>
              <a:off x="6098" y="3100"/>
              <a:ext cx="28" cy="17"/>
            </a:xfrm>
            <a:custGeom>
              <a:avLst/>
              <a:gdLst>
                <a:gd name="T0" fmla="*/ 0 w 8"/>
                <a:gd name="T1" fmla="*/ 0 h 5"/>
                <a:gd name="T2" fmla="*/ 24 w 8"/>
                <a:gd name="T3" fmla="*/ 34 h 5"/>
                <a:gd name="T4" fmla="*/ 73 w 8"/>
                <a:gd name="T5" fmla="*/ 10 h 5"/>
                <a:gd name="T6" fmla="*/ 84 w 8"/>
                <a:gd name="T7" fmla="*/ 34 h 5"/>
                <a:gd name="T8" fmla="*/ 35 w 8"/>
                <a:gd name="T9" fmla="*/ 58 h 5"/>
                <a:gd name="T10" fmla="*/ 0 w 8"/>
                <a:gd name="T11" fmla="*/ 48 h 5"/>
                <a:gd name="T12" fmla="*/ 0 w 8"/>
                <a:gd name="T13" fmla="*/ 10 h 5"/>
                <a:gd name="T14" fmla="*/ 0 w 8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"/>
                <a:gd name="T26" fmla="*/ 8 w 8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">
                  <a:moveTo>
                    <a:pt x="0" y="0"/>
                  </a:moveTo>
                  <a:cubicBezTo>
                    <a:pt x="1" y="1"/>
                    <a:pt x="1" y="3"/>
                    <a:pt x="2" y="3"/>
                  </a:cubicBezTo>
                  <a:cubicBezTo>
                    <a:pt x="3" y="3"/>
                    <a:pt x="4" y="1"/>
                    <a:pt x="6" y="1"/>
                  </a:cubicBezTo>
                  <a:cubicBezTo>
                    <a:pt x="7" y="1"/>
                    <a:pt x="8" y="2"/>
                    <a:pt x="7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6" name="Group 808"/>
          <p:cNvGrpSpPr>
            <a:grpSpLocks/>
          </p:cNvGrpSpPr>
          <p:nvPr/>
        </p:nvGrpSpPr>
        <p:grpSpPr bwMode="auto">
          <a:xfrm>
            <a:off x="923925" y="1893888"/>
            <a:ext cx="9761538" cy="4284662"/>
            <a:chOff x="582" y="1193"/>
            <a:chExt cx="6149" cy="2699"/>
          </a:xfrm>
        </p:grpSpPr>
        <p:sp>
          <p:nvSpPr>
            <p:cNvPr id="14884" name="Freeform 608"/>
            <p:cNvSpPr>
              <a:spLocks/>
            </p:cNvSpPr>
            <p:nvPr/>
          </p:nvSpPr>
          <p:spPr bwMode="auto">
            <a:xfrm>
              <a:off x="6098" y="3100"/>
              <a:ext cx="0" cy="17"/>
            </a:xfrm>
            <a:custGeom>
              <a:avLst/>
              <a:gdLst>
                <a:gd name="T0" fmla="*/ 0 h 5"/>
                <a:gd name="T1" fmla="*/ 48 h 5"/>
                <a:gd name="T2" fmla="*/ 48 h 5"/>
                <a:gd name="T3" fmla="*/ 0 h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5"/>
                <a:gd name="T9" fmla="*/ 5 h 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5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5" name="Freeform 609"/>
            <p:cNvSpPr>
              <a:spLocks/>
            </p:cNvSpPr>
            <p:nvPr/>
          </p:nvSpPr>
          <p:spPr bwMode="auto">
            <a:xfrm>
              <a:off x="4559" y="1619"/>
              <a:ext cx="0" cy="13"/>
            </a:xfrm>
            <a:custGeom>
              <a:avLst/>
              <a:gdLst>
                <a:gd name="T0" fmla="*/ 10 h 4"/>
                <a:gd name="T1" fmla="*/ 32 h 4"/>
                <a:gd name="T2" fmla="*/ 32 h 4"/>
                <a:gd name="T3" fmla="*/ 0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6" name="Oval 610"/>
            <p:cNvSpPr>
              <a:spLocks noChangeArrowheads="1"/>
            </p:cNvSpPr>
            <p:nvPr/>
          </p:nvSpPr>
          <p:spPr bwMode="auto">
            <a:xfrm>
              <a:off x="6717" y="3622"/>
              <a:ext cx="14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887" name="Freeform 611"/>
            <p:cNvSpPr>
              <a:spLocks/>
            </p:cNvSpPr>
            <p:nvPr/>
          </p:nvSpPr>
          <p:spPr bwMode="auto">
            <a:xfrm>
              <a:off x="5870" y="1435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35 h 4"/>
                <a:gd name="T3" fmla="*/ 14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8" name="Freeform 612"/>
            <p:cNvSpPr>
              <a:spLocks/>
            </p:cNvSpPr>
            <p:nvPr/>
          </p:nvSpPr>
          <p:spPr bwMode="auto">
            <a:xfrm>
              <a:off x="6251" y="1532"/>
              <a:ext cx="13" cy="0"/>
            </a:xfrm>
            <a:custGeom>
              <a:avLst/>
              <a:gdLst>
                <a:gd name="T0" fmla="*/ 42 w 4"/>
                <a:gd name="T1" fmla="*/ 32 w 4"/>
                <a:gd name="T2" fmla="*/ 10 w 4"/>
                <a:gd name="T3" fmla="*/ 10 w 4"/>
                <a:gd name="T4" fmla="*/ 42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9" name="Oval 613"/>
            <p:cNvSpPr>
              <a:spLocks noChangeArrowheads="1"/>
            </p:cNvSpPr>
            <p:nvPr/>
          </p:nvSpPr>
          <p:spPr bwMode="auto">
            <a:xfrm>
              <a:off x="6081" y="1380"/>
              <a:ext cx="1" cy="14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890" name="Freeform 614"/>
            <p:cNvSpPr>
              <a:spLocks/>
            </p:cNvSpPr>
            <p:nvPr/>
          </p:nvSpPr>
          <p:spPr bwMode="auto">
            <a:xfrm>
              <a:off x="6295" y="1532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1" name="Freeform 615"/>
            <p:cNvSpPr>
              <a:spLocks/>
            </p:cNvSpPr>
            <p:nvPr/>
          </p:nvSpPr>
          <p:spPr bwMode="auto">
            <a:xfrm>
              <a:off x="6264" y="1518"/>
              <a:ext cx="18" cy="14"/>
            </a:xfrm>
            <a:custGeom>
              <a:avLst/>
              <a:gdLst>
                <a:gd name="T0" fmla="*/ 40 w 5"/>
                <a:gd name="T1" fmla="*/ 35 h 4"/>
                <a:gd name="T2" fmla="*/ 25 w 5"/>
                <a:gd name="T3" fmla="*/ 49 h 4"/>
                <a:gd name="T4" fmla="*/ 0 w 5"/>
                <a:gd name="T5" fmla="*/ 35 h 4"/>
                <a:gd name="T6" fmla="*/ 25 w 5"/>
                <a:gd name="T7" fmla="*/ 24 h 4"/>
                <a:gd name="T8" fmla="*/ 40 w 5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3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2" y="2"/>
                  </a:cubicBezTo>
                  <a:cubicBezTo>
                    <a:pt x="5" y="2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2" name="Freeform 616"/>
            <p:cNvSpPr>
              <a:spLocks/>
            </p:cNvSpPr>
            <p:nvPr/>
          </p:nvSpPr>
          <p:spPr bwMode="auto">
            <a:xfrm>
              <a:off x="5842" y="1394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35 w 4"/>
                <a:gd name="T3" fmla="*/ 24 h 4"/>
                <a:gd name="T4" fmla="*/ 35 w 4"/>
                <a:gd name="T5" fmla="*/ 35 h 4"/>
                <a:gd name="T6" fmla="*/ 14 w 4"/>
                <a:gd name="T7" fmla="*/ 35 h 4"/>
                <a:gd name="T8" fmla="*/ 0 w 4"/>
                <a:gd name="T9" fmla="*/ 14 h 4"/>
                <a:gd name="T10" fmla="*/ 14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4" y="3"/>
                    <a:pt x="3" y="3"/>
                  </a:cubicBezTo>
                  <a:cubicBezTo>
                    <a:pt x="3" y="4"/>
                    <a:pt x="1" y="4"/>
                    <a:pt x="1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3" name="Freeform 617"/>
            <p:cNvSpPr>
              <a:spLocks/>
            </p:cNvSpPr>
            <p:nvPr/>
          </p:nvSpPr>
          <p:spPr bwMode="auto">
            <a:xfrm>
              <a:off x="6012" y="1363"/>
              <a:ext cx="14" cy="17"/>
            </a:xfrm>
            <a:custGeom>
              <a:avLst/>
              <a:gdLst>
                <a:gd name="T0" fmla="*/ 14 w 4"/>
                <a:gd name="T1" fmla="*/ 34 h 5"/>
                <a:gd name="T2" fmla="*/ 14 w 4"/>
                <a:gd name="T3" fmla="*/ 58 h 5"/>
                <a:gd name="T4" fmla="*/ 49 w 4"/>
                <a:gd name="T5" fmla="*/ 48 h 5"/>
                <a:gd name="T6" fmla="*/ 49 w 4"/>
                <a:gd name="T7" fmla="*/ 10 h 5"/>
                <a:gd name="T8" fmla="*/ 24 w 4"/>
                <a:gd name="T9" fmla="*/ 10 h 5"/>
                <a:gd name="T10" fmla="*/ 14 w 4"/>
                <a:gd name="T11" fmla="*/ 3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1" y="3"/>
                  </a:moveTo>
                  <a:cubicBezTo>
                    <a:pt x="0" y="3"/>
                    <a:pt x="0" y="5"/>
                    <a:pt x="1" y="5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4" name="Freeform 618"/>
            <p:cNvSpPr>
              <a:spLocks/>
            </p:cNvSpPr>
            <p:nvPr/>
          </p:nvSpPr>
          <p:spPr bwMode="auto">
            <a:xfrm>
              <a:off x="5912" y="1504"/>
              <a:ext cx="17" cy="0"/>
            </a:xfrm>
            <a:custGeom>
              <a:avLst/>
              <a:gdLst>
                <a:gd name="T0" fmla="*/ 10 w 5"/>
                <a:gd name="T1" fmla="*/ 0 w 5"/>
                <a:gd name="T2" fmla="*/ 48 w 5"/>
                <a:gd name="T3" fmla="*/ 58 w 5"/>
                <a:gd name="T4" fmla="*/ 48 w 5"/>
                <a:gd name="T5" fmla="*/ 10 w 5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5 w 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5" name="Line 619"/>
            <p:cNvSpPr>
              <a:spLocks noChangeShapeType="1"/>
            </p:cNvSpPr>
            <p:nvPr/>
          </p:nvSpPr>
          <p:spPr bwMode="auto">
            <a:xfrm>
              <a:off x="3712" y="2425"/>
              <a:ext cx="66" cy="0"/>
            </a:xfrm>
            <a:prstGeom prst="line">
              <a:avLst/>
            </a:prstGeom>
            <a:noFill/>
            <a:ln w="6350">
              <a:solidFill>
                <a:srgbClr val="DC440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6" name="Freeform 620"/>
            <p:cNvSpPr>
              <a:spLocks/>
            </p:cNvSpPr>
            <p:nvPr/>
          </p:nvSpPr>
          <p:spPr bwMode="auto">
            <a:xfrm>
              <a:off x="1215" y="1716"/>
              <a:ext cx="14" cy="17"/>
            </a:xfrm>
            <a:custGeom>
              <a:avLst/>
              <a:gdLst>
                <a:gd name="T0" fmla="*/ 35 w 4"/>
                <a:gd name="T1" fmla="*/ 34 h 5"/>
                <a:gd name="T2" fmla="*/ 14 w 4"/>
                <a:gd name="T3" fmla="*/ 48 h 5"/>
                <a:gd name="T4" fmla="*/ 14 w 4"/>
                <a:gd name="T5" fmla="*/ 24 h 5"/>
                <a:gd name="T6" fmla="*/ 49 w 4"/>
                <a:gd name="T7" fmla="*/ 10 h 5"/>
                <a:gd name="T8" fmla="*/ 35 w 4"/>
                <a:gd name="T9" fmla="*/ 3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3"/>
                  </a:moveTo>
                  <a:cubicBezTo>
                    <a:pt x="2" y="4"/>
                    <a:pt x="1" y="5"/>
                    <a:pt x="1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2" y="2"/>
                    <a:pt x="3" y="0"/>
                    <a:pt x="4" y="1"/>
                  </a:cubicBezTo>
                  <a:cubicBezTo>
                    <a:pt x="4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7" name="Freeform 621"/>
            <p:cNvSpPr>
              <a:spLocks/>
            </p:cNvSpPr>
            <p:nvPr/>
          </p:nvSpPr>
          <p:spPr bwMode="auto">
            <a:xfrm>
              <a:off x="1585" y="2338"/>
              <a:ext cx="14" cy="14"/>
            </a:xfrm>
            <a:custGeom>
              <a:avLst/>
              <a:gdLst>
                <a:gd name="T0" fmla="*/ 24 w 4"/>
                <a:gd name="T1" fmla="*/ 24 h 4"/>
                <a:gd name="T2" fmla="*/ 35 w 4"/>
                <a:gd name="T3" fmla="*/ 49 h 4"/>
                <a:gd name="T4" fmla="*/ 14 w 4"/>
                <a:gd name="T5" fmla="*/ 35 h 4"/>
                <a:gd name="T6" fmla="*/ 0 w 4"/>
                <a:gd name="T7" fmla="*/ 0 h 4"/>
                <a:gd name="T8" fmla="*/ 24 w 4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2"/>
                  </a:moveTo>
                  <a:cubicBezTo>
                    <a:pt x="3" y="3"/>
                    <a:pt x="4" y="4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8" name="Freeform 622"/>
            <p:cNvSpPr>
              <a:spLocks/>
            </p:cNvSpPr>
            <p:nvPr/>
          </p:nvSpPr>
          <p:spPr bwMode="auto">
            <a:xfrm>
              <a:off x="1512" y="2297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14 w 4"/>
                <a:gd name="T3" fmla="*/ 35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9" name="Freeform 623"/>
            <p:cNvSpPr>
              <a:spLocks/>
            </p:cNvSpPr>
            <p:nvPr/>
          </p:nvSpPr>
          <p:spPr bwMode="auto">
            <a:xfrm>
              <a:off x="990" y="1760"/>
              <a:ext cx="14" cy="14"/>
            </a:xfrm>
            <a:custGeom>
              <a:avLst/>
              <a:gdLst>
                <a:gd name="T0" fmla="*/ 24 w 4"/>
                <a:gd name="T1" fmla="*/ 24 h 4"/>
                <a:gd name="T2" fmla="*/ 0 w 4"/>
                <a:gd name="T3" fmla="*/ 35 h 4"/>
                <a:gd name="T4" fmla="*/ 24 w 4"/>
                <a:gd name="T5" fmla="*/ 24 h 4"/>
                <a:gd name="T6" fmla="*/ 49 w 4"/>
                <a:gd name="T7" fmla="*/ 0 h 4"/>
                <a:gd name="T8" fmla="*/ 24 w 4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2"/>
                  </a:moveTo>
                  <a:cubicBezTo>
                    <a:pt x="2" y="3"/>
                    <a:pt x="1" y="4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1"/>
                    <a:pt x="4" y="0"/>
                    <a:pt x="4" y="0"/>
                  </a:cubicBezTo>
                  <a:cubicBezTo>
                    <a:pt x="4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0" name="Freeform 624"/>
            <p:cNvSpPr>
              <a:spLocks/>
            </p:cNvSpPr>
            <p:nvPr/>
          </p:nvSpPr>
          <p:spPr bwMode="auto">
            <a:xfrm>
              <a:off x="738" y="1902"/>
              <a:ext cx="13" cy="0"/>
            </a:xfrm>
            <a:custGeom>
              <a:avLst/>
              <a:gdLst>
                <a:gd name="T0" fmla="*/ 10 w 4"/>
                <a:gd name="T1" fmla="*/ 0 w 4"/>
                <a:gd name="T2" fmla="*/ 10 w 4"/>
                <a:gd name="T3" fmla="*/ 42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1" name="Freeform 625"/>
            <p:cNvSpPr>
              <a:spLocks/>
            </p:cNvSpPr>
            <p:nvPr/>
          </p:nvSpPr>
          <p:spPr bwMode="auto">
            <a:xfrm>
              <a:off x="976" y="1830"/>
              <a:ext cx="0" cy="14"/>
            </a:xfrm>
            <a:custGeom>
              <a:avLst/>
              <a:gdLst>
                <a:gd name="T0" fmla="*/ 35 h 4"/>
                <a:gd name="T1" fmla="*/ 35 h 4"/>
                <a:gd name="T2" fmla="*/ 24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2" name="Freeform 626"/>
            <p:cNvSpPr>
              <a:spLocks/>
            </p:cNvSpPr>
            <p:nvPr/>
          </p:nvSpPr>
          <p:spPr bwMode="auto">
            <a:xfrm>
              <a:off x="1059" y="1816"/>
              <a:ext cx="18" cy="0"/>
            </a:xfrm>
            <a:custGeom>
              <a:avLst/>
              <a:gdLst>
                <a:gd name="T0" fmla="*/ 25 w 5"/>
                <a:gd name="T1" fmla="*/ 14 w 5"/>
                <a:gd name="T2" fmla="*/ 25 w 5"/>
                <a:gd name="T3" fmla="*/ 50 w 5"/>
                <a:gd name="T4" fmla="*/ 25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3" name="Freeform 627"/>
            <p:cNvSpPr>
              <a:spLocks/>
            </p:cNvSpPr>
            <p:nvPr/>
          </p:nvSpPr>
          <p:spPr bwMode="auto">
            <a:xfrm>
              <a:off x="1246" y="1733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14 w 4"/>
                <a:gd name="T3" fmla="*/ 49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4" name="Freeform 628"/>
            <p:cNvSpPr>
              <a:spLocks/>
            </p:cNvSpPr>
            <p:nvPr/>
          </p:nvSpPr>
          <p:spPr bwMode="auto">
            <a:xfrm>
              <a:off x="1201" y="1716"/>
              <a:ext cx="14" cy="17"/>
            </a:xfrm>
            <a:custGeom>
              <a:avLst/>
              <a:gdLst>
                <a:gd name="T0" fmla="*/ 35 w 4"/>
                <a:gd name="T1" fmla="*/ 48 h 5"/>
                <a:gd name="T2" fmla="*/ 0 w 4"/>
                <a:gd name="T3" fmla="*/ 58 h 5"/>
                <a:gd name="T4" fmla="*/ 24 w 4"/>
                <a:gd name="T5" fmla="*/ 24 h 5"/>
                <a:gd name="T6" fmla="*/ 49 w 4"/>
                <a:gd name="T7" fmla="*/ 10 h 5"/>
                <a:gd name="T8" fmla="*/ 35 w 4"/>
                <a:gd name="T9" fmla="*/ 4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4"/>
                  </a:moveTo>
                  <a:cubicBezTo>
                    <a:pt x="3" y="4"/>
                    <a:pt x="2" y="5"/>
                    <a:pt x="0" y="5"/>
                  </a:cubicBezTo>
                  <a:cubicBezTo>
                    <a:pt x="0" y="4"/>
                    <a:pt x="0" y="3"/>
                    <a:pt x="2" y="2"/>
                  </a:cubicBezTo>
                  <a:cubicBezTo>
                    <a:pt x="2" y="2"/>
                    <a:pt x="3" y="0"/>
                    <a:pt x="4" y="1"/>
                  </a:cubicBezTo>
                  <a:cubicBezTo>
                    <a:pt x="4" y="1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5" name="Freeform 629"/>
            <p:cNvSpPr>
              <a:spLocks/>
            </p:cNvSpPr>
            <p:nvPr/>
          </p:nvSpPr>
          <p:spPr bwMode="auto">
            <a:xfrm>
              <a:off x="1384" y="1844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24 w 4"/>
                <a:gd name="T3" fmla="*/ 0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6" name="Freeform 630"/>
            <p:cNvSpPr>
              <a:spLocks/>
            </p:cNvSpPr>
            <p:nvPr/>
          </p:nvSpPr>
          <p:spPr bwMode="auto">
            <a:xfrm>
              <a:off x="1357" y="1802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0 w 4"/>
                <a:gd name="T3" fmla="*/ 24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7" name="Freeform 631"/>
            <p:cNvSpPr>
              <a:spLocks/>
            </p:cNvSpPr>
            <p:nvPr/>
          </p:nvSpPr>
          <p:spPr bwMode="auto">
            <a:xfrm>
              <a:off x="2048" y="1380"/>
              <a:ext cx="14" cy="0"/>
            </a:xfrm>
            <a:custGeom>
              <a:avLst/>
              <a:gdLst>
                <a:gd name="T0" fmla="*/ 24 w 4"/>
                <a:gd name="T1" fmla="*/ 14 w 4"/>
                <a:gd name="T2" fmla="*/ 24 w 4"/>
                <a:gd name="T3" fmla="*/ 35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8" name="Oval 632"/>
            <p:cNvSpPr>
              <a:spLocks noChangeArrowheads="1"/>
            </p:cNvSpPr>
            <p:nvPr/>
          </p:nvSpPr>
          <p:spPr bwMode="auto">
            <a:xfrm>
              <a:off x="2062" y="1307"/>
              <a:ext cx="1" cy="14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909" name="Freeform 633"/>
            <p:cNvSpPr>
              <a:spLocks/>
            </p:cNvSpPr>
            <p:nvPr/>
          </p:nvSpPr>
          <p:spPr bwMode="auto">
            <a:xfrm>
              <a:off x="2332" y="1660"/>
              <a:ext cx="0" cy="14"/>
            </a:xfrm>
            <a:custGeom>
              <a:avLst/>
              <a:gdLst>
                <a:gd name="T0" fmla="*/ 14 h 4"/>
                <a:gd name="T1" fmla="*/ 35 h 4"/>
                <a:gd name="T2" fmla="*/ 49 h 4"/>
                <a:gd name="T3" fmla="*/ 14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0" name="Freeform 634"/>
            <p:cNvSpPr>
              <a:spLocks/>
            </p:cNvSpPr>
            <p:nvPr/>
          </p:nvSpPr>
          <p:spPr bwMode="auto">
            <a:xfrm>
              <a:off x="2190" y="1591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1" name="Freeform 635"/>
            <p:cNvSpPr>
              <a:spLocks/>
            </p:cNvSpPr>
            <p:nvPr/>
          </p:nvSpPr>
          <p:spPr bwMode="auto">
            <a:xfrm>
              <a:off x="2007" y="1532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2" name="Freeform 636"/>
            <p:cNvSpPr>
              <a:spLocks/>
            </p:cNvSpPr>
            <p:nvPr/>
          </p:nvSpPr>
          <p:spPr bwMode="auto">
            <a:xfrm>
              <a:off x="2277" y="3709"/>
              <a:ext cx="0" cy="13"/>
            </a:xfrm>
            <a:custGeom>
              <a:avLst/>
              <a:gdLst>
                <a:gd name="T0" fmla="*/ 23 h 4"/>
                <a:gd name="T1" fmla="*/ 42 h 4"/>
                <a:gd name="T2" fmla="*/ 23 h 4"/>
                <a:gd name="T3" fmla="*/ 10 h 4"/>
                <a:gd name="T4" fmla="*/ 23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3" name="Freeform 637"/>
            <p:cNvSpPr>
              <a:spLocks/>
            </p:cNvSpPr>
            <p:nvPr/>
          </p:nvSpPr>
          <p:spPr bwMode="auto">
            <a:xfrm>
              <a:off x="2277" y="3778"/>
              <a:ext cx="14" cy="14"/>
            </a:xfrm>
            <a:custGeom>
              <a:avLst/>
              <a:gdLst>
                <a:gd name="T0" fmla="*/ 24 w 4"/>
                <a:gd name="T1" fmla="*/ 35 h 4"/>
                <a:gd name="T2" fmla="*/ 0 w 4"/>
                <a:gd name="T3" fmla="*/ 49 h 4"/>
                <a:gd name="T4" fmla="*/ 14 w 4"/>
                <a:gd name="T5" fmla="*/ 24 h 4"/>
                <a:gd name="T6" fmla="*/ 24 w 4"/>
                <a:gd name="T7" fmla="*/ 0 h 4"/>
                <a:gd name="T8" fmla="*/ 24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4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4" name="Freeform 638"/>
            <p:cNvSpPr>
              <a:spLocks/>
            </p:cNvSpPr>
            <p:nvPr/>
          </p:nvSpPr>
          <p:spPr bwMode="auto">
            <a:xfrm>
              <a:off x="2291" y="3764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5" name="Freeform 639"/>
            <p:cNvSpPr>
              <a:spLocks/>
            </p:cNvSpPr>
            <p:nvPr/>
          </p:nvSpPr>
          <p:spPr bwMode="auto">
            <a:xfrm>
              <a:off x="2291" y="3778"/>
              <a:ext cx="0" cy="14"/>
            </a:xfrm>
            <a:custGeom>
              <a:avLst/>
              <a:gdLst>
                <a:gd name="T0" fmla="*/ 35 h 4"/>
                <a:gd name="T1" fmla="*/ 35 h 4"/>
                <a:gd name="T2" fmla="*/ 24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6" name="Freeform 640"/>
            <p:cNvSpPr>
              <a:spLocks/>
            </p:cNvSpPr>
            <p:nvPr/>
          </p:nvSpPr>
          <p:spPr bwMode="auto">
            <a:xfrm>
              <a:off x="2291" y="3792"/>
              <a:ext cx="0" cy="17"/>
            </a:xfrm>
            <a:custGeom>
              <a:avLst/>
              <a:gdLst>
                <a:gd name="T0" fmla="*/ 34 h 5"/>
                <a:gd name="T1" fmla="*/ 58 h 5"/>
                <a:gd name="T2" fmla="*/ 34 h 5"/>
                <a:gd name="T3" fmla="*/ 10 h 5"/>
                <a:gd name="T4" fmla="*/ 34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7" name="Freeform 641"/>
            <p:cNvSpPr>
              <a:spLocks/>
            </p:cNvSpPr>
            <p:nvPr/>
          </p:nvSpPr>
          <p:spPr bwMode="auto">
            <a:xfrm>
              <a:off x="2291" y="3792"/>
              <a:ext cx="0" cy="17"/>
            </a:xfrm>
            <a:custGeom>
              <a:avLst/>
              <a:gdLst>
                <a:gd name="T0" fmla="*/ 34 h 5"/>
                <a:gd name="T1" fmla="*/ 58 h 5"/>
                <a:gd name="T2" fmla="*/ 34 h 5"/>
                <a:gd name="T3" fmla="*/ 0 h 5"/>
                <a:gd name="T4" fmla="*/ 34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8" name="Freeform 642"/>
            <p:cNvSpPr>
              <a:spLocks/>
            </p:cNvSpPr>
            <p:nvPr/>
          </p:nvSpPr>
          <p:spPr bwMode="auto">
            <a:xfrm>
              <a:off x="2304" y="3792"/>
              <a:ext cx="0" cy="17"/>
            </a:xfrm>
            <a:custGeom>
              <a:avLst/>
              <a:gdLst>
                <a:gd name="T0" fmla="*/ 34 h 5"/>
                <a:gd name="T1" fmla="*/ 58 h 5"/>
                <a:gd name="T2" fmla="*/ 48 h 5"/>
                <a:gd name="T3" fmla="*/ 10 h 5"/>
                <a:gd name="T4" fmla="*/ 34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9" name="Freeform 643"/>
            <p:cNvSpPr>
              <a:spLocks/>
            </p:cNvSpPr>
            <p:nvPr/>
          </p:nvSpPr>
          <p:spPr bwMode="auto">
            <a:xfrm>
              <a:off x="2291" y="3792"/>
              <a:ext cx="13" cy="0"/>
            </a:xfrm>
            <a:custGeom>
              <a:avLst/>
              <a:gdLst>
                <a:gd name="T0" fmla="*/ 32 w 4"/>
                <a:gd name="T1" fmla="*/ 42 w 4"/>
                <a:gd name="T2" fmla="*/ 23 w 4"/>
                <a:gd name="T3" fmla="*/ 10 w 4"/>
                <a:gd name="T4" fmla="*/ 32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0" name="Freeform 644"/>
            <p:cNvSpPr>
              <a:spLocks/>
            </p:cNvSpPr>
            <p:nvPr/>
          </p:nvSpPr>
          <p:spPr bwMode="auto">
            <a:xfrm>
              <a:off x="2318" y="3850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14 w 4"/>
                <a:gd name="T3" fmla="*/ 49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1" name="Freeform 645"/>
            <p:cNvSpPr>
              <a:spLocks/>
            </p:cNvSpPr>
            <p:nvPr/>
          </p:nvSpPr>
          <p:spPr bwMode="auto">
            <a:xfrm>
              <a:off x="962" y="1830"/>
              <a:ext cx="14" cy="14"/>
            </a:xfrm>
            <a:custGeom>
              <a:avLst/>
              <a:gdLst>
                <a:gd name="T0" fmla="*/ 49 w 4"/>
                <a:gd name="T1" fmla="*/ 35 h 4"/>
                <a:gd name="T2" fmla="*/ 14 w 4"/>
                <a:gd name="T3" fmla="*/ 49 h 4"/>
                <a:gd name="T4" fmla="*/ 0 w 4"/>
                <a:gd name="T5" fmla="*/ 14 h 4"/>
                <a:gd name="T6" fmla="*/ 35 w 4"/>
                <a:gd name="T7" fmla="*/ 0 h 4"/>
                <a:gd name="T8" fmla="*/ 49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4" y="3"/>
                    <a:pt x="3" y="4"/>
                    <a:pt x="1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1"/>
                    <a:pt x="0" y="0"/>
                    <a:pt x="3" y="0"/>
                  </a:cubicBezTo>
                  <a:cubicBezTo>
                    <a:pt x="4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2" name="Freeform 646"/>
            <p:cNvSpPr>
              <a:spLocks/>
            </p:cNvSpPr>
            <p:nvPr/>
          </p:nvSpPr>
          <p:spPr bwMode="auto">
            <a:xfrm>
              <a:off x="1952" y="1477"/>
              <a:ext cx="13" cy="0"/>
            </a:xfrm>
            <a:custGeom>
              <a:avLst/>
              <a:gdLst>
                <a:gd name="T0" fmla="*/ 32 w 4"/>
                <a:gd name="T1" fmla="*/ 32 w 4"/>
                <a:gd name="T2" fmla="*/ 23 w 4"/>
                <a:gd name="T3" fmla="*/ 10 w 4"/>
                <a:gd name="T4" fmla="*/ 32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3" name="Freeform 647"/>
            <p:cNvSpPr>
              <a:spLocks/>
            </p:cNvSpPr>
            <p:nvPr/>
          </p:nvSpPr>
          <p:spPr bwMode="auto">
            <a:xfrm>
              <a:off x="2291" y="1532"/>
              <a:ext cx="13" cy="0"/>
            </a:xfrm>
            <a:custGeom>
              <a:avLst/>
              <a:gdLst>
                <a:gd name="T0" fmla="*/ 23 w 4"/>
                <a:gd name="T1" fmla="*/ 0 w 4"/>
                <a:gd name="T2" fmla="*/ 0 w 4"/>
                <a:gd name="T3" fmla="*/ 23 w 4"/>
                <a:gd name="T4" fmla="*/ 23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4" name="Freeform 648"/>
            <p:cNvSpPr>
              <a:spLocks/>
            </p:cNvSpPr>
            <p:nvPr/>
          </p:nvSpPr>
          <p:spPr bwMode="auto">
            <a:xfrm>
              <a:off x="2277" y="3764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5" name="Freeform 649"/>
            <p:cNvSpPr>
              <a:spLocks/>
            </p:cNvSpPr>
            <p:nvPr/>
          </p:nvSpPr>
          <p:spPr bwMode="auto">
            <a:xfrm>
              <a:off x="2304" y="3809"/>
              <a:ext cx="14" cy="14"/>
            </a:xfrm>
            <a:custGeom>
              <a:avLst/>
              <a:gdLst>
                <a:gd name="T0" fmla="*/ 49 w 4"/>
                <a:gd name="T1" fmla="*/ 35 h 4"/>
                <a:gd name="T2" fmla="*/ 24 w 4"/>
                <a:gd name="T3" fmla="*/ 49 h 4"/>
                <a:gd name="T4" fmla="*/ 0 w 4"/>
                <a:gd name="T5" fmla="*/ 24 h 4"/>
                <a:gd name="T6" fmla="*/ 24 w 4"/>
                <a:gd name="T7" fmla="*/ 0 h 4"/>
                <a:gd name="T8" fmla="*/ 49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4" y="3"/>
                    <a:pt x="4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6" name="Freeform 650"/>
            <p:cNvSpPr>
              <a:spLocks/>
            </p:cNvSpPr>
            <p:nvPr/>
          </p:nvSpPr>
          <p:spPr bwMode="auto">
            <a:xfrm>
              <a:off x="2415" y="3878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7" name="Oval 651"/>
            <p:cNvSpPr>
              <a:spLocks noChangeArrowheads="1"/>
            </p:cNvSpPr>
            <p:nvPr/>
          </p:nvSpPr>
          <p:spPr bwMode="auto">
            <a:xfrm>
              <a:off x="834" y="1802"/>
              <a:ext cx="14" cy="1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928" name="Freeform 652"/>
            <p:cNvSpPr>
              <a:spLocks/>
            </p:cNvSpPr>
            <p:nvPr/>
          </p:nvSpPr>
          <p:spPr bwMode="auto">
            <a:xfrm>
              <a:off x="765" y="1885"/>
              <a:ext cx="0" cy="17"/>
            </a:xfrm>
            <a:custGeom>
              <a:avLst/>
              <a:gdLst>
                <a:gd name="T0" fmla="*/ 34 h 5"/>
                <a:gd name="T1" fmla="*/ 34 h 5"/>
                <a:gd name="T2" fmla="*/ 24 h 5"/>
                <a:gd name="T3" fmla="*/ 24 h 5"/>
                <a:gd name="T4" fmla="*/ 34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3"/>
                    <a:pt x="0" y="5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9" name="Freeform 653"/>
            <p:cNvSpPr>
              <a:spLocks/>
            </p:cNvSpPr>
            <p:nvPr/>
          </p:nvSpPr>
          <p:spPr bwMode="auto">
            <a:xfrm>
              <a:off x="624" y="1902"/>
              <a:ext cx="13" cy="0"/>
            </a:xfrm>
            <a:custGeom>
              <a:avLst/>
              <a:gdLst>
                <a:gd name="T0" fmla="*/ 32 w 4"/>
                <a:gd name="T1" fmla="*/ 0 w 4"/>
                <a:gd name="T2" fmla="*/ 0 w 4"/>
                <a:gd name="T3" fmla="*/ 32 w 4"/>
                <a:gd name="T4" fmla="*/ 32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0" name="Freeform 654"/>
            <p:cNvSpPr>
              <a:spLocks/>
            </p:cNvSpPr>
            <p:nvPr/>
          </p:nvSpPr>
          <p:spPr bwMode="auto">
            <a:xfrm>
              <a:off x="1045" y="1816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1" name="Oval 655"/>
            <p:cNvSpPr>
              <a:spLocks noChangeArrowheads="1"/>
            </p:cNvSpPr>
            <p:nvPr/>
          </p:nvSpPr>
          <p:spPr bwMode="auto">
            <a:xfrm>
              <a:off x="1416" y="1844"/>
              <a:ext cx="1" cy="1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932" name="Freeform 656"/>
            <p:cNvSpPr>
              <a:spLocks/>
            </p:cNvSpPr>
            <p:nvPr/>
          </p:nvSpPr>
          <p:spPr bwMode="auto">
            <a:xfrm>
              <a:off x="1416" y="1830"/>
              <a:ext cx="0" cy="14"/>
            </a:xfrm>
            <a:custGeom>
              <a:avLst/>
              <a:gdLst>
                <a:gd name="T0" fmla="*/ 35 h 4"/>
                <a:gd name="T1" fmla="*/ 35 h 4"/>
                <a:gd name="T2" fmla="*/ 14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3" name="Oval 657"/>
            <p:cNvSpPr>
              <a:spLocks noChangeArrowheads="1"/>
            </p:cNvSpPr>
            <p:nvPr/>
          </p:nvSpPr>
          <p:spPr bwMode="auto">
            <a:xfrm>
              <a:off x="1443" y="1916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934" name="Freeform 658"/>
            <p:cNvSpPr>
              <a:spLocks/>
            </p:cNvSpPr>
            <p:nvPr/>
          </p:nvSpPr>
          <p:spPr bwMode="auto">
            <a:xfrm>
              <a:off x="2135" y="1266"/>
              <a:ext cx="0" cy="14"/>
            </a:xfrm>
            <a:custGeom>
              <a:avLst/>
              <a:gdLst>
                <a:gd name="T0" fmla="*/ 35 h 4"/>
                <a:gd name="T1" fmla="*/ 14 h 4"/>
                <a:gd name="T2" fmla="*/ 14 h 4"/>
                <a:gd name="T3" fmla="*/ 49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5" name="Freeform 659"/>
            <p:cNvSpPr>
              <a:spLocks/>
            </p:cNvSpPr>
            <p:nvPr/>
          </p:nvSpPr>
          <p:spPr bwMode="auto">
            <a:xfrm>
              <a:off x="2415" y="1252"/>
              <a:ext cx="0" cy="14"/>
            </a:xfrm>
            <a:custGeom>
              <a:avLst/>
              <a:gdLst>
                <a:gd name="T0" fmla="*/ 24 h 4"/>
                <a:gd name="T1" fmla="*/ 0 h 4"/>
                <a:gd name="T2" fmla="*/ 0 h 4"/>
                <a:gd name="T3" fmla="*/ 24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6" name="Freeform 660"/>
            <p:cNvSpPr>
              <a:spLocks/>
            </p:cNvSpPr>
            <p:nvPr/>
          </p:nvSpPr>
          <p:spPr bwMode="auto">
            <a:xfrm>
              <a:off x="2246" y="1293"/>
              <a:ext cx="13" cy="0"/>
            </a:xfrm>
            <a:custGeom>
              <a:avLst/>
              <a:gdLst>
                <a:gd name="T0" fmla="*/ 10 w 4"/>
                <a:gd name="T1" fmla="*/ 0 w 4"/>
                <a:gd name="T2" fmla="*/ 23 w 4"/>
                <a:gd name="T3" fmla="*/ 42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7" name="Freeform 661"/>
            <p:cNvSpPr>
              <a:spLocks/>
            </p:cNvSpPr>
            <p:nvPr/>
          </p:nvSpPr>
          <p:spPr bwMode="auto">
            <a:xfrm>
              <a:off x="2007" y="1280"/>
              <a:ext cx="14" cy="0"/>
            </a:xfrm>
            <a:custGeom>
              <a:avLst/>
              <a:gdLst>
                <a:gd name="T0" fmla="*/ 14 w 4"/>
                <a:gd name="T1" fmla="*/ 49 w 4"/>
                <a:gd name="T2" fmla="*/ 35 w 4"/>
                <a:gd name="T3" fmla="*/ 14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8" name="Freeform 662"/>
            <p:cNvSpPr>
              <a:spLocks/>
            </p:cNvSpPr>
            <p:nvPr/>
          </p:nvSpPr>
          <p:spPr bwMode="auto">
            <a:xfrm>
              <a:off x="1768" y="1546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14 w 4"/>
                <a:gd name="T3" fmla="*/ 49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9" name="Freeform 663"/>
            <p:cNvSpPr>
              <a:spLocks/>
            </p:cNvSpPr>
            <p:nvPr/>
          </p:nvSpPr>
          <p:spPr bwMode="auto">
            <a:xfrm>
              <a:off x="1907" y="1394"/>
              <a:ext cx="0" cy="14"/>
            </a:xfrm>
            <a:custGeom>
              <a:avLst/>
              <a:gdLst>
                <a:gd name="T0" fmla="*/ 49 h 4"/>
                <a:gd name="T1" fmla="*/ 49 h 4"/>
                <a:gd name="T2" fmla="*/ 24 h 4"/>
                <a:gd name="T3" fmla="*/ 24 h 4"/>
                <a:gd name="T4" fmla="*/ 49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0" name="Freeform 664"/>
            <p:cNvSpPr>
              <a:spLocks/>
            </p:cNvSpPr>
            <p:nvPr/>
          </p:nvSpPr>
          <p:spPr bwMode="auto">
            <a:xfrm>
              <a:off x="1979" y="1477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1" name="Freeform 665"/>
            <p:cNvSpPr>
              <a:spLocks/>
            </p:cNvSpPr>
            <p:nvPr/>
          </p:nvSpPr>
          <p:spPr bwMode="auto">
            <a:xfrm>
              <a:off x="2163" y="1380"/>
              <a:ext cx="0" cy="14"/>
            </a:xfrm>
            <a:custGeom>
              <a:avLst/>
              <a:gdLst>
                <a:gd name="T0" fmla="*/ 0 h 4"/>
                <a:gd name="T1" fmla="*/ 49 h 4"/>
                <a:gd name="T2" fmla="*/ 49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2" name="Freeform 666"/>
            <p:cNvSpPr>
              <a:spLocks/>
            </p:cNvSpPr>
            <p:nvPr/>
          </p:nvSpPr>
          <p:spPr bwMode="auto">
            <a:xfrm>
              <a:off x="2246" y="1491"/>
              <a:ext cx="0" cy="13"/>
            </a:xfrm>
            <a:custGeom>
              <a:avLst/>
              <a:gdLst>
                <a:gd name="T0" fmla="*/ 0 h 4"/>
                <a:gd name="T1" fmla="*/ 23 h 4"/>
                <a:gd name="T2" fmla="*/ 42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3" name="Freeform 667"/>
            <p:cNvSpPr>
              <a:spLocks/>
            </p:cNvSpPr>
            <p:nvPr/>
          </p:nvSpPr>
          <p:spPr bwMode="auto">
            <a:xfrm>
              <a:off x="2246" y="1504"/>
              <a:ext cx="13" cy="0"/>
            </a:xfrm>
            <a:custGeom>
              <a:avLst/>
              <a:gdLst>
                <a:gd name="T0" fmla="*/ 32 w 4"/>
                <a:gd name="T1" fmla="*/ 42 w 4"/>
                <a:gd name="T2" fmla="*/ 32 w 4"/>
                <a:gd name="T3" fmla="*/ 10 w 4"/>
                <a:gd name="T4" fmla="*/ 32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4" name="Freeform 668"/>
            <p:cNvSpPr>
              <a:spLocks/>
            </p:cNvSpPr>
            <p:nvPr/>
          </p:nvSpPr>
          <p:spPr bwMode="auto">
            <a:xfrm>
              <a:off x="2291" y="1632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14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5" name="Freeform 669"/>
            <p:cNvSpPr>
              <a:spLocks/>
            </p:cNvSpPr>
            <p:nvPr/>
          </p:nvSpPr>
          <p:spPr bwMode="auto">
            <a:xfrm>
              <a:off x="2204" y="1902"/>
              <a:ext cx="14" cy="14"/>
            </a:xfrm>
            <a:custGeom>
              <a:avLst/>
              <a:gdLst>
                <a:gd name="T0" fmla="*/ 24 w 4"/>
                <a:gd name="T1" fmla="*/ 49 h 4"/>
                <a:gd name="T2" fmla="*/ 14 w 4"/>
                <a:gd name="T3" fmla="*/ 49 h 4"/>
                <a:gd name="T4" fmla="*/ 35 w 4"/>
                <a:gd name="T5" fmla="*/ 14 h 4"/>
                <a:gd name="T6" fmla="*/ 49 w 4"/>
                <a:gd name="T7" fmla="*/ 14 h 4"/>
                <a:gd name="T8" fmla="*/ 24 w 4"/>
                <a:gd name="T9" fmla="*/ 4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4"/>
                  </a:moveTo>
                  <a:cubicBezTo>
                    <a:pt x="2" y="4"/>
                    <a:pt x="0" y="4"/>
                    <a:pt x="1" y="4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4" y="2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6" name="Oval 670"/>
            <p:cNvSpPr>
              <a:spLocks noChangeArrowheads="1"/>
            </p:cNvSpPr>
            <p:nvPr/>
          </p:nvSpPr>
          <p:spPr bwMode="auto">
            <a:xfrm>
              <a:off x="2557" y="2013"/>
              <a:ext cx="1" cy="1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947" name="Freeform 671"/>
            <p:cNvSpPr>
              <a:spLocks/>
            </p:cNvSpPr>
            <p:nvPr/>
          </p:nvSpPr>
          <p:spPr bwMode="auto">
            <a:xfrm>
              <a:off x="2598" y="1944"/>
              <a:ext cx="0" cy="14"/>
            </a:xfrm>
            <a:custGeom>
              <a:avLst/>
              <a:gdLst>
                <a:gd name="T0" fmla="*/ 24 h 4"/>
                <a:gd name="T1" fmla="*/ 24 h 4"/>
                <a:gd name="T2" fmla="*/ 14 h 4"/>
                <a:gd name="T3" fmla="*/ 14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8" name="Oval 672"/>
            <p:cNvSpPr>
              <a:spLocks noChangeArrowheads="1"/>
            </p:cNvSpPr>
            <p:nvPr/>
          </p:nvSpPr>
          <p:spPr bwMode="auto">
            <a:xfrm>
              <a:off x="2387" y="2297"/>
              <a:ext cx="14" cy="1"/>
            </a:xfrm>
            <a:prstGeom prst="ellipse">
              <a:avLst/>
            </a:prstGeom>
            <a:solidFill>
              <a:srgbClr val="A7D3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949" name="Oval 673"/>
            <p:cNvSpPr>
              <a:spLocks noChangeArrowheads="1"/>
            </p:cNvSpPr>
            <p:nvPr/>
          </p:nvSpPr>
          <p:spPr bwMode="auto">
            <a:xfrm>
              <a:off x="2218" y="2439"/>
              <a:ext cx="14" cy="1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950" name="Freeform 674"/>
            <p:cNvSpPr>
              <a:spLocks/>
            </p:cNvSpPr>
            <p:nvPr/>
          </p:nvSpPr>
          <p:spPr bwMode="auto">
            <a:xfrm>
              <a:off x="2374" y="254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1" name="Freeform 675"/>
            <p:cNvSpPr>
              <a:spLocks/>
            </p:cNvSpPr>
            <p:nvPr/>
          </p:nvSpPr>
          <p:spPr bwMode="auto">
            <a:xfrm>
              <a:off x="2277" y="3653"/>
              <a:ext cx="0" cy="14"/>
            </a:xfrm>
            <a:custGeom>
              <a:avLst/>
              <a:gdLst>
                <a:gd name="T0" fmla="*/ 49 h 4"/>
                <a:gd name="T1" fmla="*/ 24 h 4"/>
                <a:gd name="T2" fmla="*/ 0 h 4"/>
                <a:gd name="T3" fmla="*/ 24 h 4"/>
                <a:gd name="T4" fmla="*/ 49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" name="Oval 676"/>
            <p:cNvSpPr>
              <a:spLocks noChangeArrowheads="1"/>
            </p:cNvSpPr>
            <p:nvPr/>
          </p:nvSpPr>
          <p:spPr bwMode="auto">
            <a:xfrm>
              <a:off x="2291" y="3653"/>
              <a:ext cx="1" cy="14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953" name="Freeform 677"/>
            <p:cNvSpPr>
              <a:spLocks/>
            </p:cNvSpPr>
            <p:nvPr/>
          </p:nvSpPr>
          <p:spPr bwMode="auto">
            <a:xfrm>
              <a:off x="2277" y="3667"/>
              <a:ext cx="14" cy="0"/>
            </a:xfrm>
            <a:custGeom>
              <a:avLst/>
              <a:gdLst>
                <a:gd name="T0" fmla="*/ 24 w 4"/>
                <a:gd name="T1" fmla="*/ 24 w 4"/>
                <a:gd name="T2" fmla="*/ 14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4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4" name="Freeform 678"/>
            <p:cNvSpPr>
              <a:spLocks/>
            </p:cNvSpPr>
            <p:nvPr/>
          </p:nvSpPr>
          <p:spPr bwMode="auto">
            <a:xfrm>
              <a:off x="2277" y="3667"/>
              <a:ext cx="14" cy="0"/>
            </a:xfrm>
            <a:custGeom>
              <a:avLst/>
              <a:gdLst>
                <a:gd name="T0" fmla="*/ 24 w 4"/>
                <a:gd name="T1" fmla="*/ 49 w 4"/>
                <a:gd name="T2" fmla="*/ 24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5" name="Freeform 679"/>
            <p:cNvSpPr>
              <a:spLocks/>
            </p:cNvSpPr>
            <p:nvPr/>
          </p:nvSpPr>
          <p:spPr bwMode="auto">
            <a:xfrm>
              <a:off x="2259" y="365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6" name="Freeform 680"/>
            <p:cNvSpPr>
              <a:spLocks/>
            </p:cNvSpPr>
            <p:nvPr/>
          </p:nvSpPr>
          <p:spPr bwMode="auto">
            <a:xfrm>
              <a:off x="2291" y="3709"/>
              <a:ext cx="13" cy="13"/>
            </a:xfrm>
            <a:custGeom>
              <a:avLst/>
              <a:gdLst>
                <a:gd name="T0" fmla="*/ 42 w 4"/>
                <a:gd name="T1" fmla="*/ 32 h 4"/>
                <a:gd name="T2" fmla="*/ 10 w 4"/>
                <a:gd name="T3" fmla="*/ 42 h 4"/>
                <a:gd name="T4" fmla="*/ 0 w 4"/>
                <a:gd name="T5" fmla="*/ 32 h 4"/>
                <a:gd name="T6" fmla="*/ 10 w 4"/>
                <a:gd name="T7" fmla="*/ 0 h 4"/>
                <a:gd name="T8" fmla="*/ 42 w 4"/>
                <a:gd name="T9" fmla="*/ 3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4" y="3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7" name="Freeform 681"/>
            <p:cNvSpPr>
              <a:spLocks/>
            </p:cNvSpPr>
            <p:nvPr/>
          </p:nvSpPr>
          <p:spPr bwMode="auto">
            <a:xfrm>
              <a:off x="2259" y="3736"/>
              <a:ext cx="18" cy="0"/>
            </a:xfrm>
            <a:custGeom>
              <a:avLst/>
              <a:gdLst>
                <a:gd name="T0" fmla="*/ 25 w 5"/>
                <a:gd name="T1" fmla="*/ 25 w 5"/>
                <a:gd name="T2" fmla="*/ 0 w 5"/>
                <a:gd name="T3" fmla="*/ 25 w 5"/>
                <a:gd name="T4" fmla="*/ 25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5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" name="Freeform 682"/>
            <p:cNvSpPr>
              <a:spLocks/>
            </p:cNvSpPr>
            <p:nvPr/>
          </p:nvSpPr>
          <p:spPr bwMode="auto">
            <a:xfrm>
              <a:off x="2277" y="3722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" name="Freeform 683"/>
            <p:cNvSpPr>
              <a:spLocks/>
            </p:cNvSpPr>
            <p:nvPr/>
          </p:nvSpPr>
          <p:spPr bwMode="auto">
            <a:xfrm>
              <a:off x="2277" y="3695"/>
              <a:ext cx="0" cy="14"/>
            </a:xfrm>
            <a:custGeom>
              <a:avLst/>
              <a:gdLst>
                <a:gd name="T0" fmla="*/ 49 h 4"/>
                <a:gd name="T1" fmla="*/ 49 h 4"/>
                <a:gd name="T2" fmla="*/ 14 h 4"/>
                <a:gd name="T3" fmla="*/ 14 h 4"/>
                <a:gd name="T4" fmla="*/ 49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" name="Freeform 684"/>
            <p:cNvSpPr>
              <a:spLocks/>
            </p:cNvSpPr>
            <p:nvPr/>
          </p:nvSpPr>
          <p:spPr bwMode="auto">
            <a:xfrm>
              <a:off x="2304" y="3778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35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" name="Freeform 685"/>
            <p:cNvSpPr>
              <a:spLocks/>
            </p:cNvSpPr>
            <p:nvPr/>
          </p:nvSpPr>
          <p:spPr bwMode="auto">
            <a:xfrm>
              <a:off x="2415" y="3878"/>
              <a:ext cx="14" cy="0"/>
            </a:xfrm>
            <a:custGeom>
              <a:avLst/>
              <a:gdLst>
                <a:gd name="T0" fmla="*/ 35 w 4"/>
                <a:gd name="T1" fmla="*/ 24 w 4"/>
                <a:gd name="T2" fmla="*/ 24 w 4"/>
                <a:gd name="T3" fmla="*/ 35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" name="Freeform 686"/>
            <p:cNvSpPr>
              <a:spLocks/>
            </p:cNvSpPr>
            <p:nvPr/>
          </p:nvSpPr>
          <p:spPr bwMode="auto">
            <a:xfrm>
              <a:off x="2346" y="3837"/>
              <a:ext cx="0" cy="13"/>
            </a:xfrm>
            <a:custGeom>
              <a:avLst/>
              <a:gdLst>
                <a:gd name="T0" fmla="*/ 10 h 4"/>
                <a:gd name="T1" fmla="*/ 0 h 4"/>
                <a:gd name="T2" fmla="*/ 32 h 4"/>
                <a:gd name="T3" fmla="*/ 32 h 4"/>
                <a:gd name="T4" fmla="*/ 1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3" name="Freeform 687"/>
            <p:cNvSpPr>
              <a:spLocks/>
            </p:cNvSpPr>
            <p:nvPr/>
          </p:nvSpPr>
          <p:spPr bwMode="auto">
            <a:xfrm>
              <a:off x="2374" y="3864"/>
              <a:ext cx="13" cy="0"/>
            </a:xfrm>
            <a:custGeom>
              <a:avLst/>
              <a:gdLst>
                <a:gd name="T0" fmla="*/ 10 w 4"/>
                <a:gd name="T1" fmla="*/ 10 w 4"/>
                <a:gd name="T2" fmla="*/ 42 w 4"/>
                <a:gd name="T3" fmla="*/ 32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4" name="Freeform 688"/>
            <p:cNvSpPr>
              <a:spLocks/>
            </p:cNvSpPr>
            <p:nvPr/>
          </p:nvSpPr>
          <p:spPr bwMode="auto">
            <a:xfrm>
              <a:off x="2259" y="3722"/>
              <a:ext cx="18" cy="14"/>
            </a:xfrm>
            <a:custGeom>
              <a:avLst/>
              <a:gdLst>
                <a:gd name="T0" fmla="*/ 25 w 5"/>
                <a:gd name="T1" fmla="*/ 0 h 4"/>
                <a:gd name="T2" fmla="*/ 0 w 5"/>
                <a:gd name="T3" fmla="*/ 0 h 4"/>
                <a:gd name="T4" fmla="*/ 25 w 5"/>
                <a:gd name="T5" fmla="*/ 24 h 4"/>
                <a:gd name="T6" fmla="*/ 25 w 5"/>
                <a:gd name="T7" fmla="*/ 49 h 4"/>
                <a:gd name="T8" fmla="*/ 50 w 5"/>
                <a:gd name="T9" fmla="*/ 49 h 4"/>
                <a:gd name="T10" fmla="*/ 65 w 5"/>
                <a:gd name="T11" fmla="*/ 35 h 4"/>
                <a:gd name="T12" fmla="*/ 25 w 5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3"/>
                    <a:pt x="1" y="3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4" y="2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5" name="Oval 689"/>
            <p:cNvSpPr>
              <a:spLocks noChangeArrowheads="1"/>
            </p:cNvSpPr>
            <p:nvPr/>
          </p:nvSpPr>
          <p:spPr bwMode="auto">
            <a:xfrm>
              <a:off x="2277" y="3722"/>
              <a:ext cx="1" cy="14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966" name="Freeform 690"/>
            <p:cNvSpPr>
              <a:spLocks/>
            </p:cNvSpPr>
            <p:nvPr/>
          </p:nvSpPr>
          <p:spPr bwMode="auto">
            <a:xfrm>
              <a:off x="2291" y="3667"/>
              <a:ext cx="13" cy="0"/>
            </a:xfrm>
            <a:custGeom>
              <a:avLst/>
              <a:gdLst>
                <a:gd name="T0" fmla="*/ 0 w 4"/>
                <a:gd name="T1" fmla="*/ 0 w 4"/>
                <a:gd name="T2" fmla="*/ 32 w 4"/>
                <a:gd name="T3" fmla="*/ 10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4" y="0"/>
                    <a:pt x="2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7" name="Freeform 691"/>
            <p:cNvSpPr>
              <a:spLocks/>
            </p:cNvSpPr>
            <p:nvPr/>
          </p:nvSpPr>
          <p:spPr bwMode="auto">
            <a:xfrm>
              <a:off x="2149" y="2394"/>
              <a:ext cx="27" cy="0"/>
            </a:xfrm>
            <a:custGeom>
              <a:avLst/>
              <a:gdLst>
                <a:gd name="T0" fmla="*/ 81 w 8"/>
                <a:gd name="T1" fmla="*/ 81 w 8"/>
                <a:gd name="T2" fmla="*/ 57 w 8"/>
                <a:gd name="T3" fmla="*/ 24 w 8"/>
                <a:gd name="T4" fmla="*/ 0 w 8"/>
                <a:gd name="T5" fmla="*/ 34 w 8"/>
                <a:gd name="T6" fmla="*/ 67 w 8"/>
                <a:gd name="T7" fmla="*/ 81 w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8"/>
                <a:gd name="T17" fmla="*/ 8 w 8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8">
                  <a:moveTo>
                    <a:pt x="7" y="0"/>
                  </a:moveTo>
                  <a:cubicBezTo>
                    <a:pt x="7" y="0"/>
                    <a:pt x="8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8" name="Freeform 692"/>
            <p:cNvSpPr>
              <a:spLocks/>
            </p:cNvSpPr>
            <p:nvPr/>
          </p:nvSpPr>
          <p:spPr bwMode="auto">
            <a:xfrm>
              <a:off x="2218" y="2072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24 w 4"/>
                <a:gd name="T3" fmla="*/ 0 w 4"/>
                <a:gd name="T4" fmla="*/ 14 w 4"/>
                <a:gd name="T5" fmla="*/ 49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9" name="Freeform 693"/>
            <p:cNvSpPr>
              <a:spLocks/>
            </p:cNvSpPr>
            <p:nvPr/>
          </p:nvSpPr>
          <p:spPr bwMode="auto">
            <a:xfrm>
              <a:off x="2135" y="2027"/>
              <a:ext cx="28" cy="14"/>
            </a:xfrm>
            <a:custGeom>
              <a:avLst/>
              <a:gdLst>
                <a:gd name="T0" fmla="*/ 98 w 8"/>
                <a:gd name="T1" fmla="*/ 24 h 4"/>
                <a:gd name="T2" fmla="*/ 73 w 8"/>
                <a:gd name="T3" fmla="*/ 49 h 4"/>
                <a:gd name="T4" fmla="*/ 49 w 8"/>
                <a:gd name="T5" fmla="*/ 49 h 4"/>
                <a:gd name="T6" fmla="*/ 14 w 8"/>
                <a:gd name="T7" fmla="*/ 24 h 4"/>
                <a:gd name="T8" fmla="*/ 0 w 8"/>
                <a:gd name="T9" fmla="*/ 14 h 4"/>
                <a:gd name="T10" fmla="*/ 14 w 8"/>
                <a:gd name="T11" fmla="*/ 14 h 4"/>
                <a:gd name="T12" fmla="*/ 35 w 8"/>
                <a:gd name="T13" fmla="*/ 24 h 4"/>
                <a:gd name="T14" fmla="*/ 49 w 8"/>
                <a:gd name="T15" fmla="*/ 14 h 4"/>
                <a:gd name="T16" fmla="*/ 73 w 8"/>
                <a:gd name="T17" fmla="*/ 24 h 4"/>
                <a:gd name="T18" fmla="*/ 98 w 8"/>
                <a:gd name="T19" fmla="*/ 2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8" y="2"/>
                  </a:move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0" name="Oval 694"/>
            <p:cNvSpPr>
              <a:spLocks noChangeArrowheads="1"/>
            </p:cNvSpPr>
            <p:nvPr/>
          </p:nvSpPr>
          <p:spPr bwMode="auto">
            <a:xfrm>
              <a:off x="2121" y="2027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971" name="Freeform 695"/>
            <p:cNvSpPr>
              <a:spLocks/>
            </p:cNvSpPr>
            <p:nvPr/>
          </p:nvSpPr>
          <p:spPr bwMode="auto">
            <a:xfrm>
              <a:off x="2090" y="1985"/>
              <a:ext cx="17" cy="14"/>
            </a:xfrm>
            <a:custGeom>
              <a:avLst/>
              <a:gdLst>
                <a:gd name="T0" fmla="*/ 10 w 5"/>
                <a:gd name="T1" fmla="*/ 14 h 4"/>
                <a:gd name="T2" fmla="*/ 10 w 5"/>
                <a:gd name="T3" fmla="*/ 49 h 4"/>
                <a:gd name="T4" fmla="*/ 48 w 5"/>
                <a:gd name="T5" fmla="*/ 35 h 4"/>
                <a:gd name="T6" fmla="*/ 58 w 5"/>
                <a:gd name="T7" fmla="*/ 14 h 4"/>
                <a:gd name="T8" fmla="*/ 10 w 5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4" y="4"/>
                    <a:pt x="4" y="3"/>
                  </a:cubicBezTo>
                  <a:cubicBezTo>
                    <a:pt x="5" y="3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2" name="Freeform 696"/>
            <p:cNvSpPr>
              <a:spLocks/>
            </p:cNvSpPr>
            <p:nvPr/>
          </p:nvSpPr>
          <p:spPr bwMode="auto">
            <a:xfrm>
              <a:off x="2429" y="1999"/>
              <a:ext cx="45" cy="28"/>
            </a:xfrm>
            <a:custGeom>
              <a:avLst/>
              <a:gdLst>
                <a:gd name="T0" fmla="*/ 145 w 13"/>
                <a:gd name="T1" fmla="*/ 59 h 8"/>
                <a:gd name="T2" fmla="*/ 121 w 13"/>
                <a:gd name="T3" fmla="*/ 73 h 8"/>
                <a:gd name="T4" fmla="*/ 121 w 13"/>
                <a:gd name="T5" fmla="*/ 98 h 8"/>
                <a:gd name="T6" fmla="*/ 83 w 13"/>
                <a:gd name="T7" fmla="*/ 84 h 8"/>
                <a:gd name="T8" fmla="*/ 83 w 13"/>
                <a:gd name="T9" fmla="*/ 73 h 8"/>
                <a:gd name="T10" fmla="*/ 59 w 13"/>
                <a:gd name="T11" fmla="*/ 84 h 8"/>
                <a:gd name="T12" fmla="*/ 35 w 13"/>
                <a:gd name="T13" fmla="*/ 59 h 8"/>
                <a:gd name="T14" fmla="*/ 10 w 13"/>
                <a:gd name="T15" fmla="*/ 49 h 8"/>
                <a:gd name="T16" fmla="*/ 10 w 13"/>
                <a:gd name="T17" fmla="*/ 24 h 8"/>
                <a:gd name="T18" fmla="*/ 24 w 13"/>
                <a:gd name="T19" fmla="*/ 14 h 8"/>
                <a:gd name="T20" fmla="*/ 24 w 13"/>
                <a:gd name="T21" fmla="*/ 35 h 8"/>
                <a:gd name="T22" fmla="*/ 35 w 13"/>
                <a:gd name="T23" fmla="*/ 49 h 8"/>
                <a:gd name="T24" fmla="*/ 73 w 13"/>
                <a:gd name="T25" fmla="*/ 59 h 8"/>
                <a:gd name="T26" fmla="*/ 107 w 13"/>
                <a:gd name="T27" fmla="*/ 59 h 8"/>
                <a:gd name="T28" fmla="*/ 145 w 13"/>
                <a:gd name="T29" fmla="*/ 59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8"/>
                <a:gd name="T47" fmla="*/ 13 w 13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8">
                  <a:moveTo>
                    <a:pt x="12" y="5"/>
                  </a:moveTo>
                  <a:cubicBezTo>
                    <a:pt x="13" y="5"/>
                    <a:pt x="10" y="5"/>
                    <a:pt x="10" y="6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9" y="8"/>
                    <a:pt x="8" y="8"/>
                    <a:pt x="7" y="7"/>
                  </a:cubicBezTo>
                  <a:cubicBezTo>
                    <a:pt x="7" y="7"/>
                    <a:pt x="8" y="6"/>
                    <a:pt x="7" y="6"/>
                  </a:cubicBezTo>
                  <a:cubicBezTo>
                    <a:pt x="7" y="6"/>
                    <a:pt x="6" y="7"/>
                    <a:pt x="5" y="7"/>
                  </a:cubicBezTo>
                  <a:cubicBezTo>
                    <a:pt x="4" y="7"/>
                    <a:pt x="3" y="5"/>
                    <a:pt x="3" y="5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10" y="5"/>
                    <a:pt x="11" y="4"/>
                    <a:pt x="12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3" name="Freeform 697"/>
            <p:cNvSpPr>
              <a:spLocks/>
            </p:cNvSpPr>
            <p:nvPr/>
          </p:nvSpPr>
          <p:spPr bwMode="auto">
            <a:xfrm>
              <a:off x="2474" y="1985"/>
              <a:ext cx="0" cy="14"/>
            </a:xfrm>
            <a:custGeom>
              <a:avLst/>
              <a:gdLst>
                <a:gd name="T0" fmla="*/ 0 h 4"/>
                <a:gd name="T1" fmla="*/ 49 h 4"/>
                <a:gd name="T2" fmla="*/ 49 h 4"/>
                <a:gd name="T3" fmla="*/ 0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4" name="Freeform 698"/>
            <p:cNvSpPr>
              <a:spLocks/>
            </p:cNvSpPr>
            <p:nvPr/>
          </p:nvSpPr>
          <p:spPr bwMode="auto">
            <a:xfrm>
              <a:off x="2259" y="2127"/>
              <a:ext cx="45" cy="14"/>
            </a:xfrm>
            <a:custGeom>
              <a:avLst/>
              <a:gdLst>
                <a:gd name="T0" fmla="*/ 10 w 13"/>
                <a:gd name="T1" fmla="*/ 35 h 4"/>
                <a:gd name="T2" fmla="*/ 10 w 13"/>
                <a:gd name="T3" fmla="*/ 49 h 4"/>
                <a:gd name="T4" fmla="*/ 35 w 13"/>
                <a:gd name="T5" fmla="*/ 49 h 4"/>
                <a:gd name="T6" fmla="*/ 107 w 13"/>
                <a:gd name="T7" fmla="*/ 24 h 4"/>
                <a:gd name="T8" fmla="*/ 145 w 13"/>
                <a:gd name="T9" fmla="*/ 14 h 4"/>
                <a:gd name="T10" fmla="*/ 132 w 13"/>
                <a:gd name="T11" fmla="*/ 14 h 4"/>
                <a:gd name="T12" fmla="*/ 107 w 13"/>
                <a:gd name="T13" fmla="*/ 14 h 4"/>
                <a:gd name="T14" fmla="*/ 121 w 13"/>
                <a:gd name="T15" fmla="*/ 0 h 4"/>
                <a:gd name="T16" fmla="*/ 107 w 13"/>
                <a:gd name="T17" fmla="*/ 0 h 4"/>
                <a:gd name="T18" fmla="*/ 59 w 13"/>
                <a:gd name="T19" fmla="*/ 14 h 4"/>
                <a:gd name="T20" fmla="*/ 35 w 13"/>
                <a:gd name="T21" fmla="*/ 14 h 4"/>
                <a:gd name="T22" fmla="*/ 10 w 13"/>
                <a:gd name="T23" fmla="*/ 35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4"/>
                <a:gd name="T38" fmla="*/ 13 w 13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4">
                  <a:moveTo>
                    <a:pt x="1" y="3"/>
                  </a:moveTo>
                  <a:cubicBezTo>
                    <a:pt x="1" y="3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5" y="3"/>
                    <a:pt x="7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3" y="1"/>
                    <a:pt x="11" y="1"/>
                    <a:pt x="11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5" name="Freeform 699"/>
            <p:cNvSpPr>
              <a:spLocks/>
            </p:cNvSpPr>
            <p:nvPr/>
          </p:nvSpPr>
          <p:spPr bwMode="auto">
            <a:xfrm>
              <a:off x="2415" y="1716"/>
              <a:ext cx="0" cy="17"/>
            </a:xfrm>
            <a:custGeom>
              <a:avLst/>
              <a:gdLst>
                <a:gd name="T0" fmla="*/ 0 h 5"/>
                <a:gd name="T1" fmla="*/ 24 h 5"/>
                <a:gd name="T2" fmla="*/ 58 h 5"/>
                <a:gd name="T3" fmla="*/ 48 h 5"/>
                <a:gd name="T4" fmla="*/ 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6" name="Freeform 700"/>
            <p:cNvSpPr>
              <a:spLocks/>
            </p:cNvSpPr>
            <p:nvPr/>
          </p:nvSpPr>
          <p:spPr bwMode="auto">
            <a:xfrm>
              <a:off x="2190" y="1591"/>
              <a:ext cx="28" cy="14"/>
            </a:xfrm>
            <a:custGeom>
              <a:avLst/>
              <a:gdLst>
                <a:gd name="T0" fmla="*/ 14 w 8"/>
                <a:gd name="T1" fmla="*/ 0 h 4"/>
                <a:gd name="T2" fmla="*/ 14 w 8"/>
                <a:gd name="T3" fmla="*/ 14 h 4"/>
                <a:gd name="T4" fmla="*/ 24 w 8"/>
                <a:gd name="T5" fmla="*/ 14 h 4"/>
                <a:gd name="T6" fmla="*/ 24 w 8"/>
                <a:gd name="T7" fmla="*/ 24 h 4"/>
                <a:gd name="T8" fmla="*/ 49 w 8"/>
                <a:gd name="T9" fmla="*/ 35 h 4"/>
                <a:gd name="T10" fmla="*/ 49 w 8"/>
                <a:gd name="T11" fmla="*/ 35 h 4"/>
                <a:gd name="T12" fmla="*/ 98 w 8"/>
                <a:gd name="T13" fmla="*/ 35 h 4"/>
                <a:gd name="T14" fmla="*/ 73 w 8"/>
                <a:gd name="T15" fmla="*/ 24 h 4"/>
                <a:gd name="T16" fmla="*/ 59 w 8"/>
                <a:gd name="T17" fmla="*/ 24 h 4"/>
                <a:gd name="T18" fmla="*/ 35 w 8"/>
                <a:gd name="T19" fmla="*/ 0 h 4"/>
                <a:gd name="T20" fmla="*/ 14 w 8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4"/>
                <a:gd name="T35" fmla="*/ 8 w 8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4">
                  <a:moveTo>
                    <a:pt x="1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1" y="2"/>
                    <a:pt x="2" y="2"/>
                  </a:cubicBezTo>
                  <a:cubicBezTo>
                    <a:pt x="3" y="3"/>
                    <a:pt x="3" y="2"/>
                    <a:pt x="4" y="3"/>
                  </a:cubicBezTo>
                  <a:cubicBezTo>
                    <a:pt x="4" y="3"/>
                    <a:pt x="3" y="3"/>
                    <a:pt x="4" y="3"/>
                  </a:cubicBezTo>
                  <a:cubicBezTo>
                    <a:pt x="5" y="3"/>
                    <a:pt x="6" y="4"/>
                    <a:pt x="8" y="3"/>
                  </a:cubicBezTo>
                  <a:cubicBezTo>
                    <a:pt x="8" y="3"/>
                    <a:pt x="7" y="3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7" name="Freeform 701"/>
            <p:cNvSpPr>
              <a:spLocks/>
            </p:cNvSpPr>
            <p:nvPr/>
          </p:nvSpPr>
          <p:spPr bwMode="auto">
            <a:xfrm>
              <a:off x="2163" y="1532"/>
              <a:ext cx="13" cy="14"/>
            </a:xfrm>
            <a:custGeom>
              <a:avLst/>
              <a:gdLst>
                <a:gd name="T0" fmla="*/ 23 w 4"/>
                <a:gd name="T1" fmla="*/ 0 h 4"/>
                <a:gd name="T2" fmla="*/ 32 w 4"/>
                <a:gd name="T3" fmla="*/ 14 h 4"/>
                <a:gd name="T4" fmla="*/ 32 w 4"/>
                <a:gd name="T5" fmla="*/ 49 h 4"/>
                <a:gd name="T6" fmla="*/ 23 w 4"/>
                <a:gd name="T7" fmla="*/ 49 h 4"/>
                <a:gd name="T8" fmla="*/ 10 w 4"/>
                <a:gd name="T9" fmla="*/ 49 h 4"/>
                <a:gd name="T10" fmla="*/ 10 w 4"/>
                <a:gd name="T11" fmla="*/ 35 h 4"/>
                <a:gd name="T12" fmla="*/ 0 w 4"/>
                <a:gd name="T13" fmla="*/ 24 h 4"/>
                <a:gd name="T14" fmla="*/ 10 w 4"/>
                <a:gd name="T15" fmla="*/ 14 h 4"/>
                <a:gd name="T16" fmla="*/ 23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2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8" name="Freeform 702"/>
            <p:cNvSpPr>
              <a:spLocks/>
            </p:cNvSpPr>
            <p:nvPr/>
          </p:nvSpPr>
          <p:spPr bwMode="auto">
            <a:xfrm>
              <a:off x="2048" y="1504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35 w 4"/>
                <a:gd name="T3" fmla="*/ 0 w 4"/>
                <a:gd name="T4" fmla="*/ 14 w 4"/>
                <a:gd name="T5" fmla="*/ 35 w 4"/>
                <a:gd name="T6" fmla="*/ 35 w 4"/>
                <a:gd name="T7" fmla="*/ 49 w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4"/>
                <a:gd name="T17" fmla="*/ 4 w 4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9" name="Freeform 703"/>
            <p:cNvSpPr>
              <a:spLocks/>
            </p:cNvSpPr>
            <p:nvPr/>
          </p:nvSpPr>
          <p:spPr bwMode="auto">
            <a:xfrm>
              <a:off x="1979" y="1518"/>
              <a:ext cx="0" cy="14"/>
            </a:xfrm>
            <a:custGeom>
              <a:avLst/>
              <a:gdLst>
                <a:gd name="T0" fmla="*/ 14 h 4"/>
                <a:gd name="T1" fmla="*/ 35 h 4"/>
                <a:gd name="T2" fmla="*/ 49 h 4"/>
                <a:gd name="T3" fmla="*/ 14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0" name="Freeform 704"/>
            <p:cNvSpPr>
              <a:spLocks/>
            </p:cNvSpPr>
            <p:nvPr/>
          </p:nvSpPr>
          <p:spPr bwMode="auto">
            <a:xfrm>
              <a:off x="1952" y="1518"/>
              <a:ext cx="13" cy="14"/>
            </a:xfrm>
            <a:custGeom>
              <a:avLst/>
              <a:gdLst>
                <a:gd name="T0" fmla="*/ 32 w 4"/>
                <a:gd name="T1" fmla="*/ 14 h 4"/>
                <a:gd name="T2" fmla="*/ 32 w 4"/>
                <a:gd name="T3" fmla="*/ 49 h 4"/>
                <a:gd name="T4" fmla="*/ 0 w 4"/>
                <a:gd name="T5" fmla="*/ 35 h 4"/>
                <a:gd name="T6" fmla="*/ 10 w 4"/>
                <a:gd name="T7" fmla="*/ 24 h 4"/>
                <a:gd name="T8" fmla="*/ 32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" name="Freeform 705"/>
            <p:cNvSpPr>
              <a:spLocks/>
            </p:cNvSpPr>
            <p:nvPr/>
          </p:nvSpPr>
          <p:spPr bwMode="auto">
            <a:xfrm>
              <a:off x="1907" y="1532"/>
              <a:ext cx="13" cy="0"/>
            </a:xfrm>
            <a:custGeom>
              <a:avLst/>
              <a:gdLst>
                <a:gd name="T0" fmla="*/ 10 w 4"/>
                <a:gd name="T1" fmla="*/ 42 w 4"/>
                <a:gd name="T2" fmla="*/ 32 w 4"/>
                <a:gd name="T3" fmla="*/ 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2" name="Freeform 706"/>
            <p:cNvSpPr>
              <a:spLocks/>
            </p:cNvSpPr>
            <p:nvPr/>
          </p:nvSpPr>
          <p:spPr bwMode="auto">
            <a:xfrm>
              <a:off x="2035" y="1504"/>
              <a:ext cx="13" cy="0"/>
            </a:xfrm>
            <a:custGeom>
              <a:avLst/>
              <a:gdLst>
                <a:gd name="T0" fmla="*/ 0 w 4"/>
                <a:gd name="T1" fmla="*/ 32 w 4"/>
                <a:gd name="T2" fmla="*/ 32 w 4"/>
                <a:gd name="T3" fmla="*/ 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0" y="0"/>
                  </a:moveTo>
                  <a:cubicBezTo>
                    <a:pt x="1" y="0"/>
                    <a:pt x="3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3" name="Freeform 707"/>
            <p:cNvSpPr>
              <a:spLocks/>
            </p:cNvSpPr>
            <p:nvPr/>
          </p:nvSpPr>
          <p:spPr bwMode="auto">
            <a:xfrm>
              <a:off x="1457" y="1504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35 w 4"/>
                <a:gd name="T3" fmla="*/ 49 h 4"/>
                <a:gd name="T4" fmla="*/ 14 w 4"/>
                <a:gd name="T5" fmla="*/ 35 h 4"/>
                <a:gd name="T6" fmla="*/ 14 w 4"/>
                <a:gd name="T7" fmla="*/ 1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1" y="1"/>
                  </a:moveTo>
                  <a:cubicBezTo>
                    <a:pt x="3" y="1"/>
                    <a:pt x="4" y="3"/>
                    <a:pt x="3" y="4"/>
                  </a:cubicBez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4" name="Freeform 708"/>
            <p:cNvSpPr>
              <a:spLocks/>
            </p:cNvSpPr>
            <p:nvPr/>
          </p:nvSpPr>
          <p:spPr bwMode="auto">
            <a:xfrm>
              <a:off x="1471" y="1504"/>
              <a:ext cx="0" cy="14"/>
            </a:xfrm>
            <a:custGeom>
              <a:avLst/>
              <a:gdLst>
                <a:gd name="T0" fmla="*/ 14 h 4"/>
                <a:gd name="T1" fmla="*/ 35 h 4"/>
                <a:gd name="T2" fmla="*/ 49 h 4"/>
                <a:gd name="T3" fmla="*/ 14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5" name="Freeform 709"/>
            <p:cNvSpPr>
              <a:spLocks/>
            </p:cNvSpPr>
            <p:nvPr/>
          </p:nvSpPr>
          <p:spPr bwMode="auto">
            <a:xfrm>
              <a:off x="1471" y="1504"/>
              <a:ext cx="28" cy="14"/>
            </a:xfrm>
            <a:custGeom>
              <a:avLst/>
              <a:gdLst>
                <a:gd name="T0" fmla="*/ 73 w 8"/>
                <a:gd name="T1" fmla="*/ 0 h 4"/>
                <a:gd name="T2" fmla="*/ 98 w 8"/>
                <a:gd name="T3" fmla="*/ 14 h 4"/>
                <a:gd name="T4" fmla="*/ 59 w 8"/>
                <a:gd name="T5" fmla="*/ 35 h 4"/>
                <a:gd name="T6" fmla="*/ 24 w 8"/>
                <a:gd name="T7" fmla="*/ 49 h 4"/>
                <a:gd name="T8" fmla="*/ 0 w 8"/>
                <a:gd name="T9" fmla="*/ 35 h 4"/>
                <a:gd name="T10" fmla="*/ 14 w 8"/>
                <a:gd name="T11" fmla="*/ 24 h 4"/>
                <a:gd name="T12" fmla="*/ 49 w 8"/>
                <a:gd name="T13" fmla="*/ 24 h 4"/>
                <a:gd name="T14" fmla="*/ 73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6" y="0"/>
                  </a:move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6" y="3"/>
                    <a:pt x="5" y="3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5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6" name="Freeform 710"/>
            <p:cNvSpPr>
              <a:spLocks/>
            </p:cNvSpPr>
            <p:nvPr/>
          </p:nvSpPr>
          <p:spPr bwMode="auto">
            <a:xfrm>
              <a:off x="2346" y="1518"/>
              <a:ext cx="0" cy="14"/>
            </a:xfrm>
            <a:custGeom>
              <a:avLst/>
              <a:gdLst>
                <a:gd name="T0" fmla="*/ 14 h 4"/>
                <a:gd name="T1" fmla="*/ 24 h 4"/>
                <a:gd name="T2" fmla="*/ 49 h 4"/>
                <a:gd name="T3" fmla="*/ 35 h 4"/>
                <a:gd name="T4" fmla="*/ 14 h 4"/>
                <a:gd name="T5" fmla="*/ 1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7" name="Freeform 711"/>
            <p:cNvSpPr>
              <a:spLocks/>
            </p:cNvSpPr>
            <p:nvPr/>
          </p:nvSpPr>
          <p:spPr bwMode="auto">
            <a:xfrm>
              <a:off x="2277" y="1504"/>
              <a:ext cx="27" cy="14"/>
            </a:xfrm>
            <a:custGeom>
              <a:avLst/>
              <a:gdLst>
                <a:gd name="T0" fmla="*/ 67 w 8"/>
                <a:gd name="T1" fmla="*/ 0 h 4"/>
                <a:gd name="T2" fmla="*/ 91 w 8"/>
                <a:gd name="T3" fmla="*/ 14 h 4"/>
                <a:gd name="T4" fmla="*/ 57 w 8"/>
                <a:gd name="T5" fmla="*/ 24 h 4"/>
                <a:gd name="T6" fmla="*/ 34 w 8"/>
                <a:gd name="T7" fmla="*/ 49 h 4"/>
                <a:gd name="T8" fmla="*/ 0 w 8"/>
                <a:gd name="T9" fmla="*/ 49 h 4"/>
                <a:gd name="T10" fmla="*/ 0 w 8"/>
                <a:gd name="T11" fmla="*/ 35 h 4"/>
                <a:gd name="T12" fmla="*/ 34 w 8"/>
                <a:gd name="T13" fmla="*/ 24 h 4"/>
                <a:gd name="T14" fmla="*/ 57 w 8"/>
                <a:gd name="T15" fmla="*/ 14 h 4"/>
                <a:gd name="T16" fmla="*/ 67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6" y="0"/>
                  </a:moveTo>
                  <a:cubicBezTo>
                    <a:pt x="7" y="0"/>
                    <a:pt x="8" y="1"/>
                    <a:pt x="8" y="1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2" y="2"/>
                    <a:pt x="3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8" name="Freeform 712"/>
            <p:cNvSpPr>
              <a:spLocks/>
            </p:cNvSpPr>
            <p:nvPr/>
          </p:nvSpPr>
          <p:spPr bwMode="auto">
            <a:xfrm>
              <a:off x="2304" y="1504"/>
              <a:ext cx="14" cy="0"/>
            </a:xfrm>
            <a:custGeom>
              <a:avLst/>
              <a:gdLst>
                <a:gd name="T0" fmla="*/ 0 w 4"/>
                <a:gd name="T1" fmla="*/ 35 w 4"/>
                <a:gd name="T2" fmla="*/ 49 w 4"/>
                <a:gd name="T3" fmla="*/ 24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9" name="Freeform 713"/>
            <p:cNvSpPr>
              <a:spLocks/>
            </p:cNvSpPr>
            <p:nvPr/>
          </p:nvSpPr>
          <p:spPr bwMode="auto">
            <a:xfrm>
              <a:off x="2277" y="1491"/>
              <a:ext cx="14" cy="13"/>
            </a:xfrm>
            <a:custGeom>
              <a:avLst/>
              <a:gdLst>
                <a:gd name="T0" fmla="*/ 0 w 4"/>
                <a:gd name="T1" fmla="*/ 23 h 4"/>
                <a:gd name="T2" fmla="*/ 14 w 4"/>
                <a:gd name="T3" fmla="*/ 42 h 4"/>
                <a:gd name="T4" fmla="*/ 49 w 4"/>
                <a:gd name="T5" fmla="*/ 32 h 4"/>
                <a:gd name="T6" fmla="*/ 35 w 4"/>
                <a:gd name="T7" fmla="*/ 10 h 4"/>
                <a:gd name="T8" fmla="*/ 0 w 4"/>
                <a:gd name="T9" fmla="*/ 2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0" name="Freeform 714"/>
            <p:cNvSpPr>
              <a:spLocks/>
            </p:cNvSpPr>
            <p:nvPr/>
          </p:nvSpPr>
          <p:spPr bwMode="auto">
            <a:xfrm>
              <a:off x="2291" y="1532"/>
              <a:ext cx="13" cy="14"/>
            </a:xfrm>
            <a:custGeom>
              <a:avLst/>
              <a:gdLst>
                <a:gd name="T0" fmla="*/ 0 w 4"/>
                <a:gd name="T1" fmla="*/ 24 h 4"/>
                <a:gd name="T2" fmla="*/ 0 w 4"/>
                <a:gd name="T3" fmla="*/ 49 h 4"/>
                <a:gd name="T4" fmla="*/ 23 w 4"/>
                <a:gd name="T5" fmla="*/ 35 h 4"/>
                <a:gd name="T6" fmla="*/ 32 w 4"/>
                <a:gd name="T7" fmla="*/ 24 h 4"/>
                <a:gd name="T8" fmla="*/ 0 w 4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3" y="3"/>
                    <a:pt x="4" y="2"/>
                    <a:pt x="3" y="2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1" name="Freeform 715"/>
            <p:cNvSpPr>
              <a:spLocks/>
            </p:cNvSpPr>
            <p:nvPr/>
          </p:nvSpPr>
          <p:spPr bwMode="auto">
            <a:xfrm>
              <a:off x="2176" y="1491"/>
              <a:ext cx="14" cy="0"/>
            </a:xfrm>
            <a:custGeom>
              <a:avLst/>
              <a:gdLst>
                <a:gd name="T0" fmla="*/ 14 w 4"/>
                <a:gd name="T1" fmla="*/ 24 w 4"/>
                <a:gd name="T2" fmla="*/ 49 w 4"/>
                <a:gd name="T3" fmla="*/ 35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2" name="Freeform 716"/>
            <p:cNvSpPr>
              <a:spLocks/>
            </p:cNvSpPr>
            <p:nvPr/>
          </p:nvSpPr>
          <p:spPr bwMode="auto">
            <a:xfrm>
              <a:off x="2035" y="1380"/>
              <a:ext cx="27" cy="14"/>
            </a:xfrm>
            <a:custGeom>
              <a:avLst/>
              <a:gdLst>
                <a:gd name="T0" fmla="*/ 10 w 8"/>
                <a:gd name="T1" fmla="*/ 35 h 4"/>
                <a:gd name="T2" fmla="*/ 10 w 8"/>
                <a:gd name="T3" fmla="*/ 35 h 4"/>
                <a:gd name="T4" fmla="*/ 24 w 8"/>
                <a:gd name="T5" fmla="*/ 49 h 4"/>
                <a:gd name="T6" fmla="*/ 57 w 8"/>
                <a:gd name="T7" fmla="*/ 35 h 4"/>
                <a:gd name="T8" fmla="*/ 81 w 8"/>
                <a:gd name="T9" fmla="*/ 24 h 4"/>
                <a:gd name="T10" fmla="*/ 91 w 8"/>
                <a:gd name="T11" fmla="*/ 0 h 4"/>
                <a:gd name="T12" fmla="*/ 67 w 8"/>
                <a:gd name="T13" fmla="*/ 14 h 4"/>
                <a:gd name="T14" fmla="*/ 34 w 8"/>
                <a:gd name="T15" fmla="*/ 24 h 4"/>
                <a:gd name="T16" fmla="*/ 10 w 8"/>
                <a:gd name="T17" fmla="*/ 35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1" y="3"/>
                  </a:moveTo>
                  <a:cubicBezTo>
                    <a:pt x="1" y="3"/>
                    <a:pt x="0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3" name="Freeform 717"/>
            <p:cNvSpPr>
              <a:spLocks/>
            </p:cNvSpPr>
            <p:nvPr/>
          </p:nvSpPr>
          <p:spPr bwMode="auto">
            <a:xfrm>
              <a:off x="2062" y="1408"/>
              <a:ext cx="0" cy="13"/>
            </a:xfrm>
            <a:custGeom>
              <a:avLst/>
              <a:gdLst>
                <a:gd name="T0" fmla="*/ 0 h 4"/>
                <a:gd name="T1" fmla="*/ 10 h 4"/>
                <a:gd name="T2" fmla="*/ 32 h 4"/>
                <a:gd name="T3" fmla="*/ 32 h 4"/>
                <a:gd name="T4" fmla="*/ 10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4" name="Freeform 718"/>
            <p:cNvSpPr>
              <a:spLocks/>
            </p:cNvSpPr>
            <p:nvPr/>
          </p:nvSpPr>
          <p:spPr bwMode="auto">
            <a:xfrm>
              <a:off x="2107" y="1335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0 w 4"/>
                <a:gd name="T3" fmla="*/ 35 h 4"/>
                <a:gd name="T4" fmla="*/ 35 w 4"/>
                <a:gd name="T5" fmla="*/ 49 h 4"/>
                <a:gd name="T6" fmla="*/ 35 w 4"/>
                <a:gd name="T7" fmla="*/ 14 h 4"/>
                <a:gd name="T8" fmla="*/ 0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5" name="Freeform 719"/>
            <p:cNvSpPr>
              <a:spLocks/>
            </p:cNvSpPr>
            <p:nvPr/>
          </p:nvSpPr>
          <p:spPr bwMode="auto">
            <a:xfrm>
              <a:off x="2076" y="1349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35 w 4"/>
                <a:gd name="T3" fmla="*/ 24 w 4"/>
                <a:gd name="T4" fmla="*/ 14 w 4"/>
                <a:gd name="T5" fmla="*/ 14 w 4"/>
                <a:gd name="T6" fmla="*/ 24 w 4"/>
                <a:gd name="T7" fmla="*/ 49 w 4"/>
                <a:gd name="T8" fmla="*/ 49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6" name="Freeform 720"/>
            <p:cNvSpPr>
              <a:spLocks/>
            </p:cNvSpPr>
            <p:nvPr/>
          </p:nvSpPr>
          <p:spPr bwMode="auto">
            <a:xfrm>
              <a:off x="1768" y="1335"/>
              <a:ext cx="28" cy="14"/>
            </a:xfrm>
            <a:custGeom>
              <a:avLst/>
              <a:gdLst>
                <a:gd name="T0" fmla="*/ 0 w 8"/>
                <a:gd name="T1" fmla="*/ 35 h 4"/>
                <a:gd name="T2" fmla="*/ 0 w 8"/>
                <a:gd name="T3" fmla="*/ 35 h 4"/>
                <a:gd name="T4" fmla="*/ 35 w 8"/>
                <a:gd name="T5" fmla="*/ 49 h 4"/>
                <a:gd name="T6" fmla="*/ 49 w 8"/>
                <a:gd name="T7" fmla="*/ 35 h 4"/>
                <a:gd name="T8" fmla="*/ 98 w 8"/>
                <a:gd name="T9" fmla="*/ 14 h 4"/>
                <a:gd name="T10" fmla="*/ 84 w 8"/>
                <a:gd name="T11" fmla="*/ 14 h 4"/>
                <a:gd name="T12" fmla="*/ 59 w 8"/>
                <a:gd name="T13" fmla="*/ 14 h 4"/>
                <a:gd name="T14" fmla="*/ 35 w 8"/>
                <a:gd name="T15" fmla="*/ 24 h 4"/>
                <a:gd name="T16" fmla="*/ 0 w 8"/>
                <a:gd name="T17" fmla="*/ 35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1"/>
                    <a:pt x="3" y="1"/>
                    <a:pt x="3" y="2"/>
                  </a:cubicBezTo>
                  <a:cubicBezTo>
                    <a:pt x="2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7" name="Freeform 721"/>
            <p:cNvSpPr>
              <a:spLocks/>
            </p:cNvSpPr>
            <p:nvPr/>
          </p:nvSpPr>
          <p:spPr bwMode="auto">
            <a:xfrm>
              <a:off x="1837" y="1307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5 h 4"/>
                <a:gd name="T4" fmla="*/ 35 w 4"/>
                <a:gd name="T5" fmla="*/ 49 h 4"/>
                <a:gd name="T6" fmla="*/ 49 w 4"/>
                <a:gd name="T7" fmla="*/ 24 h 4"/>
                <a:gd name="T8" fmla="*/ 35 w 4"/>
                <a:gd name="T9" fmla="*/ 14 h 4"/>
                <a:gd name="T10" fmla="*/ 24 w 4"/>
                <a:gd name="T11" fmla="*/ 14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8" name="Freeform 722"/>
            <p:cNvSpPr>
              <a:spLocks/>
            </p:cNvSpPr>
            <p:nvPr/>
          </p:nvSpPr>
          <p:spPr bwMode="auto">
            <a:xfrm>
              <a:off x="1979" y="1335"/>
              <a:ext cx="28" cy="0"/>
            </a:xfrm>
            <a:custGeom>
              <a:avLst/>
              <a:gdLst>
                <a:gd name="T0" fmla="*/ 35 w 8"/>
                <a:gd name="T1" fmla="*/ 73 w 8"/>
                <a:gd name="T2" fmla="*/ 98 w 8"/>
                <a:gd name="T3" fmla="*/ 49 w 8"/>
                <a:gd name="T4" fmla="*/ 24 w 8"/>
                <a:gd name="T5" fmla="*/ 0 w 8"/>
                <a:gd name="T6" fmla="*/ 35 w 8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8"/>
                <a:gd name="T15" fmla="*/ 8 w 8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8">
                  <a:moveTo>
                    <a:pt x="3" y="0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9" name="Freeform 723"/>
            <p:cNvSpPr>
              <a:spLocks/>
            </p:cNvSpPr>
            <p:nvPr/>
          </p:nvSpPr>
          <p:spPr bwMode="auto">
            <a:xfrm>
              <a:off x="1993" y="1335"/>
              <a:ext cx="14" cy="14"/>
            </a:xfrm>
            <a:custGeom>
              <a:avLst/>
              <a:gdLst>
                <a:gd name="T0" fmla="*/ 0 w 4"/>
                <a:gd name="T1" fmla="*/ 35 h 4"/>
                <a:gd name="T2" fmla="*/ 14 w 4"/>
                <a:gd name="T3" fmla="*/ 49 h 4"/>
                <a:gd name="T4" fmla="*/ 35 w 4"/>
                <a:gd name="T5" fmla="*/ 24 h 4"/>
                <a:gd name="T6" fmla="*/ 49 w 4"/>
                <a:gd name="T7" fmla="*/ 14 h 4"/>
                <a:gd name="T8" fmla="*/ 35 w 4"/>
                <a:gd name="T9" fmla="*/ 0 h 4"/>
                <a:gd name="T10" fmla="*/ 14 w 4"/>
                <a:gd name="T11" fmla="*/ 14 h 4"/>
                <a:gd name="T12" fmla="*/ 0 w 4"/>
                <a:gd name="T13" fmla="*/ 35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3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0" name="Freeform 724"/>
            <p:cNvSpPr>
              <a:spLocks/>
            </p:cNvSpPr>
            <p:nvPr/>
          </p:nvSpPr>
          <p:spPr bwMode="auto">
            <a:xfrm>
              <a:off x="2021" y="1307"/>
              <a:ext cx="14" cy="14"/>
            </a:xfrm>
            <a:custGeom>
              <a:avLst/>
              <a:gdLst>
                <a:gd name="T0" fmla="*/ 0 w 4"/>
                <a:gd name="T1" fmla="*/ 35 h 4"/>
                <a:gd name="T2" fmla="*/ 0 w 4"/>
                <a:gd name="T3" fmla="*/ 49 h 4"/>
                <a:gd name="T4" fmla="*/ 24 w 4"/>
                <a:gd name="T5" fmla="*/ 49 h 4"/>
                <a:gd name="T6" fmla="*/ 49 w 4"/>
                <a:gd name="T7" fmla="*/ 14 h 4"/>
                <a:gd name="T8" fmla="*/ 35 w 4"/>
                <a:gd name="T9" fmla="*/ 14 h 4"/>
                <a:gd name="T10" fmla="*/ 24 w 4"/>
                <a:gd name="T11" fmla="*/ 14 h 4"/>
                <a:gd name="T12" fmla="*/ 14 w 4"/>
                <a:gd name="T13" fmla="*/ 35 h 4"/>
                <a:gd name="T14" fmla="*/ 0 w 4"/>
                <a:gd name="T15" fmla="*/ 35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3" y="3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1" name="Freeform 725"/>
            <p:cNvSpPr>
              <a:spLocks/>
            </p:cNvSpPr>
            <p:nvPr/>
          </p:nvSpPr>
          <p:spPr bwMode="auto">
            <a:xfrm>
              <a:off x="2021" y="1280"/>
              <a:ext cx="14" cy="13"/>
            </a:xfrm>
            <a:custGeom>
              <a:avLst/>
              <a:gdLst>
                <a:gd name="T0" fmla="*/ 0 w 4"/>
                <a:gd name="T1" fmla="*/ 23 h 4"/>
                <a:gd name="T2" fmla="*/ 14 w 4"/>
                <a:gd name="T3" fmla="*/ 42 h 4"/>
                <a:gd name="T4" fmla="*/ 35 w 4"/>
                <a:gd name="T5" fmla="*/ 23 h 4"/>
                <a:gd name="T6" fmla="*/ 49 w 4"/>
                <a:gd name="T7" fmla="*/ 32 h 4"/>
                <a:gd name="T8" fmla="*/ 35 w 4"/>
                <a:gd name="T9" fmla="*/ 10 h 4"/>
                <a:gd name="T10" fmla="*/ 14 w 4"/>
                <a:gd name="T11" fmla="*/ 10 h 4"/>
                <a:gd name="T12" fmla="*/ 0 w 4"/>
                <a:gd name="T13" fmla="*/ 2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2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2" name="Freeform 726"/>
            <p:cNvSpPr>
              <a:spLocks/>
            </p:cNvSpPr>
            <p:nvPr/>
          </p:nvSpPr>
          <p:spPr bwMode="auto">
            <a:xfrm>
              <a:off x="2176" y="1307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35 w 4"/>
                <a:gd name="T3" fmla="*/ 0 h 4"/>
                <a:gd name="T4" fmla="*/ 35 w 4"/>
                <a:gd name="T5" fmla="*/ 49 h 4"/>
                <a:gd name="T6" fmla="*/ 24 w 4"/>
                <a:gd name="T7" fmla="*/ 49 h 4"/>
                <a:gd name="T8" fmla="*/ 0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1" y="1"/>
                    <a:pt x="3" y="0"/>
                    <a:pt x="3" y="0"/>
                  </a:cubicBezTo>
                  <a:cubicBezTo>
                    <a:pt x="3" y="1"/>
                    <a:pt x="4" y="3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3" name="Freeform 727"/>
            <p:cNvSpPr>
              <a:spLocks/>
            </p:cNvSpPr>
            <p:nvPr/>
          </p:nvSpPr>
          <p:spPr bwMode="auto">
            <a:xfrm>
              <a:off x="2318" y="1321"/>
              <a:ext cx="14" cy="28"/>
            </a:xfrm>
            <a:custGeom>
              <a:avLst/>
              <a:gdLst>
                <a:gd name="T0" fmla="*/ 35 w 4"/>
                <a:gd name="T1" fmla="*/ 14 h 8"/>
                <a:gd name="T2" fmla="*/ 0 w 4"/>
                <a:gd name="T3" fmla="*/ 73 h 8"/>
                <a:gd name="T4" fmla="*/ 14 w 4"/>
                <a:gd name="T5" fmla="*/ 98 h 8"/>
                <a:gd name="T6" fmla="*/ 24 w 4"/>
                <a:gd name="T7" fmla="*/ 73 h 8"/>
                <a:gd name="T8" fmla="*/ 35 w 4"/>
                <a:gd name="T9" fmla="*/ 84 h 8"/>
                <a:gd name="T10" fmla="*/ 35 w 4"/>
                <a:gd name="T11" fmla="*/ 49 h 8"/>
                <a:gd name="T12" fmla="*/ 49 w 4"/>
                <a:gd name="T13" fmla="*/ 24 h 8"/>
                <a:gd name="T14" fmla="*/ 35 w 4"/>
                <a:gd name="T15" fmla="*/ 14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3" y="1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2" y="6"/>
                    <a:pt x="2" y="6"/>
                  </a:cubicBezTo>
                  <a:cubicBezTo>
                    <a:pt x="2" y="6"/>
                    <a:pt x="3" y="8"/>
                    <a:pt x="3" y="7"/>
                  </a:cubicBezTo>
                  <a:cubicBezTo>
                    <a:pt x="4" y="6"/>
                    <a:pt x="3" y="6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4" name="Freeform 728"/>
            <p:cNvSpPr>
              <a:spLocks/>
            </p:cNvSpPr>
            <p:nvPr/>
          </p:nvSpPr>
          <p:spPr bwMode="auto">
            <a:xfrm>
              <a:off x="2246" y="1252"/>
              <a:ext cx="13" cy="0"/>
            </a:xfrm>
            <a:custGeom>
              <a:avLst/>
              <a:gdLst>
                <a:gd name="T0" fmla="*/ 32 w 4"/>
                <a:gd name="T1" fmla="*/ 42 w 4"/>
                <a:gd name="T2" fmla="*/ 23 w 4"/>
                <a:gd name="T3" fmla="*/ 10 w 4"/>
                <a:gd name="T4" fmla="*/ 10 w 4"/>
                <a:gd name="T5" fmla="*/ 32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5" name="Freeform 729"/>
            <p:cNvSpPr>
              <a:spLocks/>
            </p:cNvSpPr>
            <p:nvPr/>
          </p:nvSpPr>
          <p:spPr bwMode="auto">
            <a:xfrm>
              <a:off x="2135" y="1193"/>
              <a:ext cx="14" cy="17"/>
            </a:xfrm>
            <a:custGeom>
              <a:avLst/>
              <a:gdLst>
                <a:gd name="T0" fmla="*/ 35 w 4"/>
                <a:gd name="T1" fmla="*/ 0 h 5"/>
                <a:gd name="T2" fmla="*/ 35 w 4"/>
                <a:gd name="T3" fmla="*/ 34 h 5"/>
                <a:gd name="T4" fmla="*/ 24 w 4"/>
                <a:gd name="T5" fmla="*/ 34 h 5"/>
                <a:gd name="T6" fmla="*/ 0 w 4"/>
                <a:gd name="T7" fmla="*/ 34 h 5"/>
                <a:gd name="T8" fmla="*/ 14 w 4"/>
                <a:gd name="T9" fmla="*/ 0 h 5"/>
                <a:gd name="T10" fmla="*/ 35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3" y="0"/>
                  </a:moveTo>
                  <a:cubicBezTo>
                    <a:pt x="3" y="0"/>
                    <a:pt x="4" y="3"/>
                    <a:pt x="3" y="3"/>
                  </a:cubicBezTo>
                  <a:cubicBezTo>
                    <a:pt x="3" y="5"/>
                    <a:pt x="2" y="3"/>
                    <a:pt x="2" y="3"/>
                  </a:cubicBezTo>
                  <a:cubicBezTo>
                    <a:pt x="1" y="3"/>
                    <a:pt x="0" y="5"/>
                    <a:pt x="0" y="3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6" name="Freeform 730"/>
            <p:cNvSpPr>
              <a:spLocks/>
            </p:cNvSpPr>
            <p:nvPr/>
          </p:nvSpPr>
          <p:spPr bwMode="auto">
            <a:xfrm>
              <a:off x="2671" y="1463"/>
              <a:ext cx="14" cy="0"/>
            </a:xfrm>
            <a:custGeom>
              <a:avLst/>
              <a:gdLst>
                <a:gd name="T0" fmla="*/ 35 w 4"/>
                <a:gd name="T1" fmla="*/ 24 w 4"/>
                <a:gd name="T2" fmla="*/ 0 w 4"/>
                <a:gd name="T3" fmla="*/ 2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7" name="Freeform 731"/>
            <p:cNvSpPr>
              <a:spLocks/>
            </p:cNvSpPr>
            <p:nvPr/>
          </p:nvSpPr>
          <p:spPr bwMode="auto">
            <a:xfrm>
              <a:off x="2643" y="1421"/>
              <a:ext cx="14" cy="0"/>
            </a:xfrm>
            <a:custGeom>
              <a:avLst/>
              <a:gdLst>
                <a:gd name="T0" fmla="*/ 24 w 4"/>
                <a:gd name="T1" fmla="*/ 35 w 4"/>
                <a:gd name="T2" fmla="*/ 35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8" name="Freeform 732"/>
            <p:cNvSpPr>
              <a:spLocks/>
            </p:cNvSpPr>
            <p:nvPr/>
          </p:nvSpPr>
          <p:spPr bwMode="auto">
            <a:xfrm>
              <a:off x="2474" y="1674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14 w 4"/>
                <a:gd name="T3" fmla="*/ 49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9" name="Freeform 733"/>
            <p:cNvSpPr>
              <a:spLocks/>
            </p:cNvSpPr>
            <p:nvPr/>
          </p:nvSpPr>
          <p:spPr bwMode="auto">
            <a:xfrm>
              <a:off x="2460" y="1504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14 w 4"/>
                <a:gd name="T3" fmla="*/ 24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0" name="Freeform 734"/>
            <p:cNvSpPr>
              <a:spLocks/>
            </p:cNvSpPr>
            <p:nvPr/>
          </p:nvSpPr>
          <p:spPr bwMode="auto">
            <a:xfrm>
              <a:off x="2474" y="1619"/>
              <a:ext cx="0" cy="13"/>
            </a:xfrm>
            <a:custGeom>
              <a:avLst/>
              <a:gdLst>
                <a:gd name="T0" fmla="*/ 42 h 4"/>
                <a:gd name="T1" fmla="*/ 42 h 4"/>
                <a:gd name="T2" fmla="*/ 10 h 4"/>
                <a:gd name="T3" fmla="*/ 10 h 4"/>
                <a:gd name="T4" fmla="*/ 42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1" name="Freeform 735"/>
            <p:cNvSpPr>
              <a:spLocks/>
            </p:cNvSpPr>
            <p:nvPr/>
          </p:nvSpPr>
          <p:spPr bwMode="auto">
            <a:xfrm>
              <a:off x="2515" y="1563"/>
              <a:ext cx="14" cy="0"/>
            </a:xfrm>
            <a:custGeom>
              <a:avLst/>
              <a:gdLst>
                <a:gd name="T0" fmla="*/ 35 w 4"/>
                <a:gd name="T1" fmla="*/ 14 w 4"/>
                <a:gd name="T2" fmla="*/ 24 w 4"/>
                <a:gd name="T3" fmla="*/ 49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2" name="Freeform 736"/>
            <p:cNvSpPr>
              <a:spLocks/>
            </p:cNvSpPr>
            <p:nvPr/>
          </p:nvSpPr>
          <p:spPr bwMode="auto">
            <a:xfrm>
              <a:off x="2460" y="1688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24 w 4"/>
                <a:gd name="T3" fmla="*/ 49 h 4"/>
                <a:gd name="T4" fmla="*/ 49 w 4"/>
                <a:gd name="T5" fmla="*/ 35 h 4"/>
                <a:gd name="T6" fmla="*/ 49 w 4"/>
                <a:gd name="T7" fmla="*/ 24 h 4"/>
                <a:gd name="T8" fmla="*/ 24 w 4"/>
                <a:gd name="T9" fmla="*/ 14 h 4"/>
                <a:gd name="T10" fmla="*/ 0 w 4"/>
                <a:gd name="T11" fmla="*/ 14 h 4"/>
                <a:gd name="T12" fmla="*/ 0 w 4"/>
                <a:gd name="T13" fmla="*/ 1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3" name="Freeform 737"/>
            <p:cNvSpPr>
              <a:spLocks/>
            </p:cNvSpPr>
            <p:nvPr/>
          </p:nvSpPr>
          <p:spPr bwMode="auto">
            <a:xfrm>
              <a:off x="2443" y="1293"/>
              <a:ext cx="31" cy="0"/>
            </a:xfrm>
            <a:custGeom>
              <a:avLst/>
              <a:gdLst>
                <a:gd name="T0" fmla="*/ 59 w 9"/>
                <a:gd name="T1" fmla="*/ 96 w 9"/>
                <a:gd name="T2" fmla="*/ 96 w 9"/>
                <a:gd name="T3" fmla="*/ 34 w 9"/>
                <a:gd name="T4" fmla="*/ 10 w 9"/>
                <a:gd name="T5" fmla="*/ 59 w 9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9 w 9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9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4" name="Freeform 738"/>
            <p:cNvSpPr>
              <a:spLocks/>
            </p:cNvSpPr>
            <p:nvPr/>
          </p:nvSpPr>
          <p:spPr bwMode="auto">
            <a:xfrm>
              <a:off x="2429" y="1293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49 w 4"/>
                <a:gd name="T3" fmla="*/ 14 h 4"/>
                <a:gd name="T4" fmla="*/ 49 w 4"/>
                <a:gd name="T5" fmla="*/ 24 h 4"/>
                <a:gd name="T6" fmla="*/ 49 w 4"/>
                <a:gd name="T7" fmla="*/ 49 h 4"/>
                <a:gd name="T8" fmla="*/ 24 w 4"/>
                <a:gd name="T9" fmla="*/ 24 h 4"/>
                <a:gd name="T10" fmla="*/ 0 w 4"/>
                <a:gd name="T11" fmla="*/ 14 h 4"/>
                <a:gd name="T12" fmla="*/ 14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1" y="0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5" name="Freeform 739"/>
            <p:cNvSpPr>
              <a:spLocks/>
            </p:cNvSpPr>
            <p:nvPr/>
          </p:nvSpPr>
          <p:spPr bwMode="auto">
            <a:xfrm>
              <a:off x="1384" y="1871"/>
              <a:ext cx="32" cy="31"/>
            </a:xfrm>
            <a:custGeom>
              <a:avLst/>
              <a:gdLst>
                <a:gd name="T0" fmla="*/ 75 w 9"/>
                <a:gd name="T1" fmla="*/ 10 h 9"/>
                <a:gd name="T2" fmla="*/ 14 w 9"/>
                <a:gd name="T3" fmla="*/ 10 h 9"/>
                <a:gd name="T4" fmla="*/ 39 w 9"/>
                <a:gd name="T5" fmla="*/ 24 h 9"/>
                <a:gd name="T6" fmla="*/ 50 w 9"/>
                <a:gd name="T7" fmla="*/ 59 h 9"/>
                <a:gd name="T8" fmla="*/ 89 w 9"/>
                <a:gd name="T9" fmla="*/ 96 h 9"/>
                <a:gd name="T10" fmla="*/ 100 w 9"/>
                <a:gd name="T11" fmla="*/ 83 h 9"/>
                <a:gd name="T12" fmla="*/ 75 w 9"/>
                <a:gd name="T13" fmla="*/ 72 h 9"/>
                <a:gd name="T14" fmla="*/ 64 w 9"/>
                <a:gd name="T15" fmla="*/ 24 h 9"/>
                <a:gd name="T16" fmla="*/ 75 w 9"/>
                <a:gd name="T17" fmla="*/ 1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9"/>
                <a:gd name="T29" fmla="*/ 9 w 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9">
                  <a:moveTo>
                    <a:pt x="6" y="1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0" y="2"/>
                    <a:pt x="3" y="2"/>
                    <a:pt x="3" y="2"/>
                  </a:cubicBezTo>
                  <a:cubicBezTo>
                    <a:pt x="4" y="3"/>
                    <a:pt x="3" y="4"/>
                    <a:pt x="4" y="5"/>
                  </a:cubicBezTo>
                  <a:cubicBezTo>
                    <a:pt x="5" y="6"/>
                    <a:pt x="6" y="7"/>
                    <a:pt x="7" y="8"/>
                  </a:cubicBezTo>
                  <a:cubicBezTo>
                    <a:pt x="7" y="9"/>
                    <a:pt x="9" y="8"/>
                    <a:pt x="8" y="7"/>
                  </a:cubicBezTo>
                  <a:cubicBezTo>
                    <a:pt x="7" y="7"/>
                    <a:pt x="6" y="6"/>
                    <a:pt x="6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6" name="Freeform 740"/>
            <p:cNvSpPr>
              <a:spLocks/>
            </p:cNvSpPr>
            <p:nvPr/>
          </p:nvSpPr>
          <p:spPr bwMode="auto">
            <a:xfrm>
              <a:off x="862" y="1646"/>
              <a:ext cx="59" cy="14"/>
            </a:xfrm>
            <a:custGeom>
              <a:avLst/>
              <a:gdLst>
                <a:gd name="T0" fmla="*/ 24 w 17"/>
                <a:gd name="T1" fmla="*/ 14 h 4"/>
                <a:gd name="T2" fmla="*/ 10 w 17"/>
                <a:gd name="T3" fmla="*/ 35 h 4"/>
                <a:gd name="T4" fmla="*/ 49 w 17"/>
                <a:gd name="T5" fmla="*/ 35 h 4"/>
                <a:gd name="T6" fmla="*/ 83 w 17"/>
                <a:gd name="T7" fmla="*/ 35 h 4"/>
                <a:gd name="T8" fmla="*/ 121 w 17"/>
                <a:gd name="T9" fmla="*/ 35 h 4"/>
                <a:gd name="T10" fmla="*/ 146 w 17"/>
                <a:gd name="T11" fmla="*/ 49 h 4"/>
                <a:gd name="T12" fmla="*/ 205 w 17"/>
                <a:gd name="T13" fmla="*/ 35 h 4"/>
                <a:gd name="T14" fmla="*/ 146 w 17"/>
                <a:gd name="T15" fmla="*/ 24 h 4"/>
                <a:gd name="T16" fmla="*/ 132 w 17"/>
                <a:gd name="T17" fmla="*/ 14 h 4"/>
                <a:gd name="T18" fmla="*/ 108 w 17"/>
                <a:gd name="T19" fmla="*/ 14 h 4"/>
                <a:gd name="T20" fmla="*/ 83 w 17"/>
                <a:gd name="T21" fmla="*/ 24 h 4"/>
                <a:gd name="T22" fmla="*/ 35 w 17"/>
                <a:gd name="T23" fmla="*/ 24 h 4"/>
                <a:gd name="T24" fmla="*/ 24 w 17"/>
                <a:gd name="T25" fmla="*/ 1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"/>
                <a:gd name="T41" fmla="*/ 17 w 17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">
                  <a:moveTo>
                    <a:pt x="2" y="1"/>
                  </a:move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3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4"/>
                    <a:pt x="17" y="4"/>
                    <a:pt x="17" y="3"/>
                  </a:cubicBezTo>
                  <a:cubicBezTo>
                    <a:pt x="17" y="2"/>
                    <a:pt x="14" y="2"/>
                    <a:pt x="12" y="2"/>
                  </a:cubicBezTo>
                  <a:cubicBezTo>
                    <a:pt x="12" y="2"/>
                    <a:pt x="12" y="1"/>
                    <a:pt x="11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9" y="1"/>
                    <a:pt x="8" y="2"/>
                    <a:pt x="7" y="2"/>
                  </a:cubicBezTo>
                  <a:cubicBezTo>
                    <a:pt x="6" y="2"/>
                    <a:pt x="4" y="2"/>
                    <a:pt x="3" y="2"/>
                  </a:cubicBezTo>
                  <a:cubicBezTo>
                    <a:pt x="3" y="2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7" name="Freeform 741"/>
            <p:cNvSpPr>
              <a:spLocks/>
            </p:cNvSpPr>
            <p:nvPr/>
          </p:nvSpPr>
          <p:spPr bwMode="auto">
            <a:xfrm>
              <a:off x="1384" y="1816"/>
              <a:ext cx="32" cy="28"/>
            </a:xfrm>
            <a:custGeom>
              <a:avLst/>
              <a:gdLst>
                <a:gd name="T0" fmla="*/ 64 w 9"/>
                <a:gd name="T1" fmla="*/ 14 h 8"/>
                <a:gd name="T2" fmla="*/ 100 w 9"/>
                <a:gd name="T3" fmla="*/ 49 h 8"/>
                <a:gd name="T4" fmla="*/ 114 w 9"/>
                <a:gd name="T5" fmla="*/ 84 h 8"/>
                <a:gd name="T6" fmla="*/ 100 w 9"/>
                <a:gd name="T7" fmla="*/ 98 h 8"/>
                <a:gd name="T8" fmla="*/ 64 w 9"/>
                <a:gd name="T9" fmla="*/ 73 h 8"/>
                <a:gd name="T10" fmla="*/ 39 w 9"/>
                <a:gd name="T11" fmla="*/ 59 h 8"/>
                <a:gd name="T12" fmla="*/ 50 w 9"/>
                <a:gd name="T13" fmla="*/ 49 h 8"/>
                <a:gd name="T14" fmla="*/ 39 w 9"/>
                <a:gd name="T15" fmla="*/ 35 h 8"/>
                <a:gd name="T16" fmla="*/ 50 w 9"/>
                <a:gd name="T17" fmla="*/ 24 h 8"/>
                <a:gd name="T18" fmla="*/ 14 w 9"/>
                <a:gd name="T19" fmla="*/ 24 h 8"/>
                <a:gd name="T20" fmla="*/ 39 w 9"/>
                <a:gd name="T21" fmla="*/ 0 h 8"/>
                <a:gd name="T22" fmla="*/ 64 w 9"/>
                <a:gd name="T23" fmla="*/ 14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8"/>
                <a:gd name="T38" fmla="*/ 9 w 9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8">
                  <a:moveTo>
                    <a:pt x="5" y="1"/>
                  </a:move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3"/>
                    <a:pt x="2" y="4"/>
                    <a:pt x="3" y="3"/>
                  </a:cubicBezTo>
                  <a:cubicBezTo>
                    <a:pt x="3" y="3"/>
                    <a:pt x="5" y="2"/>
                    <a:pt x="4" y="2"/>
                  </a:cubicBezTo>
                  <a:cubicBezTo>
                    <a:pt x="4" y="1"/>
                    <a:pt x="2" y="3"/>
                    <a:pt x="1" y="2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8" name="Freeform 742"/>
            <p:cNvSpPr>
              <a:spLocks/>
            </p:cNvSpPr>
            <p:nvPr/>
          </p:nvSpPr>
          <p:spPr bwMode="auto">
            <a:xfrm>
              <a:off x="1384" y="1802"/>
              <a:ext cx="32" cy="14"/>
            </a:xfrm>
            <a:custGeom>
              <a:avLst/>
              <a:gdLst>
                <a:gd name="T0" fmla="*/ 14 w 9"/>
                <a:gd name="T1" fmla="*/ 14 h 4"/>
                <a:gd name="T2" fmla="*/ 14 w 9"/>
                <a:gd name="T3" fmla="*/ 49 h 4"/>
                <a:gd name="T4" fmla="*/ 64 w 9"/>
                <a:gd name="T5" fmla="*/ 35 h 4"/>
                <a:gd name="T6" fmla="*/ 64 w 9"/>
                <a:gd name="T7" fmla="*/ 24 h 4"/>
                <a:gd name="T8" fmla="*/ 89 w 9"/>
                <a:gd name="T9" fmla="*/ 35 h 4"/>
                <a:gd name="T10" fmla="*/ 100 w 9"/>
                <a:gd name="T11" fmla="*/ 35 h 4"/>
                <a:gd name="T12" fmla="*/ 75 w 9"/>
                <a:gd name="T13" fmla="*/ 14 h 4"/>
                <a:gd name="T14" fmla="*/ 39 w 9"/>
                <a:gd name="T15" fmla="*/ 14 h 4"/>
                <a:gd name="T16" fmla="*/ 14 w 9"/>
                <a:gd name="T17" fmla="*/ 1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4" y="4"/>
                    <a:pt x="5" y="3"/>
                  </a:cubicBezTo>
                  <a:cubicBezTo>
                    <a:pt x="5" y="3"/>
                    <a:pt x="4" y="2"/>
                    <a:pt x="5" y="2"/>
                  </a:cubicBezTo>
                  <a:cubicBezTo>
                    <a:pt x="5" y="2"/>
                    <a:pt x="6" y="3"/>
                    <a:pt x="7" y="3"/>
                  </a:cubicBezTo>
                  <a:cubicBezTo>
                    <a:pt x="7" y="3"/>
                    <a:pt x="9" y="3"/>
                    <a:pt x="8" y="3"/>
                  </a:cubicBezTo>
                  <a:cubicBezTo>
                    <a:pt x="8" y="2"/>
                    <a:pt x="7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9" name="Freeform 743"/>
            <p:cNvSpPr>
              <a:spLocks/>
            </p:cNvSpPr>
            <p:nvPr/>
          </p:nvSpPr>
          <p:spPr bwMode="auto">
            <a:xfrm>
              <a:off x="1384" y="1802"/>
              <a:ext cx="0" cy="14"/>
            </a:xfrm>
            <a:custGeom>
              <a:avLst/>
              <a:gdLst>
                <a:gd name="T0" fmla="*/ 0 h 4"/>
                <a:gd name="T1" fmla="*/ 24 h 4"/>
                <a:gd name="T2" fmla="*/ 49 h 4"/>
                <a:gd name="T3" fmla="*/ 24 h 4"/>
                <a:gd name="T4" fmla="*/ 14 h 4"/>
                <a:gd name="T5" fmla="*/ 0 h 4"/>
                <a:gd name="T6" fmla="*/ 0 h 4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4"/>
                <a:gd name="T15" fmla="*/ 4 h 4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0" name="Freeform 744"/>
            <p:cNvSpPr>
              <a:spLocks/>
            </p:cNvSpPr>
            <p:nvPr/>
          </p:nvSpPr>
          <p:spPr bwMode="auto">
            <a:xfrm>
              <a:off x="1371" y="1788"/>
              <a:ext cx="13" cy="28"/>
            </a:xfrm>
            <a:custGeom>
              <a:avLst/>
              <a:gdLst>
                <a:gd name="T0" fmla="*/ 10 w 4"/>
                <a:gd name="T1" fmla="*/ 0 h 8"/>
                <a:gd name="T2" fmla="*/ 10 w 4"/>
                <a:gd name="T3" fmla="*/ 14 h 8"/>
                <a:gd name="T4" fmla="*/ 23 w 4"/>
                <a:gd name="T5" fmla="*/ 73 h 8"/>
                <a:gd name="T6" fmla="*/ 32 w 4"/>
                <a:gd name="T7" fmla="*/ 98 h 8"/>
                <a:gd name="T8" fmla="*/ 42 w 4"/>
                <a:gd name="T9" fmla="*/ 59 h 8"/>
                <a:gd name="T10" fmla="*/ 32 w 4"/>
                <a:gd name="T11" fmla="*/ 14 h 8"/>
                <a:gd name="T12" fmla="*/ 23 w 4"/>
                <a:gd name="T13" fmla="*/ 0 h 8"/>
                <a:gd name="T14" fmla="*/ 10 w 4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6"/>
                    <a:pt x="2" y="8"/>
                    <a:pt x="3" y="8"/>
                  </a:cubicBezTo>
                  <a:cubicBezTo>
                    <a:pt x="3" y="8"/>
                    <a:pt x="4" y="6"/>
                    <a:pt x="4" y="5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1" name="Freeform 745"/>
            <p:cNvSpPr>
              <a:spLocks/>
            </p:cNvSpPr>
            <p:nvPr/>
          </p:nvSpPr>
          <p:spPr bwMode="auto">
            <a:xfrm>
              <a:off x="1357" y="1774"/>
              <a:ext cx="27" cy="14"/>
            </a:xfrm>
            <a:custGeom>
              <a:avLst/>
              <a:gdLst>
                <a:gd name="T0" fmla="*/ 10 w 8"/>
                <a:gd name="T1" fmla="*/ 0 h 4"/>
                <a:gd name="T2" fmla="*/ 10 w 8"/>
                <a:gd name="T3" fmla="*/ 14 h 4"/>
                <a:gd name="T4" fmla="*/ 34 w 8"/>
                <a:gd name="T5" fmla="*/ 49 h 4"/>
                <a:gd name="T6" fmla="*/ 47 w 8"/>
                <a:gd name="T7" fmla="*/ 35 h 4"/>
                <a:gd name="T8" fmla="*/ 47 w 8"/>
                <a:gd name="T9" fmla="*/ 24 h 4"/>
                <a:gd name="T10" fmla="*/ 91 w 8"/>
                <a:gd name="T11" fmla="*/ 35 h 4"/>
                <a:gd name="T12" fmla="*/ 91 w 8"/>
                <a:gd name="T13" fmla="*/ 24 h 4"/>
                <a:gd name="T14" fmla="*/ 57 w 8"/>
                <a:gd name="T15" fmla="*/ 14 h 4"/>
                <a:gd name="T16" fmla="*/ 67 w 8"/>
                <a:gd name="T17" fmla="*/ 14 h 4"/>
                <a:gd name="T18" fmla="*/ 91 w 8"/>
                <a:gd name="T19" fmla="*/ 14 h 4"/>
                <a:gd name="T20" fmla="*/ 91 w 8"/>
                <a:gd name="T21" fmla="*/ 0 h 4"/>
                <a:gd name="T22" fmla="*/ 57 w 8"/>
                <a:gd name="T23" fmla="*/ 0 h 4"/>
                <a:gd name="T24" fmla="*/ 24 w 8"/>
                <a:gd name="T25" fmla="*/ 0 h 4"/>
                <a:gd name="T26" fmla="*/ 10 w 8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4"/>
                <a:gd name="T44" fmla="*/ 8 w 8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4">
                  <a:moveTo>
                    <a:pt x="1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6" y="1"/>
                    <a:pt x="6" y="1"/>
                  </a:cubicBezTo>
                  <a:cubicBezTo>
                    <a:pt x="7" y="1"/>
                    <a:pt x="7" y="2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2" name="Freeform 746"/>
            <p:cNvSpPr>
              <a:spLocks/>
            </p:cNvSpPr>
            <p:nvPr/>
          </p:nvSpPr>
          <p:spPr bwMode="auto">
            <a:xfrm>
              <a:off x="1416" y="1816"/>
              <a:ext cx="13" cy="28"/>
            </a:xfrm>
            <a:custGeom>
              <a:avLst/>
              <a:gdLst>
                <a:gd name="T0" fmla="*/ 10 w 4"/>
                <a:gd name="T1" fmla="*/ 24 h 8"/>
                <a:gd name="T2" fmla="*/ 0 w 4"/>
                <a:gd name="T3" fmla="*/ 73 h 8"/>
                <a:gd name="T4" fmla="*/ 23 w 4"/>
                <a:gd name="T5" fmla="*/ 98 h 8"/>
                <a:gd name="T6" fmla="*/ 42 w 4"/>
                <a:gd name="T7" fmla="*/ 35 h 8"/>
                <a:gd name="T8" fmla="*/ 32 w 4"/>
                <a:gd name="T9" fmla="*/ 14 h 8"/>
                <a:gd name="T10" fmla="*/ 10 w 4"/>
                <a:gd name="T11" fmla="*/ 2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1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7"/>
                    <a:pt x="2" y="8"/>
                    <a:pt x="2" y="8"/>
                  </a:cubicBezTo>
                  <a:cubicBezTo>
                    <a:pt x="4" y="7"/>
                    <a:pt x="3" y="5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3" name="Freeform 747"/>
            <p:cNvSpPr>
              <a:spLocks/>
            </p:cNvSpPr>
            <p:nvPr/>
          </p:nvSpPr>
          <p:spPr bwMode="auto">
            <a:xfrm>
              <a:off x="1398" y="1816"/>
              <a:ext cx="18" cy="0"/>
            </a:xfrm>
            <a:custGeom>
              <a:avLst/>
              <a:gdLst>
                <a:gd name="T0" fmla="*/ 25 w 5"/>
                <a:gd name="T1" fmla="*/ 0 w 5"/>
                <a:gd name="T2" fmla="*/ 25 w 5"/>
                <a:gd name="T3" fmla="*/ 65 w 5"/>
                <a:gd name="T4" fmla="*/ 25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3" y="0"/>
                    <a:pt x="5" y="0"/>
                    <a:pt x="5" y="0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4" name="Freeform 748"/>
            <p:cNvSpPr>
              <a:spLocks/>
            </p:cNvSpPr>
            <p:nvPr/>
          </p:nvSpPr>
          <p:spPr bwMode="auto">
            <a:xfrm>
              <a:off x="1201" y="1733"/>
              <a:ext cx="14" cy="14"/>
            </a:xfrm>
            <a:custGeom>
              <a:avLst/>
              <a:gdLst>
                <a:gd name="T0" fmla="*/ 14 w 4"/>
                <a:gd name="T1" fmla="*/ 35 h 4"/>
                <a:gd name="T2" fmla="*/ 14 w 4"/>
                <a:gd name="T3" fmla="*/ 49 h 4"/>
                <a:gd name="T4" fmla="*/ 49 w 4"/>
                <a:gd name="T5" fmla="*/ 0 h 4"/>
                <a:gd name="T6" fmla="*/ 49 w 4"/>
                <a:gd name="T7" fmla="*/ 0 h 4"/>
                <a:gd name="T8" fmla="*/ 14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3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5" name="Freeform 749"/>
            <p:cNvSpPr>
              <a:spLocks/>
            </p:cNvSpPr>
            <p:nvPr/>
          </p:nvSpPr>
          <p:spPr bwMode="auto">
            <a:xfrm>
              <a:off x="893" y="1844"/>
              <a:ext cx="28" cy="13"/>
            </a:xfrm>
            <a:custGeom>
              <a:avLst/>
              <a:gdLst>
                <a:gd name="T0" fmla="*/ 98 w 8"/>
                <a:gd name="T1" fmla="*/ 0 h 4"/>
                <a:gd name="T2" fmla="*/ 98 w 8"/>
                <a:gd name="T3" fmla="*/ 23 h 4"/>
                <a:gd name="T4" fmla="*/ 35 w 8"/>
                <a:gd name="T5" fmla="*/ 32 h 4"/>
                <a:gd name="T6" fmla="*/ 0 w 8"/>
                <a:gd name="T7" fmla="*/ 42 h 4"/>
                <a:gd name="T8" fmla="*/ 0 w 8"/>
                <a:gd name="T9" fmla="*/ 32 h 4"/>
                <a:gd name="T10" fmla="*/ 35 w 8"/>
                <a:gd name="T11" fmla="*/ 10 h 4"/>
                <a:gd name="T12" fmla="*/ 59 w 8"/>
                <a:gd name="T13" fmla="*/ 10 h 4"/>
                <a:gd name="T14" fmla="*/ 98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8" y="0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6" y="3"/>
                    <a:pt x="5" y="3"/>
                    <a:pt x="3" y="3"/>
                  </a:cubicBezTo>
                  <a:cubicBezTo>
                    <a:pt x="2" y="3"/>
                    <a:pt x="2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2" y="2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6" name="Freeform 750"/>
            <p:cNvSpPr>
              <a:spLocks/>
            </p:cNvSpPr>
            <p:nvPr/>
          </p:nvSpPr>
          <p:spPr bwMode="auto">
            <a:xfrm>
              <a:off x="848" y="1857"/>
              <a:ext cx="28" cy="14"/>
            </a:xfrm>
            <a:custGeom>
              <a:avLst/>
              <a:gdLst>
                <a:gd name="T0" fmla="*/ 98 w 8"/>
                <a:gd name="T1" fmla="*/ 24 h 4"/>
                <a:gd name="T2" fmla="*/ 14 w 8"/>
                <a:gd name="T3" fmla="*/ 49 h 4"/>
                <a:gd name="T4" fmla="*/ 14 w 8"/>
                <a:gd name="T5" fmla="*/ 35 h 4"/>
                <a:gd name="T6" fmla="*/ 49 w 8"/>
                <a:gd name="T7" fmla="*/ 24 h 4"/>
                <a:gd name="T8" fmla="*/ 73 w 8"/>
                <a:gd name="T9" fmla="*/ 24 h 4"/>
                <a:gd name="T10" fmla="*/ 49 w 8"/>
                <a:gd name="T11" fmla="*/ 14 h 4"/>
                <a:gd name="T12" fmla="*/ 84 w 8"/>
                <a:gd name="T13" fmla="*/ 14 h 4"/>
                <a:gd name="T14" fmla="*/ 84 w 8"/>
                <a:gd name="T15" fmla="*/ 24 h 4"/>
                <a:gd name="T16" fmla="*/ 98 w 8"/>
                <a:gd name="T17" fmla="*/ 2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8" y="2"/>
                  </a:moveTo>
                  <a:cubicBezTo>
                    <a:pt x="6" y="3"/>
                    <a:pt x="3" y="4"/>
                    <a:pt x="1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1"/>
                    <a:pt x="3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1"/>
                    <a:pt x="6" y="1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7" name="Freeform 751"/>
            <p:cNvSpPr>
              <a:spLocks/>
            </p:cNvSpPr>
            <p:nvPr/>
          </p:nvSpPr>
          <p:spPr bwMode="auto">
            <a:xfrm>
              <a:off x="821" y="1871"/>
              <a:ext cx="27" cy="14"/>
            </a:xfrm>
            <a:custGeom>
              <a:avLst/>
              <a:gdLst>
                <a:gd name="T0" fmla="*/ 0 w 8"/>
                <a:gd name="T1" fmla="*/ 49 h 4"/>
                <a:gd name="T2" fmla="*/ 57 w 8"/>
                <a:gd name="T3" fmla="*/ 24 h 4"/>
                <a:gd name="T4" fmla="*/ 91 w 8"/>
                <a:gd name="T5" fmla="*/ 14 h 4"/>
                <a:gd name="T6" fmla="*/ 67 w 8"/>
                <a:gd name="T7" fmla="*/ 14 h 4"/>
                <a:gd name="T8" fmla="*/ 57 w 8"/>
                <a:gd name="T9" fmla="*/ 24 h 4"/>
                <a:gd name="T10" fmla="*/ 24 w 8"/>
                <a:gd name="T11" fmla="*/ 24 h 4"/>
                <a:gd name="T12" fmla="*/ 0 w 8"/>
                <a:gd name="T13" fmla="*/ 49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4"/>
                  </a:moveTo>
                  <a:cubicBezTo>
                    <a:pt x="2" y="4"/>
                    <a:pt x="3" y="3"/>
                    <a:pt x="5" y="2"/>
                  </a:cubicBezTo>
                  <a:cubicBezTo>
                    <a:pt x="6" y="2"/>
                    <a:pt x="8" y="2"/>
                    <a:pt x="8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1"/>
                    <a:pt x="6" y="2"/>
                    <a:pt x="5" y="2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3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8" name="Freeform 752"/>
            <p:cNvSpPr>
              <a:spLocks/>
            </p:cNvSpPr>
            <p:nvPr/>
          </p:nvSpPr>
          <p:spPr bwMode="auto">
            <a:xfrm>
              <a:off x="707" y="1885"/>
              <a:ext cx="31" cy="17"/>
            </a:xfrm>
            <a:custGeom>
              <a:avLst/>
              <a:gdLst>
                <a:gd name="T0" fmla="*/ 96 w 9"/>
                <a:gd name="T1" fmla="*/ 10 h 5"/>
                <a:gd name="T2" fmla="*/ 96 w 9"/>
                <a:gd name="T3" fmla="*/ 24 h 5"/>
                <a:gd name="T4" fmla="*/ 59 w 9"/>
                <a:gd name="T5" fmla="*/ 34 h 5"/>
                <a:gd name="T6" fmla="*/ 10 w 9"/>
                <a:gd name="T7" fmla="*/ 48 h 5"/>
                <a:gd name="T8" fmla="*/ 83 w 9"/>
                <a:gd name="T9" fmla="*/ 24 h 5"/>
                <a:gd name="T10" fmla="*/ 96 w 9"/>
                <a:gd name="T11" fmla="*/ 1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8" y="1"/>
                  </a:moveTo>
                  <a:cubicBezTo>
                    <a:pt x="8" y="1"/>
                    <a:pt x="9" y="2"/>
                    <a:pt x="8" y="2"/>
                  </a:cubicBezTo>
                  <a:cubicBezTo>
                    <a:pt x="8" y="3"/>
                    <a:pt x="6" y="3"/>
                    <a:pt x="5" y="3"/>
                  </a:cubicBezTo>
                  <a:cubicBezTo>
                    <a:pt x="4" y="4"/>
                    <a:pt x="0" y="5"/>
                    <a:pt x="1" y="4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1"/>
                    <a:pt x="7" y="0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9" name="Freeform 753"/>
            <p:cNvSpPr>
              <a:spLocks/>
            </p:cNvSpPr>
            <p:nvPr/>
          </p:nvSpPr>
          <p:spPr bwMode="auto">
            <a:xfrm>
              <a:off x="693" y="1902"/>
              <a:ext cx="14" cy="14"/>
            </a:xfrm>
            <a:custGeom>
              <a:avLst/>
              <a:gdLst>
                <a:gd name="T0" fmla="*/ 24 w 4"/>
                <a:gd name="T1" fmla="*/ 0 h 4"/>
                <a:gd name="T2" fmla="*/ 14 w 4"/>
                <a:gd name="T3" fmla="*/ 14 h 4"/>
                <a:gd name="T4" fmla="*/ 24 w 4"/>
                <a:gd name="T5" fmla="*/ 35 h 4"/>
                <a:gd name="T6" fmla="*/ 49 w 4"/>
                <a:gd name="T7" fmla="*/ 14 h 4"/>
                <a:gd name="T8" fmla="*/ 24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2"/>
                    <a:pt x="2" y="4"/>
                    <a:pt x="2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0" name="Freeform 754"/>
            <p:cNvSpPr>
              <a:spLocks/>
            </p:cNvSpPr>
            <p:nvPr/>
          </p:nvSpPr>
          <p:spPr bwMode="auto">
            <a:xfrm>
              <a:off x="679" y="1902"/>
              <a:ext cx="14" cy="14"/>
            </a:xfrm>
            <a:custGeom>
              <a:avLst/>
              <a:gdLst>
                <a:gd name="T0" fmla="*/ 24 w 4"/>
                <a:gd name="T1" fmla="*/ 0 h 4"/>
                <a:gd name="T2" fmla="*/ 24 w 4"/>
                <a:gd name="T3" fmla="*/ 14 h 4"/>
                <a:gd name="T4" fmla="*/ 14 w 4"/>
                <a:gd name="T5" fmla="*/ 35 h 4"/>
                <a:gd name="T6" fmla="*/ 35 w 4"/>
                <a:gd name="T7" fmla="*/ 24 h 4"/>
                <a:gd name="T8" fmla="*/ 49 w 4"/>
                <a:gd name="T9" fmla="*/ 0 h 4"/>
                <a:gd name="T10" fmla="*/ 24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0" y="2"/>
                    <a:pt x="1" y="3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1" name="Freeform 755"/>
            <p:cNvSpPr>
              <a:spLocks/>
            </p:cNvSpPr>
            <p:nvPr/>
          </p:nvSpPr>
          <p:spPr bwMode="auto">
            <a:xfrm>
              <a:off x="665" y="1902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14 h 4"/>
                <a:gd name="T4" fmla="*/ 14 w 4"/>
                <a:gd name="T5" fmla="*/ 35 h 4"/>
                <a:gd name="T6" fmla="*/ 0 w 4"/>
                <a:gd name="T7" fmla="*/ 24 h 4"/>
                <a:gd name="T8" fmla="*/ 14 w 4"/>
                <a:gd name="T9" fmla="*/ 14 h 4"/>
                <a:gd name="T10" fmla="*/ 14 w 4"/>
                <a:gd name="T11" fmla="*/ 0 h 4"/>
                <a:gd name="T12" fmla="*/ 35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2" name="Freeform 756"/>
            <p:cNvSpPr>
              <a:spLocks/>
            </p:cNvSpPr>
            <p:nvPr/>
          </p:nvSpPr>
          <p:spPr bwMode="auto">
            <a:xfrm>
              <a:off x="610" y="1902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49 w 4"/>
                <a:gd name="T3" fmla="*/ 35 h 4"/>
                <a:gd name="T4" fmla="*/ 35 w 4"/>
                <a:gd name="T5" fmla="*/ 35 h 4"/>
                <a:gd name="T6" fmla="*/ 0 w 4"/>
                <a:gd name="T7" fmla="*/ 0 h 4"/>
                <a:gd name="T8" fmla="*/ 14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0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4" y="3"/>
                    <a:pt x="3" y="4"/>
                    <a:pt x="3" y="3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3" name="Freeform 757"/>
            <p:cNvSpPr>
              <a:spLocks/>
            </p:cNvSpPr>
            <p:nvPr/>
          </p:nvSpPr>
          <p:spPr bwMode="auto">
            <a:xfrm>
              <a:off x="582" y="1902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24 w 4"/>
                <a:gd name="T3" fmla="*/ 0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4" name="Freeform 758"/>
            <p:cNvSpPr>
              <a:spLocks/>
            </p:cNvSpPr>
            <p:nvPr/>
          </p:nvSpPr>
          <p:spPr bwMode="auto">
            <a:xfrm>
              <a:off x="907" y="1716"/>
              <a:ext cx="28" cy="31"/>
            </a:xfrm>
            <a:custGeom>
              <a:avLst/>
              <a:gdLst>
                <a:gd name="T0" fmla="*/ 0 w 8"/>
                <a:gd name="T1" fmla="*/ 34 h 9"/>
                <a:gd name="T2" fmla="*/ 0 w 8"/>
                <a:gd name="T3" fmla="*/ 59 h 9"/>
                <a:gd name="T4" fmla="*/ 49 w 8"/>
                <a:gd name="T5" fmla="*/ 107 h 9"/>
                <a:gd name="T6" fmla="*/ 59 w 8"/>
                <a:gd name="T7" fmla="*/ 83 h 9"/>
                <a:gd name="T8" fmla="*/ 84 w 8"/>
                <a:gd name="T9" fmla="*/ 83 h 9"/>
                <a:gd name="T10" fmla="*/ 98 w 8"/>
                <a:gd name="T11" fmla="*/ 24 h 9"/>
                <a:gd name="T12" fmla="*/ 84 w 8"/>
                <a:gd name="T13" fmla="*/ 10 h 9"/>
                <a:gd name="T14" fmla="*/ 35 w 8"/>
                <a:gd name="T15" fmla="*/ 34 h 9"/>
                <a:gd name="T16" fmla="*/ 0 w 8"/>
                <a:gd name="T17" fmla="*/ 34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9"/>
                <a:gd name="T29" fmla="*/ 8 w 8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9">
                  <a:moveTo>
                    <a:pt x="0" y="3"/>
                  </a:move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8"/>
                    <a:pt x="4" y="9"/>
                  </a:cubicBezTo>
                  <a:cubicBezTo>
                    <a:pt x="4" y="9"/>
                    <a:pt x="5" y="7"/>
                    <a:pt x="5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5"/>
                    <a:pt x="8" y="3"/>
                    <a:pt x="8" y="2"/>
                  </a:cubicBezTo>
                  <a:cubicBezTo>
                    <a:pt x="8" y="1"/>
                    <a:pt x="7" y="0"/>
                    <a:pt x="7" y="1"/>
                  </a:cubicBezTo>
                  <a:cubicBezTo>
                    <a:pt x="5" y="1"/>
                    <a:pt x="4" y="3"/>
                    <a:pt x="3" y="3"/>
                  </a:cubicBezTo>
                  <a:cubicBezTo>
                    <a:pt x="2" y="3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5" name="Freeform 759"/>
            <p:cNvSpPr>
              <a:spLocks/>
            </p:cNvSpPr>
            <p:nvPr/>
          </p:nvSpPr>
          <p:spPr bwMode="auto">
            <a:xfrm>
              <a:off x="4431" y="3356"/>
              <a:ext cx="28" cy="27"/>
            </a:xfrm>
            <a:custGeom>
              <a:avLst/>
              <a:gdLst>
                <a:gd name="T0" fmla="*/ 98 w 8"/>
                <a:gd name="T1" fmla="*/ 57 h 8"/>
                <a:gd name="T2" fmla="*/ 98 w 8"/>
                <a:gd name="T3" fmla="*/ 47 h 8"/>
                <a:gd name="T4" fmla="*/ 98 w 8"/>
                <a:gd name="T5" fmla="*/ 24 h 8"/>
                <a:gd name="T6" fmla="*/ 49 w 8"/>
                <a:gd name="T7" fmla="*/ 0 h 8"/>
                <a:gd name="T8" fmla="*/ 24 w 8"/>
                <a:gd name="T9" fmla="*/ 10 h 8"/>
                <a:gd name="T10" fmla="*/ 0 w 8"/>
                <a:gd name="T11" fmla="*/ 34 h 8"/>
                <a:gd name="T12" fmla="*/ 0 w 8"/>
                <a:gd name="T13" fmla="*/ 67 h 8"/>
                <a:gd name="T14" fmla="*/ 35 w 8"/>
                <a:gd name="T15" fmla="*/ 81 h 8"/>
                <a:gd name="T16" fmla="*/ 73 w 8"/>
                <a:gd name="T17" fmla="*/ 91 h 8"/>
                <a:gd name="T18" fmla="*/ 84 w 8"/>
                <a:gd name="T19" fmla="*/ 81 h 8"/>
                <a:gd name="T20" fmla="*/ 98 w 8"/>
                <a:gd name="T21" fmla="*/ 5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8" y="5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3" y="8"/>
                    <a:pt x="5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7"/>
                    <a:pt x="8" y="6"/>
                    <a:pt x="8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6" name="Freeform 760"/>
            <p:cNvSpPr>
              <a:spLocks/>
            </p:cNvSpPr>
            <p:nvPr/>
          </p:nvSpPr>
          <p:spPr bwMode="auto">
            <a:xfrm>
              <a:off x="4120" y="3200"/>
              <a:ext cx="225" cy="211"/>
            </a:xfrm>
            <a:custGeom>
              <a:avLst/>
              <a:gdLst>
                <a:gd name="T0" fmla="*/ 779 w 65"/>
                <a:gd name="T1" fmla="*/ 59 h 61"/>
                <a:gd name="T2" fmla="*/ 755 w 65"/>
                <a:gd name="T3" fmla="*/ 59 h 61"/>
                <a:gd name="T4" fmla="*/ 744 w 65"/>
                <a:gd name="T5" fmla="*/ 73 h 61"/>
                <a:gd name="T6" fmla="*/ 730 w 65"/>
                <a:gd name="T7" fmla="*/ 59 h 61"/>
                <a:gd name="T8" fmla="*/ 696 w 65"/>
                <a:gd name="T9" fmla="*/ 97 h 61"/>
                <a:gd name="T10" fmla="*/ 682 w 65"/>
                <a:gd name="T11" fmla="*/ 97 h 61"/>
                <a:gd name="T12" fmla="*/ 658 w 65"/>
                <a:gd name="T13" fmla="*/ 73 h 61"/>
                <a:gd name="T14" fmla="*/ 623 w 65"/>
                <a:gd name="T15" fmla="*/ 73 h 61"/>
                <a:gd name="T16" fmla="*/ 564 w 65"/>
                <a:gd name="T17" fmla="*/ 83 h 61"/>
                <a:gd name="T18" fmla="*/ 540 w 65"/>
                <a:gd name="T19" fmla="*/ 83 h 61"/>
                <a:gd name="T20" fmla="*/ 540 w 65"/>
                <a:gd name="T21" fmla="*/ 297 h 61"/>
                <a:gd name="T22" fmla="*/ 478 w 65"/>
                <a:gd name="T23" fmla="*/ 297 h 61"/>
                <a:gd name="T24" fmla="*/ 478 w 65"/>
                <a:gd name="T25" fmla="*/ 467 h 61"/>
                <a:gd name="T26" fmla="*/ 467 w 65"/>
                <a:gd name="T27" fmla="*/ 695 h 61"/>
                <a:gd name="T28" fmla="*/ 457 w 65"/>
                <a:gd name="T29" fmla="*/ 706 h 61"/>
                <a:gd name="T30" fmla="*/ 443 w 65"/>
                <a:gd name="T31" fmla="*/ 719 h 61"/>
                <a:gd name="T32" fmla="*/ 433 w 65"/>
                <a:gd name="T33" fmla="*/ 730 h 61"/>
                <a:gd name="T34" fmla="*/ 395 w 65"/>
                <a:gd name="T35" fmla="*/ 719 h 61"/>
                <a:gd name="T36" fmla="*/ 360 w 65"/>
                <a:gd name="T37" fmla="*/ 730 h 61"/>
                <a:gd name="T38" fmla="*/ 336 w 65"/>
                <a:gd name="T39" fmla="*/ 719 h 61"/>
                <a:gd name="T40" fmla="*/ 322 w 65"/>
                <a:gd name="T41" fmla="*/ 695 h 61"/>
                <a:gd name="T42" fmla="*/ 301 w 65"/>
                <a:gd name="T43" fmla="*/ 671 h 61"/>
                <a:gd name="T44" fmla="*/ 287 w 65"/>
                <a:gd name="T45" fmla="*/ 681 h 61"/>
                <a:gd name="T46" fmla="*/ 287 w 65"/>
                <a:gd name="T47" fmla="*/ 706 h 61"/>
                <a:gd name="T48" fmla="*/ 277 w 65"/>
                <a:gd name="T49" fmla="*/ 706 h 61"/>
                <a:gd name="T50" fmla="*/ 228 w 65"/>
                <a:gd name="T51" fmla="*/ 681 h 61"/>
                <a:gd name="T52" fmla="*/ 204 w 65"/>
                <a:gd name="T53" fmla="*/ 623 h 61"/>
                <a:gd name="T54" fmla="*/ 204 w 65"/>
                <a:gd name="T55" fmla="*/ 585 h 61"/>
                <a:gd name="T56" fmla="*/ 180 w 65"/>
                <a:gd name="T57" fmla="*/ 564 h 61"/>
                <a:gd name="T58" fmla="*/ 190 w 65"/>
                <a:gd name="T59" fmla="*/ 540 h 61"/>
                <a:gd name="T60" fmla="*/ 180 w 65"/>
                <a:gd name="T61" fmla="*/ 526 h 61"/>
                <a:gd name="T62" fmla="*/ 180 w 65"/>
                <a:gd name="T63" fmla="*/ 491 h 61"/>
                <a:gd name="T64" fmla="*/ 166 w 65"/>
                <a:gd name="T65" fmla="*/ 453 h 61"/>
                <a:gd name="T66" fmla="*/ 156 w 65"/>
                <a:gd name="T67" fmla="*/ 419 h 61"/>
                <a:gd name="T68" fmla="*/ 156 w 65"/>
                <a:gd name="T69" fmla="*/ 370 h 61"/>
                <a:gd name="T70" fmla="*/ 166 w 65"/>
                <a:gd name="T71" fmla="*/ 346 h 61"/>
                <a:gd name="T72" fmla="*/ 121 w 65"/>
                <a:gd name="T73" fmla="*/ 287 h 61"/>
                <a:gd name="T74" fmla="*/ 97 w 65"/>
                <a:gd name="T75" fmla="*/ 239 h 61"/>
                <a:gd name="T76" fmla="*/ 97 w 65"/>
                <a:gd name="T77" fmla="*/ 204 h 61"/>
                <a:gd name="T78" fmla="*/ 59 w 65"/>
                <a:gd name="T79" fmla="*/ 166 h 61"/>
                <a:gd name="T80" fmla="*/ 48 w 65"/>
                <a:gd name="T81" fmla="*/ 121 h 61"/>
                <a:gd name="T82" fmla="*/ 0 w 65"/>
                <a:gd name="T83" fmla="*/ 73 h 61"/>
                <a:gd name="T84" fmla="*/ 0 w 65"/>
                <a:gd name="T85" fmla="*/ 35 h 61"/>
                <a:gd name="T86" fmla="*/ 10 w 65"/>
                <a:gd name="T87" fmla="*/ 10 h 61"/>
                <a:gd name="T88" fmla="*/ 35 w 65"/>
                <a:gd name="T89" fmla="*/ 10 h 61"/>
                <a:gd name="T90" fmla="*/ 83 w 65"/>
                <a:gd name="T91" fmla="*/ 0 h 61"/>
                <a:gd name="T92" fmla="*/ 107 w 65"/>
                <a:gd name="T93" fmla="*/ 10 h 61"/>
                <a:gd name="T94" fmla="*/ 145 w 65"/>
                <a:gd name="T95" fmla="*/ 24 h 61"/>
                <a:gd name="T96" fmla="*/ 395 w 65"/>
                <a:gd name="T97" fmla="*/ 24 h 61"/>
                <a:gd name="T98" fmla="*/ 419 w 65"/>
                <a:gd name="T99" fmla="*/ 48 h 61"/>
                <a:gd name="T100" fmla="*/ 457 w 65"/>
                <a:gd name="T101" fmla="*/ 59 h 61"/>
                <a:gd name="T102" fmla="*/ 502 w 65"/>
                <a:gd name="T103" fmla="*/ 59 h 61"/>
                <a:gd name="T104" fmla="*/ 540 w 65"/>
                <a:gd name="T105" fmla="*/ 59 h 61"/>
                <a:gd name="T106" fmla="*/ 575 w 65"/>
                <a:gd name="T107" fmla="*/ 59 h 61"/>
                <a:gd name="T108" fmla="*/ 682 w 65"/>
                <a:gd name="T109" fmla="*/ 48 h 61"/>
                <a:gd name="T110" fmla="*/ 744 w 65"/>
                <a:gd name="T111" fmla="*/ 35 h 61"/>
                <a:gd name="T112" fmla="*/ 755 w 65"/>
                <a:gd name="T113" fmla="*/ 35 h 61"/>
                <a:gd name="T114" fmla="*/ 779 w 65"/>
                <a:gd name="T115" fmla="*/ 59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"/>
                <a:gd name="T175" fmla="*/ 0 h 61"/>
                <a:gd name="T176" fmla="*/ 65 w 65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" h="61">
                  <a:moveTo>
                    <a:pt x="65" y="5"/>
                  </a:moveTo>
                  <a:cubicBezTo>
                    <a:pt x="65" y="5"/>
                    <a:pt x="64" y="5"/>
                    <a:pt x="63" y="5"/>
                  </a:cubicBezTo>
                  <a:cubicBezTo>
                    <a:pt x="63" y="5"/>
                    <a:pt x="63" y="6"/>
                    <a:pt x="62" y="6"/>
                  </a:cubicBezTo>
                  <a:cubicBezTo>
                    <a:pt x="62" y="6"/>
                    <a:pt x="61" y="5"/>
                    <a:pt x="61" y="5"/>
                  </a:cubicBezTo>
                  <a:cubicBezTo>
                    <a:pt x="60" y="6"/>
                    <a:pt x="59" y="7"/>
                    <a:pt x="58" y="8"/>
                  </a:cubicBezTo>
                  <a:cubicBezTo>
                    <a:pt x="58" y="8"/>
                    <a:pt x="57" y="8"/>
                    <a:pt x="57" y="8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54" y="5"/>
                    <a:pt x="53" y="6"/>
                    <a:pt x="52" y="6"/>
                  </a:cubicBezTo>
                  <a:cubicBezTo>
                    <a:pt x="50" y="6"/>
                    <a:pt x="49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9"/>
                    <a:pt x="39" y="59"/>
                    <a:pt x="38" y="59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60"/>
                    <a:pt x="36" y="61"/>
                    <a:pt x="36" y="61"/>
                  </a:cubicBezTo>
                  <a:cubicBezTo>
                    <a:pt x="35" y="61"/>
                    <a:pt x="34" y="60"/>
                    <a:pt x="33" y="60"/>
                  </a:cubicBezTo>
                  <a:cubicBezTo>
                    <a:pt x="32" y="60"/>
                    <a:pt x="31" y="61"/>
                    <a:pt x="30" y="61"/>
                  </a:cubicBezTo>
                  <a:cubicBezTo>
                    <a:pt x="29" y="61"/>
                    <a:pt x="28" y="61"/>
                    <a:pt x="28" y="60"/>
                  </a:cubicBezTo>
                  <a:cubicBezTo>
                    <a:pt x="27" y="60"/>
                    <a:pt x="27" y="59"/>
                    <a:pt x="27" y="58"/>
                  </a:cubicBezTo>
                  <a:cubicBezTo>
                    <a:pt x="26" y="57"/>
                    <a:pt x="26" y="56"/>
                    <a:pt x="25" y="56"/>
                  </a:cubicBezTo>
                  <a:cubicBezTo>
                    <a:pt x="25" y="56"/>
                    <a:pt x="24" y="57"/>
                    <a:pt x="24" y="57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4" y="59"/>
                    <a:pt x="23" y="59"/>
                    <a:pt x="23" y="59"/>
                  </a:cubicBezTo>
                  <a:cubicBezTo>
                    <a:pt x="21" y="58"/>
                    <a:pt x="20" y="58"/>
                    <a:pt x="19" y="57"/>
                  </a:cubicBezTo>
                  <a:cubicBezTo>
                    <a:pt x="18" y="55"/>
                    <a:pt x="18" y="54"/>
                    <a:pt x="17" y="52"/>
                  </a:cubicBezTo>
                  <a:cubicBezTo>
                    <a:pt x="17" y="51"/>
                    <a:pt x="17" y="50"/>
                    <a:pt x="17" y="49"/>
                  </a:cubicBezTo>
                  <a:cubicBezTo>
                    <a:pt x="16" y="48"/>
                    <a:pt x="16" y="48"/>
                    <a:pt x="15" y="47"/>
                  </a:cubicBezTo>
                  <a:cubicBezTo>
                    <a:pt x="15" y="46"/>
                    <a:pt x="16" y="46"/>
                    <a:pt x="16" y="45"/>
                  </a:cubicBezTo>
                  <a:cubicBezTo>
                    <a:pt x="15" y="45"/>
                    <a:pt x="15" y="44"/>
                    <a:pt x="15" y="44"/>
                  </a:cubicBezTo>
                  <a:cubicBezTo>
                    <a:pt x="15" y="43"/>
                    <a:pt x="15" y="42"/>
                    <a:pt x="15" y="41"/>
                  </a:cubicBezTo>
                  <a:cubicBezTo>
                    <a:pt x="15" y="40"/>
                    <a:pt x="14" y="39"/>
                    <a:pt x="14" y="38"/>
                  </a:cubicBezTo>
                  <a:cubicBezTo>
                    <a:pt x="14" y="37"/>
                    <a:pt x="13" y="36"/>
                    <a:pt x="13" y="35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0"/>
                    <a:pt x="15" y="29"/>
                    <a:pt x="14" y="29"/>
                  </a:cubicBezTo>
                  <a:cubicBezTo>
                    <a:pt x="13" y="27"/>
                    <a:pt x="12" y="26"/>
                    <a:pt x="10" y="24"/>
                  </a:cubicBezTo>
                  <a:cubicBezTo>
                    <a:pt x="9" y="23"/>
                    <a:pt x="8" y="21"/>
                    <a:pt x="8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7" y="16"/>
                    <a:pt x="6" y="15"/>
                    <a:pt x="5" y="14"/>
                  </a:cubicBezTo>
                  <a:cubicBezTo>
                    <a:pt x="5" y="13"/>
                    <a:pt x="5" y="11"/>
                    <a:pt x="4" y="10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8" y="2"/>
                    <a:pt x="26" y="1"/>
                    <a:pt x="33" y="2"/>
                  </a:cubicBezTo>
                  <a:cubicBezTo>
                    <a:pt x="34" y="2"/>
                    <a:pt x="34" y="3"/>
                    <a:pt x="35" y="4"/>
                  </a:cubicBezTo>
                  <a:cubicBezTo>
                    <a:pt x="36" y="4"/>
                    <a:pt x="37" y="5"/>
                    <a:pt x="38" y="5"/>
                  </a:cubicBezTo>
                  <a:cubicBezTo>
                    <a:pt x="39" y="5"/>
                    <a:pt x="41" y="5"/>
                    <a:pt x="42" y="5"/>
                  </a:cubicBezTo>
                  <a:cubicBezTo>
                    <a:pt x="43" y="5"/>
                    <a:pt x="44" y="5"/>
                    <a:pt x="45" y="5"/>
                  </a:cubicBezTo>
                  <a:cubicBezTo>
                    <a:pt x="46" y="5"/>
                    <a:pt x="47" y="5"/>
                    <a:pt x="48" y="5"/>
                  </a:cubicBezTo>
                  <a:cubicBezTo>
                    <a:pt x="51" y="5"/>
                    <a:pt x="54" y="4"/>
                    <a:pt x="57" y="4"/>
                  </a:cubicBezTo>
                  <a:cubicBezTo>
                    <a:pt x="59" y="3"/>
                    <a:pt x="60" y="3"/>
                    <a:pt x="62" y="3"/>
                  </a:cubicBezTo>
                  <a:cubicBezTo>
                    <a:pt x="62" y="3"/>
                    <a:pt x="63" y="3"/>
                    <a:pt x="63" y="3"/>
                  </a:cubicBezTo>
                  <a:cubicBezTo>
                    <a:pt x="64" y="3"/>
                    <a:pt x="65" y="4"/>
                    <a:pt x="65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7" name="Freeform 761"/>
            <p:cNvSpPr>
              <a:spLocks/>
            </p:cNvSpPr>
            <p:nvPr/>
          </p:nvSpPr>
          <p:spPr bwMode="auto">
            <a:xfrm>
              <a:off x="4262" y="3214"/>
              <a:ext cx="155" cy="155"/>
            </a:xfrm>
            <a:custGeom>
              <a:avLst/>
              <a:gdLst>
                <a:gd name="T0" fmla="*/ 534 w 45"/>
                <a:gd name="T1" fmla="*/ 248 h 45"/>
                <a:gd name="T2" fmla="*/ 524 w 45"/>
                <a:gd name="T3" fmla="*/ 238 h 45"/>
                <a:gd name="T4" fmla="*/ 524 w 45"/>
                <a:gd name="T5" fmla="*/ 224 h 45"/>
                <a:gd name="T6" fmla="*/ 486 w 45"/>
                <a:gd name="T7" fmla="*/ 214 h 45"/>
                <a:gd name="T8" fmla="*/ 462 w 45"/>
                <a:gd name="T9" fmla="*/ 214 h 45"/>
                <a:gd name="T10" fmla="*/ 437 w 45"/>
                <a:gd name="T11" fmla="*/ 189 h 45"/>
                <a:gd name="T12" fmla="*/ 437 w 45"/>
                <a:gd name="T13" fmla="*/ 155 h 45"/>
                <a:gd name="T14" fmla="*/ 427 w 45"/>
                <a:gd name="T15" fmla="*/ 155 h 45"/>
                <a:gd name="T16" fmla="*/ 427 w 45"/>
                <a:gd name="T17" fmla="*/ 131 h 45"/>
                <a:gd name="T18" fmla="*/ 379 w 45"/>
                <a:gd name="T19" fmla="*/ 107 h 45"/>
                <a:gd name="T20" fmla="*/ 355 w 45"/>
                <a:gd name="T21" fmla="*/ 96 h 45"/>
                <a:gd name="T22" fmla="*/ 344 w 45"/>
                <a:gd name="T23" fmla="*/ 59 h 45"/>
                <a:gd name="T24" fmla="*/ 320 w 45"/>
                <a:gd name="T25" fmla="*/ 34 h 45"/>
                <a:gd name="T26" fmla="*/ 310 w 45"/>
                <a:gd name="T27" fmla="*/ 0 h 45"/>
                <a:gd name="T28" fmla="*/ 286 w 45"/>
                <a:gd name="T29" fmla="*/ 0 h 45"/>
                <a:gd name="T30" fmla="*/ 272 w 45"/>
                <a:gd name="T31" fmla="*/ 10 h 45"/>
                <a:gd name="T32" fmla="*/ 248 w 45"/>
                <a:gd name="T33" fmla="*/ 0 h 45"/>
                <a:gd name="T34" fmla="*/ 224 w 45"/>
                <a:gd name="T35" fmla="*/ 34 h 45"/>
                <a:gd name="T36" fmla="*/ 203 w 45"/>
                <a:gd name="T37" fmla="*/ 34 h 45"/>
                <a:gd name="T38" fmla="*/ 179 w 45"/>
                <a:gd name="T39" fmla="*/ 10 h 45"/>
                <a:gd name="T40" fmla="*/ 141 w 45"/>
                <a:gd name="T41" fmla="*/ 10 h 45"/>
                <a:gd name="T42" fmla="*/ 83 w 45"/>
                <a:gd name="T43" fmla="*/ 24 h 45"/>
                <a:gd name="T44" fmla="*/ 59 w 45"/>
                <a:gd name="T45" fmla="*/ 24 h 45"/>
                <a:gd name="T46" fmla="*/ 59 w 45"/>
                <a:gd name="T47" fmla="*/ 238 h 45"/>
                <a:gd name="T48" fmla="*/ 0 w 45"/>
                <a:gd name="T49" fmla="*/ 238 h 45"/>
                <a:gd name="T50" fmla="*/ 0 w 45"/>
                <a:gd name="T51" fmla="*/ 403 h 45"/>
                <a:gd name="T52" fmla="*/ 10 w 45"/>
                <a:gd name="T53" fmla="*/ 427 h 45"/>
                <a:gd name="T54" fmla="*/ 24 w 45"/>
                <a:gd name="T55" fmla="*/ 462 h 45"/>
                <a:gd name="T56" fmla="*/ 34 w 45"/>
                <a:gd name="T57" fmla="*/ 475 h 45"/>
                <a:gd name="T58" fmla="*/ 24 w 45"/>
                <a:gd name="T59" fmla="*/ 510 h 45"/>
                <a:gd name="T60" fmla="*/ 34 w 45"/>
                <a:gd name="T61" fmla="*/ 534 h 45"/>
                <a:gd name="T62" fmla="*/ 59 w 45"/>
                <a:gd name="T63" fmla="*/ 524 h 45"/>
                <a:gd name="T64" fmla="*/ 96 w 45"/>
                <a:gd name="T65" fmla="*/ 524 h 45"/>
                <a:gd name="T66" fmla="*/ 96 w 45"/>
                <a:gd name="T67" fmla="*/ 510 h 45"/>
                <a:gd name="T68" fmla="*/ 131 w 45"/>
                <a:gd name="T69" fmla="*/ 499 h 45"/>
                <a:gd name="T70" fmla="*/ 155 w 45"/>
                <a:gd name="T71" fmla="*/ 475 h 45"/>
                <a:gd name="T72" fmla="*/ 165 w 45"/>
                <a:gd name="T73" fmla="*/ 437 h 45"/>
                <a:gd name="T74" fmla="*/ 189 w 45"/>
                <a:gd name="T75" fmla="*/ 437 h 45"/>
                <a:gd name="T76" fmla="*/ 214 w 45"/>
                <a:gd name="T77" fmla="*/ 437 h 45"/>
                <a:gd name="T78" fmla="*/ 224 w 45"/>
                <a:gd name="T79" fmla="*/ 462 h 45"/>
                <a:gd name="T80" fmla="*/ 262 w 45"/>
                <a:gd name="T81" fmla="*/ 462 h 45"/>
                <a:gd name="T82" fmla="*/ 272 w 45"/>
                <a:gd name="T83" fmla="*/ 462 h 45"/>
                <a:gd name="T84" fmla="*/ 320 w 45"/>
                <a:gd name="T85" fmla="*/ 462 h 45"/>
                <a:gd name="T86" fmla="*/ 331 w 45"/>
                <a:gd name="T87" fmla="*/ 437 h 45"/>
                <a:gd name="T88" fmla="*/ 344 w 45"/>
                <a:gd name="T89" fmla="*/ 403 h 45"/>
                <a:gd name="T90" fmla="*/ 369 w 45"/>
                <a:gd name="T91" fmla="*/ 393 h 45"/>
                <a:gd name="T92" fmla="*/ 403 w 45"/>
                <a:gd name="T93" fmla="*/ 369 h 45"/>
                <a:gd name="T94" fmla="*/ 403 w 45"/>
                <a:gd name="T95" fmla="*/ 331 h 45"/>
                <a:gd name="T96" fmla="*/ 462 w 45"/>
                <a:gd name="T97" fmla="*/ 286 h 45"/>
                <a:gd name="T98" fmla="*/ 499 w 45"/>
                <a:gd name="T99" fmla="*/ 272 h 45"/>
                <a:gd name="T100" fmla="*/ 510 w 45"/>
                <a:gd name="T101" fmla="*/ 262 h 45"/>
                <a:gd name="T102" fmla="*/ 534 w 45"/>
                <a:gd name="T103" fmla="*/ 248 h 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"/>
                <a:gd name="T157" fmla="*/ 0 h 45"/>
                <a:gd name="T158" fmla="*/ 45 w 45"/>
                <a:gd name="T159" fmla="*/ 45 h 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" h="45">
                  <a:moveTo>
                    <a:pt x="45" y="21"/>
                  </a:moveTo>
                  <a:cubicBezTo>
                    <a:pt x="44" y="21"/>
                    <a:pt x="44" y="21"/>
                    <a:pt x="44" y="20"/>
                  </a:cubicBezTo>
                  <a:cubicBezTo>
                    <a:pt x="44" y="20"/>
                    <a:pt x="44" y="19"/>
                    <a:pt x="44" y="19"/>
                  </a:cubicBezTo>
                  <a:cubicBezTo>
                    <a:pt x="43" y="19"/>
                    <a:pt x="42" y="19"/>
                    <a:pt x="41" y="18"/>
                  </a:cubicBezTo>
                  <a:cubicBezTo>
                    <a:pt x="41" y="18"/>
                    <a:pt x="40" y="19"/>
                    <a:pt x="39" y="18"/>
                  </a:cubicBezTo>
                  <a:cubicBezTo>
                    <a:pt x="38" y="18"/>
                    <a:pt x="38" y="17"/>
                    <a:pt x="37" y="16"/>
                  </a:cubicBezTo>
                  <a:cubicBezTo>
                    <a:pt x="37" y="15"/>
                    <a:pt x="38" y="14"/>
                    <a:pt x="37" y="13"/>
                  </a:cubicBezTo>
                  <a:cubicBezTo>
                    <a:pt x="37" y="12"/>
                    <a:pt x="36" y="13"/>
                    <a:pt x="36" y="13"/>
                  </a:cubicBezTo>
                  <a:cubicBezTo>
                    <a:pt x="35" y="12"/>
                    <a:pt x="36" y="12"/>
                    <a:pt x="36" y="11"/>
                  </a:cubicBezTo>
                  <a:cubicBezTo>
                    <a:pt x="35" y="10"/>
                    <a:pt x="33" y="10"/>
                    <a:pt x="32" y="9"/>
                  </a:cubicBezTo>
                  <a:cubicBezTo>
                    <a:pt x="31" y="9"/>
                    <a:pt x="30" y="9"/>
                    <a:pt x="30" y="8"/>
                  </a:cubicBezTo>
                  <a:cubicBezTo>
                    <a:pt x="29" y="7"/>
                    <a:pt x="29" y="6"/>
                    <a:pt x="29" y="5"/>
                  </a:cubicBezTo>
                  <a:cubicBezTo>
                    <a:pt x="29" y="4"/>
                    <a:pt x="28" y="4"/>
                    <a:pt x="27" y="3"/>
                  </a:cubicBezTo>
                  <a:cubicBezTo>
                    <a:pt x="27" y="2"/>
                    <a:pt x="26" y="1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2" y="1"/>
                    <a:pt x="22" y="0"/>
                    <a:pt x="21" y="0"/>
                  </a:cubicBezTo>
                  <a:cubicBezTo>
                    <a:pt x="20" y="1"/>
                    <a:pt x="20" y="2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6" y="3"/>
                    <a:pt x="16" y="1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7"/>
                    <a:pt x="2" y="38"/>
                    <a:pt x="2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1"/>
                    <a:pt x="2" y="42"/>
                    <a:pt x="2" y="43"/>
                  </a:cubicBezTo>
                  <a:cubicBezTo>
                    <a:pt x="2" y="44"/>
                    <a:pt x="2" y="44"/>
                    <a:pt x="3" y="45"/>
                  </a:cubicBezTo>
                  <a:cubicBezTo>
                    <a:pt x="3" y="45"/>
                    <a:pt x="4" y="44"/>
                    <a:pt x="5" y="44"/>
                  </a:cubicBezTo>
                  <a:cubicBezTo>
                    <a:pt x="6" y="44"/>
                    <a:pt x="7" y="45"/>
                    <a:pt x="8" y="44"/>
                  </a:cubicBezTo>
                  <a:cubicBezTo>
                    <a:pt x="8" y="44"/>
                    <a:pt x="8" y="43"/>
                    <a:pt x="8" y="43"/>
                  </a:cubicBezTo>
                  <a:cubicBezTo>
                    <a:pt x="9" y="43"/>
                    <a:pt x="10" y="42"/>
                    <a:pt x="11" y="42"/>
                  </a:cubicBezTo>
                  <a:cubicBezTo>
                    <a:pt x="12" y="41"/>
                    <a:pt x="12" y="41"/>
                    <a:pt x="13" y="40"/>
                  </a:cubicBezTo>
                  <a:cubicBezTo>
                    <a:pt x="13" y="39"/>
                    <a:pt x="13" y="38"/>
                    <a:pt x="14" y="37"/>
                  </a:cubicBezTo>
                  <a:cubicBezTo>
                    <a:pt x="14" y="37"/>
                    <a:pt x="15" y="37"/>
                    <a:pt x="16" y="37"/>
                  </a:cubicBezTo>
                  <a:cubicBezTo>
                    <a:pt x="17" y="36"/>
                    <a:pt x="17" y="36"/>
                    <a:pt x="18" y="37"/>
                  </a:cubicBezTo>
                  <a:cubicBezTo>
                    <a:pt x="18" y="37"/>
                    <a:pt x="18" y="38"/>
                    <a:pt x="19" y="39"/>
                  </a:cubicBezTo>
                  <a:cubicBezTo>
                    <a:pt x="20" y="39"/>
                    <a:pt x="21" y="39"/>
                    <a:pt x="22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5" y="39"/>
                    <a:pt x="26" y="39"/>
                    <a:pt x="27" y="39"/>
                  </a:cubicBezTo>
                  <a:cubicBezTo>
                    <a:pt x="27" y="38"/>
                    <a:pt x="27" y="37"/>
                    <a:pt x="28" y="37"/>
                  </a:cubicBezTo>
                  <a:cubicBezTo>
                    <a:pt x="28" y="36"/>
                    <a:pt x="28" y="35"/>
                    <a:pt x="29" y="34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32"/>
                    <a:pt x="33" y="32"/>
                    <a:pt x="34" y="31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5" y="27"/>
                    <a:pt x="37" y="26"/>
                    <a:pt x="39" y="24"/>
                  </a:cubicBezTo>
                  <a:cubicBezTo>
                    <a:pt x="40" y="24"/>
                    <a:pt x="41" y="23"/>
                    <a:pt x="42" y="23"/>
                  </a:cubicBezTo>
                  <a:cubicBezTo>
                    <a:pt x="42" y="23"/>
                    <a:pt x="43" y="22"/>
                    <a:pt x="43" y="22"/>
                  </a:cubicBezTo>
                  <a:cubicBezTo>
                    <a:pt x="44" y="22"/>
                    <a:pt x="44" y="21"/>
                    <a:pt x="45" y="2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8" name="Freeform 762"/>
            <p:cNvSpPr>
              <a:spLocks/>
            </p:cNvSpPr>
            <p:nvPr/>
          </p:nvSpPr>
          <p:spPr bwMode="auto">
            <a:xfrm>
              <a:off x="4345" y="3172"/>
              <a:ext cx="128" cy="128"/>
            </a:xfrm>
            <a:custGeom>
              <a:avLst/>
              <a:gdLst>
                <a:gd name="T0" fmla="*/ 346 w 37"/>
                <a:gd name="T1" fmla="*/ 432 h 37"/>
                <a:gd name="T2" fmla="*/ 408 w 37"/>
                <a:gd name="T3" fmla="*/ 360 h 37"/>
                <a:gd name="T4" fmla="*/ 408 w 37"/>
                <a:gd name="T5" fmla="*/ 322 h 37"/>
                <a:gd name="T6" fmla="*/ 419 w 37"/>
                <a:gd name="T7" fmla="*/ 311 h 37"/>
                <a:gd name="T8" fmla="*/ 432 w 37"/>
                <a:gd name="T9" fmla="*/ 287 h 37"/>
                <a:gd name="T10" fmla="*/ 443 w 37"/>
                <a:gd name="T11" fmla="*/ 277 h 37"/>
                <a:gd name="T12" fmla="*/ 419 w 37"/>
                <a:gd name="T13" fmla="*/ 253 h 37"/>
                <a:gd name="T14" fmla="*/ 432 w 37"/>
                <a:gd name="T15" fmla="*/ 239 h 37"/>
                <a:gd name="T16" fmla="*/ 408 w 37"/>
                <a:gd name="T17" fmla="*/ 214 h 37"/>
                <a:gd name="T18" fmla="*/ 419 w 37"/>
                <a:gd name="T19" fmla="*/ 214 h 37"/>
                <a:gd name="T20" fmla="*/ 443 w 37"/>
                <a:gd name="T21" fmla="*/ 180 h 37"/>
                <a:gd name="T22" fmla="*/ 432 w 37"/>
                <a:gd name="T23" fmla="*/ 156 h 37"/>
                <a:gd name="T24" fmla="*/ 432 w 37"/>
                <a:gd name="T25" fmla="*/ 121 h 37"/>
                <a:gd name="T26" fmla="*/ 419 w 37"/>
                <a:gd name="T27" fmla="*/ 73 h 37"/>
                <a:gd name="T28" fmla="*/ 384 w 37"/>
                <a:gd name="T29" fmla="*/ 73 h 37"/>
                <a:gd name="T30" fmla="*/ 370 w 37"/>
                <a:gd name="T31" fmla="*/ 48 h 37"/>
                <a:gd name="T32" fmla="*/ 360 w 37"/>
                <a:gd name="T33" fmla="*/ 35 h 37"/>
                <a:gd name="T34" fmla="*/ 322 w 37"/>
                <a:gd name="T35" fmla="*/ 24 h 37"/>
                <a:gd name="T36" fmla="*/ 298 w 37"/>
                <a:gd name="T37" fmla="*/ 24 h 37"/>
                <a:gd name="T38" fmla="*/ 287 w 37"/>
                <a:gd name="T39" fmla="*/ 10 h 37"/>
                <a:gd name="T40" fmla="*/ 298 w 37"/>
                <a:gd name="T41" fmla="*/ 0 h 37"/>
                <a:gd name="T42" fmla="*/ 263 w 37"/>
                <a:gd name="T43" fmla="*/ 0 h 37"/>
                <a:gd name="T44" fmla="*/ 214 w 37"/>
                <a:gd name="T45" fmla="*/ 24 h 37"/>
                <a:gd name="T46" fmla="*/ 214 w 37"/>
                <a:gd name="T47" fmla="*/ 59 h 37"/>
                <a:gd name="T48" fmla="*/ 166 w 37"/>
                <a:gd name="T49" fmla="*/ 83 h 37"/>
                <a:gd name="T50" fmla="*/ 145 w 37"/>
                <a:gd name="T51" fmla="*/ 107 h 37"/>
                <a:gd name="T52" fmla="*/ 121 w 37"/>
                <a:gd name="T53" fmla="*/ 131 h 37"/>
                <a:gd name="T54" fmla="*/ 107 w 37"/>
                <a:gd name="T55" fmla="*/ 156 h 37"/>
                <a:gd name="T56" fmla="*/ 73 w 37"/>
                <a:gd name="T57" fmla="*/ 156 h 37"/>
                <a:gd name="T58" fmla="*/ 48 w 37"/>
                <a:gd name="T59" fmla="*/ 145 h 37"/>
                <a:gd name="T60" fmla="*/ 24 w 37"/>
                <a:gd name="T61" fmla="*/ 145 h 37"/>
                <a:gd name="T62" fmla="*/ 0 w 37"/>
                <a:gd name="T63" fmla="*/ 145 h 37"/>
                <a:gd name="T64" fmla="*/ 24 w 37"/>
                <a:gd name="T65" fmla="*/ 180 h 37"/>
                <a:gd name="T66" fmla="*/ 35 w 37"/>
                <a:gd name="T67" fmla="*/ 214 h 37"/>
                <a:gd name="T68" fmla="*/ 48 w 37"/>
                <a:gd name="T69" fmla="*/ 253 h 37"/>
                <a:gd name="T70" fmla="*/ 73 w 37"/>
                <a:gd name="T71" fmla="*/ 263 h 37"/>
                <a:gd name="T72" fmla="*/ 121 w 37"/>
                <a:gd name="T73" fmla="*/ 287 h 37"/>
                <a:gd name="T74" fmla="*/ 121 w 37"/>
                <a:gd name="T75" fmla="*/ 311 h 37"/>
                <a:gd name="T76" fmla="*/ 145 w 37"/>
                <a:gd name="T77" fmla="*/ 311 h 37"/>
                <a:gd name="T78" fmla="*/ 145 w 37"/>
                <a:gd name="T79" fmla="*/ 346 h 37"/>
                <a:gd name="T80" fmla="*/ 156 w 37"/>
                <a:gd name="T81" fmla="*/ 384 h 37"/>
                <a:gd name="T82" fmla="*/ 180 w 37"/>
                <a:gd name="T83" fmla="*/ 384 h 37"/>
                <a:gd name="T84" fmla="*/ 214 w 37"/>
                <a:gd name="T85" fmla="*/ 394 h 37"/>
                <a:gd name="T86" fmla="*/ 214 w 37"/>
                <a:gd name="T87" fmla="*/ 408 h 37"/>
                <a:gd name="T88" fmla="*/ 228 w 37"/>
                <a:gd name="T89" fmla="*/ 419 h 37"/>
                <a:gd name="T90" fmla="*/ 253 w 37"/>
                <a:gd name="T91" fmla="*/ 419 h 37"/>
                <a:gd name="T92" fmla="*/ 298 w 37"/>
                <a:gd name="T93" fmla="*/ 432 h 37"/>
                <a:gd name="T94" fmla="*/ 322 w 37"/>
                <a:gd name="T95" fmla="*/ 432 h 37"/>
                <a:gd name="T96" fmla="*/ 336 w 37"/>
                <a:gd name="T97" fmla="*/ 432 h 37"/>
                <a:gd name="T98" fmla="*/ 346 w 37"/>
                <a:gd name="T99" fmla="*/ 432 h 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"/>
                <a:gd name="T151" fmla="*/ 0 h 37"/>
                <a:gd name="T152" fmla="*/ 37 w 37"/>
                <a:gd name="T153" fmla="*/ 37 h 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" h="37">
                  <a:moveTo>
                    <a:pt x="29" y="36"/>
                  </a:moveTo>
                  <a:cubicBezTo>
                    <a:pt x="30" y="34"/>
                    <a:pt x="33" y="33"/>
                    <a:pt x="34" y="30"/>
                  </a:cubicBezTo>
                  <a:cubicBezTo>
                    <a:pt x="34" y="30"/>
                    <a:pt x="34" y="28"/>
                    <a:pt x="34" y="27"/>
                  </a:cubicBezTo>
                  <a:cubicBezTo>
                    <a:pt x="34" y="27"/>
                    <a:pt x="34" y="27"/>
                    <a:pt x="35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7" y="22"/>
                    <a:pt x="36" y="22"/>
                    <a:pt x="35" y="21"/>
                  </a:cubicBezTo>
                  <a:cubicBezTo>
                    <a:pt x="35" y="21"/>
                    <a:pt x="36" y="20"/>
                    <a:pt x="36" y="20"/>
                  </a:cubicBezTo>
                  <a:cubicBezTo>
                    <a:pt x="35" y="19"/>
                    <a:pt x="34" y="19"/>
                    <a:pt x="34" y="18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6" y="17"/>
                    <a:pt x="37" y="16"/>
                    <a:pt x="37" y="15"/>
                  </a:cubicBezTo>
                  <a:cubicBezTo>
                    <a:pt x="37" y="15"/>
                    <a:pt x="36" y="14"/>
                    <a:pt x="36" y="13"/>
                  </a:cubicBezTo>
                  <a:cubicBezTo>
                    <a:pt x="36" y="12"/>
                    <a:pt x="37" y="11"/>
                    <a:pt x="36" y="10"/>
                  </a:cubicBezTo>
                  <a:cubicBezTo>
                    <a:pt x="36" y="9"/>
                    <a:pt x="36" y="7"/>
                    <a:pt x="35" y="6"/>
                  </a:cubicBezTo>
                  <a:cubicBezTo>
                    <a:pt x="34" y="6"/>
                    <a:pt x="33" y="6"/>
                    <a:pt x="32" y="6"/>
                  </a:cubicBezTo>
                  <a:cubicBezTo>
                    <a:pt x="31" y="5"/>
                    <a:pt x="31" y="5"/>
                    <a:pt x="31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7" y="2"/>
                    <a:pt x="25" y="2"/>
                    <a:pt x="25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4" y="1"/>
                    <a:pt x="25" y="1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1"/>
                    <a:pt x="19" y="1"/>
                    <a:pt x="18" y="2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2"/>
                    <a:pt x="9" y="12"/>
                    <a:pt x="9" y="13"/>
                  </a:cubicBezTo>
                  <a:cubicBezTo>
                    <a:pt x="8" y="13"/>
                    <a:pt x="7" y="14"/>
                    <a:pt x="6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5" y="22"/>
                    <a:pt x="6" y="21"/>
                    <a:pt x="6" y="22"/>
                  </a:cubicBezTo>
                  <a:cubicBezTo>
                    <a:pt x="7" y="23"/>
                    <a:pt x="9" y="23"/>
                    <a:pt x="10" y="24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7"/>
                    <a:pt x="12" y="25"/>
                    <a:pt x="12" y="26"/>
                  </a:cubicBezTo>
                  <a:cubicBezTo>
                    <a:pt x="12" y="27"/>
                    <a:pt x="12" y="28"/>
                    <a:pt x="12" y="29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4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3"/>
                  </a:cubicBezTo>
                  <a:cubicBezTo>
                    <a:pt x="18" y="33"/>
                    <a:pt x="18" y="34"/>
                    <a:pt x="18" y="34"/>
                  </a:cubicBezTo>
                  <a:cubicBezTo>
                    <a:pt x="18" y="34"/>
                    <a:pt x="18" y="35"/>
                    <a:pt x="19" y="35"/>
                  </a:cubicBezTo>
                  <a:cubicBezTo>
                    <a:pt x="20" y="35"/>
                    <a:pt x="21" y="35"/>
                    <a:pt x="21" y="35"/>
                  </a:cubicBezTo>
                  <a:cubicBezTo>
                    <a:pt x="22" y="35"/>
                    <a:pt x="24" y="36"/>
                    <a:pt x="25" y="36"/>
                  </a:cubicBezTo>
                  <a:cubicBezTo>
                    <a:pt x="25" y="36"/>
                    <a:pt x="26" y="36"/>
                    <a:pt x="27" y="36"/>
                  </a:cubicBezTo>
                  <a:cubicBezTo>
                    <a:pt x="27" y="36"/>
                    <a:pt x="28" y="36"/>
                    <a:pt x="28" y="36"/>
                  </a:cubicBezTo>
                  <a:cubicBezTo>
                    <a:pt x="28" y="37"/>
                    <a:pt x="28" y="36"/>
                    <a:pt x="29" y="3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9" name="Freeform 763"/>
            <p:cNvSpPr>
              <a:spLocks/>
            </p:cNvSpPr>
            <p:nvPr/>
          </p:nvSpPr>
          <p:spPr bwMode="auto">
            <a:xfrm>
              <a:off x="4431" y="3086"/>
              <a:ext cx="184" cy="283"/>
            </a:xfrm>
            <a:custGeom>
              <a:avLst/>
              <a:gdLst>
                <a:gd name="T0" fmla="*/ 146 w 53"/>
                <a:gd name="T1" fmla="*/ 953 h 82"/>
                <a:gd name="T2" fmla="*/ 132 w 53"/>
                <a:gd name="T3" fmla="*/ 904 h 82"/>
                <a:gd name="T4" fmla="*/ 156 w 53"/>
                <a:gd name="T5" fmla="*/ 894 h 82"/>
                <a:gd name="T6" fmla="*/ 229 w 53"/>
                <a:gd name="T7" fmla="*/ 856 h 82"/>
                <a:gd name="T8" fmla="*/ 302 w 53"/>
                <a:gd name="T9" fmla="*/ 821 h 82"/>
                <a:gd name="T10" fmla="*/ 302 w 53"/>
                <a:gd name="T11" fmla="*/ 763 h 82"/>
                <a:gd name="T12" fmla="*/ 288 w 53"/>
                <a:gd name="T13" fmla="*/ 690 h 82"/>
                <a:gd name="T14" fmla="*/ 264 w 53"/>
                <a:gd name="T15" fmla="*/ 632 h 82"/>
                <a:gd name="T16" fmla="*/ 264 w 53"/>
                <a:gd name="T17" fmla="*/ 573 h 82"/>
                <a:gd name="T18" fmla="*/ 337 w 53"/>
                <a:gd name="T19" fmla="*/ 511 h 82"/>
                <a:gd name="T20" fmla="*/ 410 w 53"/>
                <a:gd name="T21" fmla="*/ 442 h 82"/>
                <a:gd name="T22" fmla="*/ 542 w 53"/>
                <a:gd name="T23" fmla="*/ 380 h 82"/>
                <a:gd name="T24" fmla="*/ 639 w 53"/>
                <a:gd name="T25" fmla="*/ 273 h 82"/>
                <a:gd name="T26" fmla="*/ 639 w 53"/>
                <a:gd name="T27" fmla="*/ 248 h 82"/>
                <a:gd name="T28" fmla="*/ 628 w 53"/>
                <a:gd name="T29" fmla="*/ 179 h 82"/>
                <a:gd name="T30" fmla="*/ 614 w 53"/>
                <a:gd name="T31" fmla="*/ 72 h 82"/>
                <a:gd name="T32" fmla="*/ 628 w 53"/>
                <a:gd name="T33" fmla="*/ 24 h 82"/>
                <a:gd name="T34" fmla="*/ 604 w 53"/>
                <a:gd name="T35" fmla="*/ 10 h 82"/>
                <a:gd name="T36" fmla="*/ 531 w 53"/>
                <a:gd name="T37" fmla="*/ 59 h 82"/>
                <a:gd name="T38" fmla="*/ 493 w 53"/>
                <a:gd name="T39" fmla="*/ 59 h 82"/>
                <a:gd name="T40" fmla="*/ 444 w 53"/>
                <a:gd name="T41" fmla="*/ 83 h 82"/>
                <a:gd name="T42" fmla="*/ 385 w 53"/>
                <a:gd name="T43" fmla="*/ 83 h 82"/>
                <a:gd name="T44" fmla="*/ 326 w 53"/>
                <a:gd name="T45" fmla="*/ 72 h 82"/>
                <a:gd name="T46" fmla="*/ 278 w 53"/>
                <a:gd name="T47" fmla="*/ 72 h 82"/>
                <a:gd name="T48" fmla="*/ 264 w 53"/>
                <a:gd name="T49" fmla="*/ 121 h 82"/>
                <a:gd name="T50" fmla="*/ 264 w 53"/>
                <a:gd name="T51" fmla="*/ 179 h 82"/>
                <a:gd name="T52" fmla="*/ 302 w 53"/>
                <a:gd name="T53" fmla="*/ 228 h 82"/>
                <a:gd name="T54" fmla="*/ 337 w 53"/>
                <a:gd name="T55" fmla="*/ 273 h 82"/>
                <a:gd name="T56" fmla="*/ 337 w 53"/>
                <a:gd name="T57" fmla="*/ 335 h 82"/>
                <a:gd name="T58" fmla="*/ 302 w 53"/>
                <a:gd name="T59" fmla="*/ 359 h 82"/>
                <a:gd name="T60" fmla="*/ 253 w 53"/>
                <a:gd name="T61" fmla="*/ 359 h 82"/>
                <a:gd name="T62" fmla="*/ 240 w 53"/>
                <a:gd name="T63" fmla="*/ 321 h 82"/>
                <a:gd name="T64" fmla="*/ 264 w 53"/>
                <a:gd name="T65" fmla="*/ 262 h 82"/>
                <a:gd name="T66" fmla="*/ 205 w 53"/>
                <a:gd name="T67" fmla="*/ 248 h 82"/>
                <a:gd name="T68" fmla="*/ 170 w 53"/>
                <a:gd name="T69" fmla="*/ 228 h 82"/>
                <a:gd name="T70" fmla="*/ 10 w 53"/>
                <a:gd name="T71" fmla="*/ 311 h 82"/>
                <a:gd name="T72" fmla="*/ 0 w 53"/>
                <a:gd name="T73" fmla="*/ 321 h 82"/>
                <a:gd name="T74" fmla="*/ 35 w 53"/>
                <a:gd name="T75" fmla="*/ 335 h 82"/>
                <a:gd name="T76" fmla="*/ 83 w 53"/>
                <a:gd name="T77" fmla="*/ 359 h 82"/>
                <a:gd name="T78" fmla="*/ 132 w 53"/>
                <a:gd name="T79" fmla="*/ 380 h 82"/>
                <a:gd name="T80" fmla="*/ 156 w 53"/>
                <a:gd name="T81" fmla="*/ 452 h 82"/>
                <a:gd name="T82" fmla="*/ 146 w 53"/>
                <a:gd name="T83" fmla="*/ 500 h 82"/>
                <a:gd name="T84" fmla="*/ 146 w 53"/>
                <a:gd name="T85" fmla="*/ 535 h 82"/>
                <a:gd name="T86" fmla="*/ 156 w 53"/>
                <a:gd name="T87" fmla="*/ 559 h 82"/>
                <a:gd name="T88" fmla="*/ 132 w 53"/>
                <a:gd name="T89" fmla="*/ 597 h 82"/>
                <a:gd name="T90" fmla="*/ 132 w 53"/>
                <a:gd name="T91" fmla="*/ 642 h 82"/>
                <a:gd name="T92" fmla="*/ 59 w 53"/>
                <a:gd name="T93" fmla="*/ 739 h 82"/>
                <a:gd name="T94" fmla="*/ 73 w 53"/>
                <a:gd name="T95" fmla="*/ 787 h 82"/>
                <a:gd name="T96" fmla="*/ 97 w 53"/>
                <a:gd name="T97" fmla="*/ 835 h 82"/>
                <a:gd name="T98" fmla="*/ 83 w 53"/>
                <a:gd name="T99" fmla="*/ 918 h 82"/>
                <a:gd name="T100" fmla="*/ 97 w 53"/>
                <a:gd name="T101" fmla="*/ 953 h 82"/>
                <a:gd name="T102" fmla="*/ 146 w 53"/>
                <a:gd name="T103" fmla="*/ 977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"/>
                <a:gd name="T157" fmla="*/ 0 h 82"/>
                <a:gd name="T158" fmla="*/ 53 w 53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" h="82">
                  <a:moveTo>
                    <a:pt x="12" y="82"/>
                  </a:moveTo>
                  <a:cubicBezTo>
                    <a:pt x="12" y="82"/>
                    <a:pt x="12" y="81"/>
                    <a:pt x="12" y="80"/>
                  </a:cubicBezTo>
                  <a:cubicBezTo>
                    <a:pt x="12" y="79"/>
                    <a:pt x="11" y="79"/>
                    <a:pt x="11" y="78"/>
                  </a:cubicBezTo>
                  <a:cubicBezTo>
                    <a:pt x="11" y="78"/>
                    <a:pt x="11" y="77"/>
                    <a:pt x="11" y="76"/>
                  </a:cubicBezTo>
                  <a:cubicBezTo>
                    <a:pt x="11" y="76"/>
                    <a:pt x="12" y="75"/>
                    <a:pt x="12" y="75"/>
                  </a:cubicBezTo>
                  <a:cubicBezTo>
                    <a:pt x="12" y="74"/>
                    <a:pt x="13" y="75"/>
                    <a:pt x="13" y="75"/>
                  </a:cubicBezTo>
                  <a:cubicBezTo>
                    <a:pt x="14" y="74"/>
                    <a:pt x="15" y="74"/>
                    <a:pt x="15" y="73"/>
                  </a:cubicBezTo>
                  <a:cubicBezTo>
                    <a:pt x="16" y="73"/>
                    <a:pt x="18" y="72"/>
                    <a:pt x="19" y="72"/>
                  </a:cubicBezTo>
                  <a:cubicBezTo>
                    <a:pt x="20" y="71"/>
                    <a:pt x="22" y="71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66"/>
                    <a:pt x="25" y="65"/>
                    <a:pt x="25" y="64"/>
                  </a:cubicBezTo>
                  <a:cubicBezTo>
                    <a:pt x="25" y="63"/>
                    <a:pt x="25" y="62"/>
                    <a:pt x="25" y="60"/>
                  </a:cubicBezTo>
                  <a:cubicBezTo>
                    <a:pt x="25" y="59"/>
                    <a:pt x="25" y="59"/>
                    <a:pt x="24" y="58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3" y="53"/>
                    <a:pt x="22" y="53"/>
                    <a:pt x="22" y="53"/>
                  </a:cubicBezTo>
                  <a:cubicBezTo>
                    <a:pt x="22" y="53"/>
                    <a:pt x="23" y="52"/>
                    <a:pt x="23" y="52"/>
                  </a:cubicBezTo>
                  <a:cubicBezTo>
                    <a:pt x="23" y="50"/>
                    <a:pt x="21" y="49"/>
                    <a:pt x="22" y="48"/>
                  </a:cubicBezTo>
                  <a:cubicBezTo>
                    <a:pt x="22" y="48"/>
                    <a:pt x="23" y="47"/>
                    <a:pt x="23" y="47"/>
                  </a:cubicBezTo>
                  <a:cubicBezTo>
                    <a:pt x="25" y="46"/>
                    <a:pt x="26" y="44"/>
                    <a:pt x="28" y="43"/>
                  </a:cubicBezTo>
                  <a:cubicBezTo>
                    <a:pt x="30" y="41"/>
                    <a:pt x="31" y="40"/>
                    <a:pt x="32" y="39"/>
                  </a:cubicBezTo>
                  <a:cubicBezTo>
                    <a:pt x="33" y="38"/>
                    <a:pt x="33" y="38"/>
                    <a:pt x="34" y="37"/>
                  </a:cubicBezTo>
                  <a:cubicBezTo>
                    <a:pt x="36" y="36"/>
                    <a:pt x="38" y="35"/>
                    <a:pt x="40" y="34"/>
                  </a:cubicBezTo>
                  <a:cubicBezTo>
                    <a:pt x="42" y="33"/>
                    <a:pt x="44" y="33"/>
                    <a:pt x="45" y="32"/>
                  </a:cubicBezTo>
                  <a:cubicBezTo>
                    <a:pt x="47" y="30"/>
                    <a:pt x="49" y="28"/>
                    <a:pt x="51" y="26"/>
                  </a:cubicBezTo>
                  <a:cubicBezTo>
                    <a:pt x="51" y="25"/>
                    <a:pt x="53" y="24"/>
                    <a:pt x="53" y="23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2" y="22"/>
                    <a:pt x="53" y="21"/>
                    <a:pt x="53" y="21"/>
                  </a:cubicBezTo>
                  <a:cubicBezTo>
                    <a:pt x="53" y="20"/>
                    <a:pt x="51" y="20"/>
                    <a:pt x="51" y="19"/>
                  </a:cubicBezTo>
                  <a:cubicBezTo>
                    <a:pt x="51" y="18"/>
                    <a:pt x="52" y="17"/>
                    <a:pt x="52" y="15"/>
                  </a:cubicBezTo>
                  <a:cubicBezTo>
                    <a:pt x="52" y="14"/>
                    <a:pt x="51" y="13"/>
                    <a:pt x="51" y="11"/>
                  </a:cubicBezTo>
                  <a:cubicBezTo>
                    <a:pt x="51" y="10"/>
                    <a:pt x="51" y="8"/>
                    <a:pt x="51" y="6"/>
                  </a:cubicBezTo>
                  <a:cubicBezTo>
                    <a:pt x="51" y="5"/>
                    <a:pt x="51" y="4"/>
                    <a:pt x="51" y="3"/>
                  </a:cubicBezTo>
                  <a:cubicBezTo>
                    <a:pt x="51" y="3"/>
                    <a:pt x="52" y="3"/>
                    <a:pt x="52" y="2"/>
                  </a:cubicBezTo>
                  <a:cubicBezTo>
                    <a:pt x="52" y="2"/>
                    <a:pt x="52" y="1"/>
                    <a:pt x="52" y="1"/>
                  </a:cubicBezTo>
                  <a:cubicBezTo>
                    <a:pt x="51" y="0"/>
                    <a:pt x="51" y="1"/>
                    <a:pt x="50" y="1"/>
                  </a:cubicBezTo>
                  <a:cubicBezTo>
                    <a:pt x="49" y="2"/>
                    <a:pt x="48" y="3"/>
                    <a:pt x="46" y="4"/>
                  </a:cubicBezTo>
                  <a:cubicBezTo>
                    <a:pt x="46" y="4"/>
                    <a:pt x="45" y="4"/>
                    <a:pt x="44" y="5"/>
                  </a:cubicBezTo>
                  <a:cubicBezTo>
                    <a:pt x="43" y="5"/>
                    <a:pt x="43" y="5"/>
                    <a:pt x="42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38" y="5"/>
                    <a:pt x="38" y="6"/>
                    <a:pt x="37" y="7"/>
                  </a:cubicBezTo>
                  <a:cubicBezTo>
                    <a:pt x="36" y="7"/>
                    <a:pt x="35" y="6"/>
                    <a:pt x="34" y="6"/>
                  </a:cubicBezTo>
                  <a:cubicBezTo>
                    <a:pt x="34" y="6"/>
                    <a:pt x="33" y="7"/>
                    <a:pt x="32" y="7"/>
                  </a:cubicBezTo>
                  <a:cubicBezTo>
                    <a:pt x="30" y="7"/>
                    <a:pt x="30" y="5"/>
                    <a:pt x="29" y="5"/>
                  </a:cubicBezTo>
                  <a:cubicBezTo>
                    <a:pt x="28" y="5"/>
                    <a:pt x="28" y="6"/>
                    <a:pt x="27" y="6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7"/>
                    <a:pt x="22" y="7"/>
                    <a:pt x="22" y="8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22" y="11"/>
                    <a:pt x="22" y="12"/>
                    <a:pt x="22" y="12"/>
                  </a:cubicBezTo>
                  <a:cubicBezTo>
                    <a:pt x="22" y="13"/>
                    <a:pt x="22" y="14"/>
                    <a:pt x="22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6" y="19"/>
                    <a:pt x="26" y="20"/>
                    <a:pt x="26" y="21"/>
                  </a:cubicBezTo>
                  <a:cubicBezTo>
                    <a:pt x="27" y="22"/>
                    <a:pt x="28" y="22"/>
                    <a:pt x="28" y="23"/>
                  </a:cubicBezTo>
                  <a:cubicBezTo>
                    <a:pt x="28" y="24"/>
                    <a:pt x="28" y="25"/>
                    <a:pt x="28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9"/>
                    <a:pt x="26" y="28"/>
                    <a:pt x="26" y="29"/>
                  </a:cubicBezTo>
                  <a:cubicBezTo>
                    <a:pt x="25" y="29"/>
                    <a:pt x="25" y="30"/>
                    <a:pt x="25" y="30"/>
                  </a:cubicBezTo>
                  <a:cubicBezTo>
                    <a:pt x="25" y="31"/>
                    <a:pt x="25" y="33"/>
                    <a:pt x="24" y="32"/>
                  </a:cubicBezTo>
                  <a:cubicBezTo>
                    <a:pt x="23" y="32"/>
                    <a:pt x="22" y="31"/>
                    <a:pt x="21" y="30"/>
                  </a:cubicBezTo>
                  <a:cubicBezTo>
                    <a:pt x="21" y="29"/>
                    <a:pt x="20" y="29"/>
                    <a:pt x="20" y="28"/>
                  </a:cubicBezTo>
                  <a:cubicBezTo>
                    <a:pt x="20" y="28"/>
                    <a:pt x="20" y="27"/>
                    <a:pt x="20" y="27"/>
                  </a:cubicBezTo>
                  <a:cubicBezTo>
                    <a:pt x="20" y="26"/>
                    <a:pt x="21" y="26"/>
                    <a:pt x="22" y="25"/>
                  </a:cubicBezTo>
                  <a:cubicBezTo>
                    <a:pt x="22" y="24"/>
                    <a:pt x="22" y="23"/>
                    <a:pt x="22" y="22"/>
                  </a:cubicBezTo>
                  <a:cubicBezTo>
                    <a:pt x="21" y="22"/>
                    <a:pt x="21" y="21"/>
                    <a:pt x="20" y="21"/>
                  </a:cubicBezTo>
                  <a:cubicBezTo>
                    <a:pt x="19" y="20"/>
                    <a:pt x="18" y="22"/>
                    <a:pt x="17" y="21"/>
                  </a:cubicBezTo>
                  <a:cubicBezTo>
                    <a:pt x="16" y="21"/>
                    <a:pt x="16" y="19"/>
                    <a:pt x="15" y="19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1" y="28"/>
                    <a:pt x="3" y="28"/>
                    <a:pt x="3" y="28"/>
                  </a:cubicBezTo>
                  <a:cubicBezTo>
                    <a:pt x="4" y="28"/>
                    <a:pt x="5" y="28"/>
                    <a:pt x="6" y="29"/>
                  </a:cubicBezTo>
                  <a:cubicBezTo>
                    <a:pt x="6" y="29"/>
                    <a:pt x="7" y="29"/>
                    <a:pt x="7" y="30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9" y="32"/>
                    <a:pt x="11" y="31"/>
                    <a:pt x="11" y="32"/>
                  </a:cubicBezTo>
                  <a:cubicBezTo>
                    <a:pt x="13" y="33"/>
                    <a:pt x="13" y="34"/>
                    <a:pt x="13" y="35"/>
                  </a:cubicBezTo>
                  <a:cubicBezTo>
                    <a:pt x="13" y="36"/>
                    <a:pt x="13" y="37"/>
                    <a:pt x="13" y="38"/>
                  </a:cubicBezTo>
                  <a:cubicBezTo>
                    <a:pt x="13" y="39"/>
                    <a:pt x="14" y="40"/>
                    <a:pt x="14" y="40"/>
                  </a:cubicBezTo>
                  <a:cubicBezTo>
                    <a:pt x="13" y="41"/>
                    <a:pt x="12" y="42"/>
                    <a:pt x="12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4"/>
                    <a:pt x="12" y="44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3" y="47"/>
                    <a:pt x="13" y="47"/>
                  </a:cubicBezTo>
                  <a:cubicBezTo>
                    <a:pt x="13" y="48"/>
                    <a:pt x="13" y="48"/>
                    <a:pt x="12" y="49"/>
                  </a:cubicBezTo>
                  <a:cubicBezTo>
                    <a:pt x="12" y="49"/>
                    <a:pt x="12" y="50"/>
                    <a:pt x="11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2"/>
                    <a:pt x="11" y="54"/>
                    <a:pt x="11" y="54"/>
                  </a:cubicBezTo>
                  <a:cubicBezTo>
                    <a:pt x="9" y="56"/>
                    <a:pt x="7" y="58"/>
                    <a:pt x="5" y="60"/>
                  </a:cubicBezTo>
                  <a:cubicBezTo>
                    <a:pt x="5" y="61"/>
                    <a:pt x="5" y="61"/>
                    <a:pt x="5" y="62"/>
                  </a:cubicBezTo>
                  <a:cubicBezTo>
                    <a:pt x="5" y="63"/>
                    <a:pt x="6" y="63"/>
                    <a:pt x="6" y="64"/>
                  </a:cubicBezTo>
                  <a:cubicBezTo>
                    <a:pt x="6" y="64"/>
                    <a:pt x="6" y="65"/>
                    <a:pt x="6" y="66"/>
                  </a:cubicBezTo>
                  <a:cubicBezTo>
                    <a:pt x="6" y="66"/>
                    <a:pt x="7" y="67"/>
                    <a:pt x="7" y="68"/>
                  </a:cubicBezTo>
                  <a:cubicBezTo>
                    <a:pt x="7" y="69"/>
                    <a:pt x="8" y="70"/>
                    <a:pt x="8" y="70"/>
                  </a:cubicBezTo>
                  <a:cubicBezTo>
                    <a:pt x="8" y="72"/>
                    <a:pt x="8" y="74"/>
                    <a:pt x="7" y="75"/>
                  </a:cubicBezTo>
                  <a:cubicBezTo>
                    <a:pt x="7" y="76"/>
                    <a:pt x="7" y="76"/>
                    <a:pt x="7" y="77"/>
                  </a:cubicBezTo>
                  <a:cubicBezTo>
                    <a:pt x="7" y="77"/>
                    <a:pt x="8" y="77"/>
                    <a:pt x="8" y="78"/>
                  </a:cubicBezTo>
                  <a:cubicBezTo>
                    <a:pt x="8" y="79"/>
                    <a:pt x="8" y="79"/>
                    <a:pt x="8" y="80"/>
                  </a:cubicBezTo>
                  <a:cubicBezTo>
                    <a:pt x="8" y="81"/>
                    <a:pt x="8" y="81"/>
                    <a:pt x="8" y="82"/>
                  </a:cubicBezTo>
                  <a:lnTo>
                    <a:pt x="12" y="8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0" name="Freeform 764"/>
            <p:cNvSpPr>
              <a:spLocks/>
            </p:cNvSpPr>
            <p:nvPr/>
          </p:nvSpPr>
          <p:spPr bwMode="auto">
            <a:xfrm>
              <a:off x="4473" y="3072"/>
              <a:ext cx="55" cy="128"/>
            </a:xfrm>
            <a:custGeom>
              <a:avLst/>
              <a:gdLst>
                <a:gd name="T0" fmla="*/ 24 w 16"/>
                <a:gd name="T1" fmla="*/ 0 h 37"/>
                <a:gd name="T2" fmla="*/ 72 w 16"/>
                <a:gd name="T3" fmla="*/ 24 h 37"/>
                <a:gd name="T4" fmla="*/ 117 w 16"/>
                <a:gd name="T5" fmla="*/ 59 h 37"/>
                <a:gd name="T6" fmla="*/ 117 w 16"/>
                <a:gd name="T7" fmla="*/ 97 h 37"/>
                <a:gd name="T8" fmla="*/ 131 w 16"/>
                <a:gd name="T9" fmla="*/ 121 h 37"/>
                <a:gd name="T10" fmla="*/ 117 w 16"/>
                <a:gd name="T11" fmla="*/ 156 h 37"/>
                <a:gd name="T12" fmla="*/ 117 w 16"/>
                <a:gd name="T13" fmla="*/ 180 h 37"/>
                <a:gd name="T14" fmla="*/ 117 w 16"/>
                <a:gd name="T15" fmla="*/ 204 h 37"/>
                <a:gd name="T16" fmla="*/ 117 w 16"/>
                <a:gd name="T17" fmla="*/ 228 h 37"/>
                <a:gd name="T18" fmla="*/ 131 w 16"/>
                <a:gd name="T19" fmla="*/ 253 h 37"/>
                <a:gd name="T20" fmla="*/ 155 w 16"/>
                <a:gd name="T21" fmla="*/ 277 h 37"/>
                <a:gd name="T22" fmla="*/ 165 w 16"/>
                <a:gd name="T23" fmla="*/ 298 h 37"/>
                <a:gd name="T24" fmla="*/ 189 w 16"/>
                <a:gd name="T25" fmla="*/ 322 h 37"/>
                <a:gd name="T26" fmla="*/ 189 w 16"/>
                <a:gd name="T27" fmla="*/ 370 h 37"/>
                <a:gd name="T28" fmla="*/ 189 w 16"/>
                <a:gd name="T29" fmla="*/ 394 h 37"/>
                <a:gd name="T30" fmla="*/ 165 w 16"/>
                <a:gd name="T31" fmla="*/ 394 h 37"/>
                <a:gd name="T32" fmla="*/ 155 w 16"/>
                <a:gd name="T33" fmla="*/ 419 h 37"/>
                <a:gd name="T34" fmla="*/ 141 w 16"/>
                <a:gd name="T35" fmla="*/ 443 h 37"/>
                <a:gd name="T36" fmla="*/ 107 w 16"/>
                <a:gd name="T37" fmla="*/ 408 h 37"/>
                <a:gd name="T38" fmla="*/ 96 w 16"/>
                <a:gd name="T39" fmla="*/ 384 h 37"/>
                <a:gd name="T40" fmla="*/ 96 w 16"/>
                <a:gd name="T41" fmla="*/ 384 h 37"/>
                <a:gd name="T42" fmla="*/ 117 w 16"/>
                <a:gd name="T43" fmla="*/ 360 h 37"/>
                <a:gd name="T44" fmla="*/ 117 w 16"/>
                <a:gd name="T45" fmla="*/ 322 h 37"/>
                <a:gd name="T46" fmla="*/ 96 w 16"/>
                <a:gd name="T47" fmla="*/ 298 h 37"/>
                <a:gd name="T48" fmla="*/ 58 w 16"/>
                <a:gd name="T49" fmla="*/ 311 h 37"/>
                <a:gd name="T50" fmla="*/ 34 w 16"/>
                <a:gd name="T51" fmla="*/ 277 h 37"/>
                <a:gd name="T52" fmla="*/ 24 w 16"/>
                <a:gd name="T53" fmla="*/ 277 h 37"/>
                <a:gd name="T54" fmla="*/ 0 w 16"/>
                <a:gd name="T55" fmla="*/ 263 h 37"/>
                <a:gd name="T56" fmla="*/ 24 w 16"/>
                <a:gd name="T57" fmla="*/ 228 h 37"/>
                <a:gd name="T58" fmla="*/ 24 w 16"/>
                <a:gd name="T59" fmla="*/ 190 h 37"/>
                <a:gd name="T60" fmla="*/ 48 w 16"/>
                <a:gd name="T61" fmla="*/ 180 h 37"/>
                <a:gd name="T62" fmla="*/ 48 w 16"/>
                <a:gd name="T63" fmla="*/ 180 h 37"/>
                <a:gd name="T64" fmla="*/ 48 w 16"/>
                <a:gd name="T65" fmla="*/ 131 h 37"/>
                <a:gd name="T66" fmla="*/ 48 w 16"/>
                <a:gd name="T67" fmla="*/ 107 h 37"/>
                <a:gd name="T68" fmla="*/ 34 w 16"/>
                <a:gd name="T69" fmla="*/ 97 h 37"/>
                <a:gd name="T70" fmla="*/ 72 w 16"/>
                <a:gd name="T71" fmla="*/ 83 h 37"/>
                <a:gd name="T72" fmla="*/ 58 w 16"/>
                <a:gd name="T73" fmla="*/ 59 h 37"/>
                <a:gd name="T74" fmla="*/ 24 w 16"/>
                <a:gd name="T75" fmla="*/ 24 h 37"/>
                <a:gd name="T76" fmla="*/ 24 w 16"/>
                <a:gd name="T77" fmla="*/ 0 h 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"/>
                <a:gd name="T118" fmla="*/ 0 h 37"/>
                <a:gd name="T119" fmla="*/ 16 w 16"/>
                <a:gd name="T120" fmla="*/ 37 h 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" h="37">
                  <a:moveTo>
                    <a:pt x="2" y="0"/>
                  </a:moveTo>
                  <a:cubicBezTo>
                    <a:pt x="4" y="1"/>
                    <a:pt x="5" y="1"/>
                    <a:pt x="6" y="2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6"/>
                    <a:pt x="9" y="7"/>
                    <a:pt x="10" y="8"/>
                  </a:cubicBezTo>
                  <a:cubicBezTo>
                    <a:pt x="10" y="9"/>
                    <a:pt x="10" y="10"/>
                    <a:pt x="11" y="10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3"/>
                    <a:pt x="10" y="14"/>
                    <a:pt x="10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0" y="20"/>
                    <a:pt x="10" y="21"/>
                    <a:pt x="11" y="21"/>
                  </a:cubicBezTo>
                  <a:cubicBezTo>
                    <a:pt x="11" y="22"/>
                    <a:pt x="12" y="22"/>
                    <a:pt x="13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5" y="26"/>
                    <a:pt x="16" y="27"/>
                    <a:pt x="16" y="27"/>
                  </a:cubicBezTo>
                  <a:cubicBezTo>
                    <a:pt x="16" y="28"/>
                    <a:pt x="16" y="30"/>
                    <a:pt x="16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6" y="33"/>
                    <a:pt x="14" y="33"/>
                    <a:pt x="14" y="33"/>
                  </a:cubicBezTo>
                  <a:cubicBezTo>
                    <a:pt x="13" y="33"/>
                    <a:pt x="13" y="34"/>
                    <a:pt x="13" y="35"/>
                  </a:cubicBezTo>
                  <a:cubicBezTo>
                    <a:pt x="13" y="35"/>
                    <a:pt x="13" y="37"/>
                    <a:pt x="12" y="37"/>
                  </a:cubicBezTo>
                  <a:cubicBezTo>
                    <a:pt x="11" y="36"/>
                    <a:pt x="10" y="35"/>
                    <a:pt x="9" y="34"/>
                  </a:cubicBezTo>
                  <a:cubicBezTo>
                    <a:pt x="9" y="33"/>
                    <a:pt x="8" y="33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9" y="30"/>
                    <a:pt x="10" y="30"/>
                  </a:cubicBezTo>
                  <a:cubicBezTo>
                    <a:pt x="10" y="29"/>
                    <a:pt x="10" y="28"/>
                    <a:pt x="10" y="27"/>
                  </a:cubicBezTo>
                  <a:cubicBezTo>
                    <a:pt x="9" y="26"/>
                    <a:pt x="9" y="25"/>
                    <a:pt x="8" y="25"/>
                  </a:cubicBezTo>
                  <a:cubicBezTo>
                    <a:pt x="7" y="25"/>
                    <a:pt x="6" y="26"/>
                    <a:pt x="5" y="26"/>
                  </a:cubicBezTo>
                  <a:cubicBezTo>
                    <a:pt x="4" y="25"/>
                    <a:pt x="4" y="24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0" y="22"/>
                    <a:pt x="0" y="22"/>
                  </a:cubicBezTo>
                  <a:cubicBezTo>
                    <a:pt x="0" y="21"/>
                    <a:pt x="2" y="20"/>
                    <a:pt x="2" y="19"/>
                  </a:cubicBezTo>
                  <a:cubicBezTo>
                    <a:pt x="2" y="18"/>
                    <a:pt x="1" y="17"/>
                    <a:pt x="2" y="16"/>
                  </a:cubicBezTo>
                  <a:cubicBezTo>
                    <a:pt x="2" y="16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3" y="12"/>
                    <a:pt x="4" y="11"/>
                  </a:cubicBezTo>
                  <a:cubicBezTo>
                    <a:pt x="4" y="11"/>
                    <a:pt x="5" y="10"/>
                    <a:pt x="4" y="9"/>
                  </a:cubicBezTo>
                  <a:cubicBezTo>
                    <a:pt x="4" y="9"/>
                    <a:pt x="3" y="8"/>
                    <a:pt x="3" y="8"/>
                  </a:cubicBezTo>
                  <a:cubicBezTo>
                    <a:pt x="3" y="7"/>
                    <a:pt x="5" y="8"/>
                    <a:pt x="6" y="7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1" name="Freeform 765"/>
            <p:cNvSpPr>
              <a:spLocks/>
            </p:cNvSpPr>
            <p:nvPr/>
          </p:nvSpPr>
          <p:spPr bwMode="auto">
            <a:xfrm>
              <a:off x="4303" y="3044"/>
              <a:ext cx="184" cy="170"/>
            </a:xfrm>
            <a:custGeom>
              <a:avLst/>
              <a:gdLst>
                <a:gd name="T0" fmla="*/ 580 w 53"/>
                <a:gd name="T1" fmla="*/ 59 h 49"/>
                <a:gd name="T2" fmla="*/ 507 w 53"/>
                <a:gd name="T3" fmla="*/ 35 h 49"/>
                <a:gd name="T4" fmla="*/ 375 w 53"/>
                <a:gd name="T5" fmla="*/ 10 h 49"/>
                <a:gd name="T6" fmla="*/ 375 w 53"/>
                <a:gd name="T7" fmla="*/ 97 h 49"/>
                <a:gd name="T8" fmla="*/ 351 w 53"/>
                <a:gd name="T9" fmla="*/ 180 h 49"/>
                <a:gd name="T10" fmla="*/ 399 w 53"/>
                <a:gd name="T11" fmla="*/ 239 h 49"/>
                <a:gd name="T12" fmla="*/ 424 w 53"/>
                <a:gd name="T13" fmla="*/ 239 h 49"/>
                <a:gd name="T14" fmla="*/ 385 w 53"/>
                <a:gd name="T15" fmla="*/ 312 h 49"/>
                <a:gd name="T16" fmla="*/ 312 w 53"/>
                <a:gd name="T17" fmla="*/ 239 h 49"/>
                <a:gd name="T18" fmla="*/ 278 w 53"/>
                <a:gd name="T19" fmla="*/ 194 h 49"/>
                <a:gd name="T20" fmla="*/ 205 w 53"/>
                <a:gd name="T21" fmla="*/ 205 h 49"/>
                <a:gd name="T22" fmla="*/ 170 w 53"/>
                <a:gd name="T23" fmla="*/ 180 h 49"/>
                <a:gd name="T24" fmla="*/ 108 w 53"/>
                <a:gd name="T25" fmla="*/ 170 h 49"/>
                <a:gd name="T26" fmla="*/ 108 w 53"/>
                <a:gd name="T27" fmla="*/ 229 h 49"/>
                <a:gd name="T28" fmla="*/ 97 w 53"/>
                <a:gd name="T29" fmla="*/ 264 h 49"/>
                <a:gd name="T30" fmla="*/ 0 w 53"/>
                <a:gd name="T31" fmla="*/ 278 h 49"/>
                <a:gd name="T32" fmla="*/ 35 w 53"/>
                <a:gd name="T33" fmla="*/ 517 h 49"/>
                <a:gd name="T34" fmla="*/ 83 w 53"/>
                <a:gd name="T35" fmla="*/ 566 h 49"/>
                <a:gd name="T36" fmla="*/ 156 w 53"/>
                <a:gd name="T37" fmla="*/ 555 h 49"/>
                <a:gd name="T38" fmla="*/ 194 w 53"/>
                <a:gd name="T39" fmla="*/ 579 h 49"/>
                <a:gd name="T40" fmla="*/ 240 w 53"/>
                <a:gd name="T41" fmla="*/ 590 h 49"/>
                <a:gd name="T42" fmla="*/ 288 w 53"/>
                <a:gd name="T43" fmla="*/ 566 h 49"/>
                <a:gd name="T44" fmla="*/ 326 w 53"/>
                <a:gd name="T45" fmla="*/ 517 h 49"/>
                <a:gd name="T46" fmla="*/ 375 w 53"/>
                <a:gd name="T47" fmla="*/ 468 h 49"/>
                <a:gd name="T48" fmla="*/ 458 w 53"/>
                <a:gd name="T49" fmla="*/ 444 h 49"/>
                <a:gd name="T50" fmla="*/ 444 w 53"/>
                <a:gd name="T51" fmla="*/ 409 h 49"/>
                <a:gd name="T52" fmla="*/ 580 w 53"/>
                <a:gd name="T53" fmla="*/ 326 h 49"/>
                <a:gd name="T54" fmla="*/ 590 w 53"/>
                <a:gd name="T55" fmla="*/ 264 h 49"/>
                <a:gd name="T56" fmla="*/ 614 w 53"/>
                <a:gd name="T57" fmla="*/ 239 h 49"/>
                <a:gd name="T58" fmla="*/ 628 w 53"/>
                <a:gd name="T59" fmla="*/ 180 h 49"/>
                <a:gd name="T60" fmla="*/ 639 w 53"/>
                <a:gd name="T61" fmla="*/ 146 h 49"/>
                <a:gd name="T62" fmla="*/ 604 w 53"/>
                <a:gd name="T63" fmla="*/ 83 h 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"/>
                <a:gd name="T97" fmla="*/ 0 h 49"/>
                <a:gd name="T98" fmla="*/ 53 w 53"/>
                <a:gd name="T99" fmla="*/ 49 h 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" h="49">
                  <a:moveTo>
                    <a:pt x="50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1"/>
                    <a:pt x="34" y="0"/>
                    <a:pt x="31" y="1"/>
                  </a:cubicBezTo>
                  <a:cubicBezTo>
                    <a:pt x="30" y="2"/>
                    <a:pt x="30" y="4"/>
                    <a:pt x="30" y="6"/>
                  </a:cubicBezTo>
                  <a:cubicBezTo>
                    <a:pt x="30" y="7"/>
                    <a:pt x="31" y="7"/>
                    <a:pt x="31" y="8"/>
                  </a:cubicBezTo>
                  <a:cubicBezTo>
                    <a:pt x="31" y="9"/>
                    <a:pt x="30" y="11"/>
                    <a:pt x="30" y="13"/>
                  </a:cubicBezTo>
                  <a:cubicBezTo>
                    <a:pt x="30" y="13"/>
                    <a:pt x="29" y="14"/>
                    <a:pt x="29" y="15"/>
                  </a:cubicBezTo>
                  <a:cubicBezTo>
                    <a:pt x="29" y="16"/>
                    <a:pt x="29" y="17"/>
                    <a:pt x="30" y="18"/>
                  </a:cubicBezTo>
                  <a:cubicBezTo>
                    <a:pt x="30" y="19"/>
                    <a:pt x="31" y="20"/>
                    <a:pt x="33" y="20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6" y="20"/>
                    <a:pt x="35" y="20"/>
                  </a:cubicBezTo>
                  <a:cubicBezTo>
                    <a:pt x="35" y="22"/>
                    <a:pt x="35" y="24"/>
                    <a:pt x="35" y="26"/>
                  </a:cubicBezTo>
                  <a:cubicBezTo>
                    <a:pt x="34" y="27"/>
                    <a:pt x="33" y="26"/>
                    <a:pt x="32" y="26"/>
                  </a:cubicBezTo>
                  <a:cubicBezTo>
                    <a:pt x="30" y="25"/>
                    <a:pt x="30" y="24"/>
                    <a:pt x="29" y="22"/>
                  </a:cubicBezTo>
                  <a:cubicBezTo>
                    <a:pt x="28" y="22"/>
                    <a:pt x="27" y="21"/>
                    <a:pt x="26" y="20"/>
                  </a:cubicBezTo>
                  <a:cubicBezTo>
                    <a:pt x="26" y="19"/>
                    <a:pt x="25" y="19"/>
                    <a:pt x="24" y="18"/>
                  </a:cubicBezTo>
                  <a:cubicBezTo>
                    <a:pt x="24" y="18"/>
                    <a:pt x="24" y="16"/>
                    <a:pt x="23" y="16"/>
                  </a:cubicBezTo>
                  <a:cubicBezTo>
                    <a:pt x="21" y="16"/>
                    <a:pt x="21" y="18"/>
                    <a:pt x="21" y="18"/>
                  </a:cubicBezTo>
                  <a:cubicBezTo>
                    <a:pt x="19" y="18"/>
                    <a:pt x="18" y="18"/>
                    <a:pt x="17" y="17"/>
                  </a:cubicBezTo>
                  <a:cubicBezTo>
                    <a:pt x="16" y="17"/>
                    <a:pt x="15" y="17"/>
                    <a:pt x="15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5"/>
                    <a:pt x="12" y="16"/>
                    <a:pt x="11" y="16"/>
                  </a:cubicBezTo>
                  <a:cubicBezTo>
                    <a:pt x="10" y="16"/>
                    <a:pt x="10" y="15"/>
                    <a:pt x="9" y="14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9" y="19"/>
                    <a:pt x="9" y="20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8" y="23"/>
                    <a:pt x="10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2" y="42"/>
                    <a:pt x="3" y="43"/>
                  </a:cubicBezTo>
                  <a:cubicBezTo>
                    <a:pt x="4" y="44"/>
                    <a:pt x="4" y="45"/>
                    <a:pt x="5" y="45"/>
                  </a:cubicBezTo>
                  <a:cubicBezTo>
                    <a:pt x="5" y="46"/>
                    <a:pt x="6" y="46"/>
                    <a:pt x="7" y="47"/>
                  </a:cubicBezTo>
                  <a:cubicBezTo>
                    <a:pt x="8" y="46"/>
                    <a:pt x="9" y="46"/>
                    <a:pt x="11" y="46"/>
                  </a:cubicBezTo>
                  <a:cubicBezTo>
                    <a:pt x="12" y="46"/>
                    <a:pt x="12" y="46"/>
                    <a:pt x="13" y="46"/>
                  </a:cubicBezTo>
                  <a:cubicBezTo>
                    <a:pt x="13" y="46"/>
                    <a:pt x="14" y="47"/>
                    <a:pt x="14" y="48"/>
                  </a:cubicBezTo>
                  <a:cubicBezTo>
                    <a:pt x="15" y="48"/>
                    <a:pt x="15" y="48"/>
                    <a:pt x="16" y="48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9" y="48"/>
                    <a:pt x="19" y="49"/>
                    <a:pt x="20" y="49"/>
                  </a:cubicBezTo>
                  <a:cubicBezTo>
                    <a:pt x="21" y="49"/>
                    <a:pt x="21" y="49"/>
                    <a:pt x="22" y="48"/>
                  </a:cubicBezTo>
                  <a:cubicBezTo>
                    <a:pt x="23" y="48"/>
                    <a:pt x="23" y="47"/>
                    <a:pt x="24" y="47"/>
                  </a:cubicBezTo>
                  <a:cubicBezTo>
                    <a:pt x="24" y="46"/>
                    <a:pt x="25" y="45"/>
                    <a:pt x="25" y="45"/>
                  </a:cubicBezTo>
                  <a:cubicBezTo>
                    <a:pt x="26" y="44"/>
                    <a:pt x="26" y="43"/>
                    <a:pt x="27" y="43"/>
                  </a:cubicBezTo>
                  <a:cubicBezTo>
                    <a:pt x="28" y="42"/>
                    <a:pt x="30" y="42"/>
                    <a:pt x="31" y="41"/>
                  </a:cubicBezTo>
                  <a:cubicBezTo>
                    <a:pt x="31" y="40"/>
                    <a:pt x="30" y="39"/>
                    <a:pt x="31" y="39"/>
                  </a:cubicBezTo>
                  <a:cubicBezTo>
                    <a:pt x="32" y="38"/>
                    <a:pt x="34" y="37"/>
                    <a:pt x="35" y="37"/>
                  </a:cubicBezTo>
                  <a:cubicBezTo>
                    <a:pt x="36" y="36"/>
                    <a:pt x="36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8"/>
                    <a:pt x="48" y="28"/>
                    <a:pt x="48" y="27"/>
                  </a:cubicBezTo>
                  <a:cubicBezTo>
                    <a:pt x="48" y="26"/>
                    <a:pt x="49" y="26"/>
                    <a:pt x="50" y="25"/>
                  </a:cubicBezTo>
                  <a:cubicBezTo>
                    <a:pt x="50" y="24"/>
                    <a:pt x="49" y="23"/>
                    <a:pt x="49" y="22"/>
                  </a:cubicBezTo>
                  <a:cubicBezTo>
                    <a:pt x="50" y="21"/>
                    <a:pt x="51" y="21"/>
                    <a:pt x="52" y="21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2" y="14"/>
                    <a:pt x="50" y="14"/>
                    <a:pt x="51" y="13"/>
                  </a:cubicBezTo>
                  <a:cubicBezTo>
                    <a:pt x="51" y="12"/>
                    <a:pt x="52" y="13"/>
                    <a:pt x="53" y="12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2" y="9"/>
                    <a:pt x="50" y="8"/>
                    <a:pt x="50" y="7"/>
                  </a:cubicBezTo>
                  <a:cubicBezTo>
                    <a:pt x="50" y="7"/>
                    <a:pt x="50" y="6"/>
                    <a:pt x="5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2" name="Freeform 766"/>
            <p:cNvSpPr>
              <a:spLocks/>
            </p:cNvSpPr>
            <p:nvPr/>
          </p:nvSpPr>
          <p:spPr bwMode="auto">
            <a:xfrm>
              <a:off x="4120" y="3003"/>
              <a:ext cx="211" cy="211"/>
            </a:xfrm>
            <a:custGeom>
              <a:avLst/>
              <a:gdLst>
                <a:gd name="T0" fmla="*/ 48 w 61"/>
                <a:gd name="T1" fmla="*/ 24 h 61"/>
                <a:gd name="T2" fmla="*/ 48 w 61"/>
                <a:gd name="T3" fmla="*/ 48 h 61"/>
                <a:gd name="T4" fmla="*/ 97 w 61"/>
                <a:gd name="T5" fmla="*/ 166 h 61"/>
                <a:gd name="T6" fmla="*/ 83 w 61"/>
                <a:gd name="T7" fmla="*/ 214 h 61"/>
                <a:gd name="T8" fmla="*/ 131 w 61"/>
                <a:gd name="T9" fmla="*/ 311 h 61"/>
                <a:gd name="T10" fmla="*/ 83 w 61"/>
                <a:gd name="T11" fmla="*/ 408 h 61"/>
                <a:gd name="T12" fmla="*/ 35 w 61"/>
                <a:gd name="T13" fmla="*/ 491 h 61"/>
                <a:gd name="T14" fmla="*/ 0 w 61"/>
                <a:gd name="T15" fmla="*/ 609 h 61"/>
                <a:gd name="T16" fmla="*/ 35 w 61"/>
                <a:gd name="T17" fmla="*/ 681 h 61"/>
                <a:gd name="T18" fmla="*/ 107 w 61"/>
                <a:gd name="T19" fmla="*/ 671 h 61"/>
                <a:gd name="T20" fmla="*/ 384 w 61"/>
                <a:gd name="T21" fmla="*/ 695 h 61"/>
                <a:gd name="T22" fmla="*/ 453 w 61"/>
                <a:gd name="T23" fmla="*/ 719 h 61"/>
                <a:gd name="T24" fmla="*/ 540 w 61"/>
                <a:gd name="T25" fmla="*/ 719 h 61"/>
                <a:gd name="T26" fmla="*/ 695 w 61"/>
                <a:gd name="T27" fmla="*/ 706 h 61"/>
                <a:gd name="T28" fmla="*/ 647 w 61"/>
                <a:gd name="T29" fmla="*/ 671 h 61"/>
                <a:gd name="T30" fmla="*/ 598 w 61"/>
                <a:gd name="T31" fmla="*/ 432 h 61"/>
                <a:gd name="T32" fmla="*/ 706 w 61"/>
                <a:gd name="T33" fmla="*/ 408 h 61"/>
                <a:gd name="T34" fmla="*/ 719 w 61"/>
                <a:gd name="T35" fmla="*/ 370 h 61"/>
                <a:gd name="T36" fmla="*/ 719 w 61"/>
                <a:gd name="T37" fmla="*/ 311 h 61"/>
                <a:gd name="T38" fmla="*/ 657 w 61"/>
                <a:gd name="T39" fmla="*/ 311 h 61"/>
                <a:gd name="T40" fmla="*/ 623 w 61"/>
                <a:gd name="T41" fmla="*/ 311 h 61"/>
                <a:gd name="T42" fmla="*/ 623 w 61"/>
                <a:gd name="T43" fmla="*/ 253 h 61"/>
                <a:gd name="T44" fmla="*/ 598 w 61"/>
                <a:gd name="T45" fmla="*/ 145 h 61"/>
                <a:gd name="T46" fmla="*/ 598 w 61"/>
                <a:gd name="T47" fmla="*/ 107 h 61"/>
                <a:gd name="T48" fmla="*/ 526 w 61"/>
                <a:gd name="T49" fmla="*/ 83 h 61"/>
                <a:gd name="T50" fmla="*/ 502 w 61"/>
                <a:gd name="T51" fmla="*/ 73 h 61"/>
                <a:gd name="T52" fmla="*/ 467 w 61"/>
                <a:gd name="T53" fmla="*/ 107 h 61"/>
                <a:gd name="T54" fmla="*/ 453 w 61"/>
                <a:gd name="T55" fmla="*/ 131 h 61"/>
                <a:gd name="T56" fmla="*/ 394 w 61"/>
                <a:gd name="T57" fmla="*/ 131 h 61"/>
                <a:gd name="T58" fmla="*/ 311 w 61"/>
                <a:gd name="T59" fmla="*/ 83 h 61"/>
                <a:gd name="T60" fmla="*/ 297 w 61"/>
                <a:gd name="T61" fmla="*/ 24 h 61"/>
                <a:gd name="T62" fmla="*/ 97 w 61"/>
                <a:gd name="T63" fmla="*/ 0 h 61"/>
                <a:gd name="T64" fmla="*/ 48 w 61"/>
                <a:gd name="T65" fmla="*/ 1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61"/>
                <a:gd name="T101" fmla="*/ 61 w 61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61">
                  <a:moveTo>
                    <a:pt x="2" y="0"/>
                  </a:moveTo>
                  <a:cubicBezTo>
                    <a:pt x="2" y="0"/>
                    <a:pt x="4" y="1"/>
                    <a:pt x="4" y="2"/>
                  </a:cubicBezTo>
                  <a:cubicBezTo>
                    <a:pt x="4" y="2"/>
                    <a:pt x="2" y="2"/>
                    <a:pt x="3" y="2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9"/>
                    <a:pt x="8" y="11"/>
                    <a:pt x="8" y="14"/>
                  </a:cubicBezTo>
                  <a:cubicBezTo>
                    <a:pt x="8" y="14"/>
                    <a:pt x="7" y="15"/>
                    <a:pt x="6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19"/>
                    <a:pt x="8" y="21"/>
                    <a:pt x="9" y="22"/>
                  </a:cubicBezTo>
                  <a:cubicBezTo>
                    <a:pt x="9" y="23"/>
                    <a:pt x="11" y="25"/>
                    <a:pt x="11" y="26"/>
                  </a:cubicBezTo>
                  <a:cubicBezTo>
                    <a:pt x="11" y="28"/>
                    <a:pt x="10" y="30"/>
                    <a:pt x="9" y="32"/>
                  </a:cubicBezTo>
                  <a:cubicBezTo>
                    <a:pt x="9" y="33"/>
                    <a:pt x="8" y="33"/>
                    <a:pt x="7" y="34"/>
                  </a:cubicBezTo>
                  <a:cubicBezTo>
                    <a:pt x="7" y="35"/>
                    <a:pt x="5" y="36"/>
                    <a:pt x="4" y="37"/>
                  </a:cubicBezTo>
                  <a:cubicBezTo>
                    <a:pt x="4" y="38"/>
                    <a:pt x="4" y="39"/>
                    <a:pt x="3" y="41"/>
                  </a:cubicBezTo>
                  <a:cubicBezTo>
                    <a:pt x="3" y="42"/>
                    <a:pt x="2" y="44"/>
                    <a:pt x="2" y="47"/>
                  </a:cubicBezTo>
                  <a:cubicBezTo>
                    <a:pt x="2" y="48"/>
                    <a:pt x="1" y="50"/>
                    <a:pt x="0" y="51"/>
                  </a:cubicBezTo>
                  <a:cubicBezTo>
                    <a:pt x="0" y="53"/>
                    <a:pt x="0" y="55"/>
                    <a:pt x="0" y="57"/>
                  </a:cubicBezTo>
                  <a:cubicBezTo>
                    <a:pt x="1" y="57"/>
                    <a:pt x="2" y="57"/>
                    <a:pt x="3" y="57"/>
                  </a:cubicBezTo>
                  <a:cubicBezTo>
                    <a:pt x="4" y="57"/>
                    <a:pt x="5" y="56"/>
                    <a:pt x="6" y="56"/>
                  </a:cubicBezTo>
                  <a:cubicBezTo>
                    <a:pt x="7" y="56"/>
                    <a:pt x="8" y="56"/>
                    <a:pt x="9" y="56"/>
                  </a:cubicBezTo>
                  <a:cubicBezTo>
                    <a:pt x="9" y="57"/>
                    <a:pt x="10" y="58"/>
                    <a:pt x="11" y="58"/>
                  </a:cubicBezTo>
                  <a:cubicBezTo>
                    <a:pt x="18" y="58"/>
                    <a:pt x="25" y="57"/>
                    <a:pt x="32" y="58"/>
                  </a:cubicBezTo>
                  <a:cubicBezTo>
                    <a:pt x="34" y="58"/>
                    <a:pt x="34" y="59"/>
                    <a:pt x="35" y="60"/>
                  </a:cubicBezTo>
                  <a:cubicBezTo>
                    <a:pt x="36" y="60"/>
                    <a:pt x="37" y="60"/>
                    <a:pt x="38" y="60"/>
                  </a:cubicBezTo>
                  <a:cubicBezTo>
                    <a:pt x="39" y="61"/>
                    <a:pt x="41" y="61"/>
                    <a:pt x="43" y="61"/>
                  </a:cubicBezTo>
                  <a:cubicBezTo>
                    <a:pt x="43" y="61"/>
                    <a:pt x="45" y="60"/>
                    <a:pt x="45" y="60"/>
                  </a:cubicBezTo>
                  <a:cubicBezTo>
                    <a:pt x="46" y="60"/>
                    <a:pt x="48" y="61"/>
                    <a:pt x="48" y="61"/>
                  </a:cubicBezTo>
                  <a:cubicBezTo>
                    <a:pt x="52" y="61"/>
                    <a:pt x="55" y="60"/>
                    <a:pt x="58" y="59"/>
                  </a:cubicBezTo>
                  <a:cubicBezTo>
                    <a:pt x="57" y="59"/>
                    <a:pt x="56" y="59"/>
                    <a:pt x="55" y="58"/>
                  </a:cubicBezTo>
                  <a:cubicBezTo>
                    <a:pt x="55" y="58"/>
                    <a:pt x="54" y="57"/>
                    <a:pt x="54" y="56"/>
                  </a:cubicBezTo>
                  <a:cubicBezTo>
                    <a:pt x="53" y="55"/>
                    <a:pt x="52" y="54"/>
                    <a:pt x="50" y="5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59" y="35"/>
                    <a:pt x="59" y="34"/>
                  </a:cubicBezTo>
                  <a:cubicBezTo>
                    <a:pt x="59" y="34"/>
                    <a:pt x="60" y="34"/>
                    <a:pt x="60" y="33"/>
                  </a:cubicBezTo>
                  <a:cubicBezTo>
                    <a:pt x="60" y="32"/>
                    <a:pt x="60" y="32"/>
                    <a:pt x="60" y="31"/>
                  </a:cubicBezTo>
                  <a:cubicBezTo>
                    <a:pt x="60" y="30"/>
                    <a:pt x="61" y="29"/>
                    <a:pt x="61" y="28"/>
                  </a:cubicBezTo>
                  <a:cubicBezTo>
                    <a:pt x="61" y="28"/>
                    <a:pt x="60" y="27"/>
                    <a:pt x="60" y="26"/>
                  </a:cubicBezTo>
                  <a:cubicBezTo>
                    <a:pt x="60" y="26"/>
                    <a:pt x="60" y="26"/>
                    <a:pt x="59" y="26"/>
                  </a:cubicBezTo>
                  <a:cubicBezTo>
                    <a:pt x="58" y="26"/>
                    <a:pt x="57" y="26"/>
                    <a:pt x="55" y="26"/>
                  </a:cubicBezTo>
                  <a:cubicBezTo>
                    <a:pt x="54" y="27"/>
                    <a:pt x="53" y="27"/>
                    <a:pt x="52" y="27"/>
                  </a:cubicBezTo>
                  <a:cubicBezTo>
                    <a:pt x="51" y="27"/>
                    <a:pt x="51" y="27"/>
                    <a:pt x="52" y="26"/>
                  </a:cubicBezTo>
                  <a:cubicBezTo>
                    <a:pt x="52" y="26"/>
                    <a:pt x="52" y="25"/>
                    <a:pt x="52" y="24"/>
                  </a:cubicBezTo>
                  <a:cubicBezTo>
                    <a:pt x="52" y="23"/>
                    <a:pt x="52" y="22"/>
                    <a:pt x="52" y="21"/>
                  </a:cubicBezTo>
                  <a:cubicBezTo>
                    <a:pt x="52" y="20"/>
                    <a:pt x="50" y="20"/>
                    <a:pt x="50" y="19"/>
                  </a:cubicBezTo>
                  <a:cubicBezTo>
                    <a:pt x="49" y="17"/>
                    <a:pt x="50" y="15"/>
                    <a:pt x="50" y="12"/>
                  </a:cubicBezTo>
                  <a:cubicBezTo>
                    <a:pt x="50" y="12"/>
                    <a:pt x="50" y="11"/>
                    <a:pt x="49" y="10"/>
                  </a:cubicBezTo>
                  <a:cubicBezTo>
                    <a:pt x="49" y="10"/>
                    <a:pt x="50" y="9"/>
                    <a:pt x="50" y="9"/>
                  </a:cubicBezTo>
                  <a:cubicBezTo>
                    <a:pt x="50" y="8"/>
                    <a:pt x="50" y="7"/>
                    <a:pt x="49" y="7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4" y="7"/>
                    <a:pt x="44" y="6"/>
                    <a:pt x="43" y="6"/>
                  </a:cubicBezTo>
                  <a:cubicBezTo>
                    <a:pt x="43" y="6"/>
                    <a:pt x="43" y="6"/>
                    <a:pt x="42" y="6"/>
                  </a:cubicBezTo>
                  <a:cubicBezTo>
                    <a:pt x="41" y="6"/>
                    <a:pt x="40" y="6"/>
                    <a:pt x="39" y="7"/>
                  </a:cubicBezTo>
                  <a:cubicBezTo>
                    <a:pt x="38" y="7"/>
                    <a:pt x="39" y="8"/>
                    <a:pt x="39" y="9"/>
                  </a:cubicBezTo>
                  <a:cubicBezTo>
                    <a:pt x="39" y="9"/>
                    <a:pt x="38" y="9"/>
                    <a:pt x="38" y="10"/>
                  </a:cubicBezTo>
                  <a:cubicBezTo>
                    <a:pt x="38" y="10"/>
                    <a:pt x="38" y="11"/>
                    <a:pt x="38" y="11"/>
                  </a:cubicBezTo>
                  <a:cubicBezTo>
                    <a:pt x="37" y="11"/>
                    <a:pt x="36" y="11"/>
                    <a:pt x="36" y="11"/>
                  </a:cubicBezTo>
                  <a:cubicBezTo>
                    <a:pt x="35" y="11"/>
                    <a:pt x="34" y="11"/>
                    <a:pt x="33" y="11"/>
                  </a:cubicBezTo>
                  <a:cubicBezTo>
                    <a:pt x="31" y="11"/>
                    <a:pt x="30" y="12"/>
                    <a:pt x="28" y="11"/>
                  </a:cubicBezTo>
                  <a:cubicBezTo>
                    <a:pt x="27" y="10"/>
                    <a:pt x="26" y="9"/>
                    <a:pt x="26" y="7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3" name="Freeform 767"/>
            <p:cNvSpPr>
              <a:spLocks/>
            </p:cNvSpPr>
            <p:nvPr/>
          </p:nvSpPr>
          <p:spPr bwMode="auto">
            <a:xfrm>
              <a:off x="4431" y="2916"/>
              <a:ext cx="170" cy="184"/>
            </a:xfrm>
            <a:custGeom>
              <a:avLst/>
              <a:gdLst>
                <a:gd name="T0" fmla="*/ 59 w 49"/>
                <a:gd name="T1" fmla="*/ 444 h 53"/>
                <a:gd name="T2" fmla="*/ 97 w 49"/>
                <a:gd name="T3" fmla="*/ 469 h 53"/>
                <a:gd name="T4" fmla="*/ 132 w 49"/>
                <a:gd name="T5" fmla="*/ 493 h 53"/>
                <a:gd name="T6" fmla="*/ 170 w 49"/>
                <a:gd name="T7" fmla="*/ 507 h 53"/>
                <a:gd name="T8" fmla="*/ 194 w 49"/>
                <a:gd name="T9" fmla="*/ 507 h 53"/>
                <a:gd name="T10" fmla="*/ 229 w 49"/>
                <a:gd name="T11" fmla="*/ 517 h 53"/>
                <a:gd name="T12" fmla="*/ 278 w 49"/>
                <a:gd name="T13" fmla="*/ 566 h 53"/>
                <a:gd name="T14" fmla="*/ 278 w 49"/>
                <a:gd name="T15" fmla="*/ 604 h 53"/>
                <a:gd name="T16" fmla="*/ 288 w 49"/>
                <a:gd name="T17" fmla="*/ 628 h 53"/>
                <a:gd name="T18" fmla="*/ 302 w 49"/>
                <a:gd name="T19" fmla="*/ 639 h 53"/>
                <a:gd name="T20" fmla="*/ 337 w 49"/>
                <a:gd name="T21" fmla="*/ 639 h 53"/>
                <a:gd name="T22" fmla="*/ 350 w 49"/>
                <a:gd name="T23" fmla="*/ 614 h 53"/>
                <a:gd name="T24" fmla="*/ 385 w 49"/>
                <a:gd name="T25" fmla="*/ 639 h 53"/>
                <a:gd name="T26" fmla="*/ 409 w 49"/>
                <a:gd name="T27" fmla="*/ 628 h 53"/>
                <a:gd name="T28" fmla="*/ 444 w 49"/>
                <a:gd name="T29" fmla="*/ 639 h 53"/>
                <a:gd name="T30" fmla="*/ 468 w 49"/>
                <a:gd name="T31" fmla="*/ 614 h 53"/>
                <a:gd name="T32" fmla="*/ 482 w 49"/>
                <a:gd name="T33" fmla="*/ 614 h 53"/>
                <a:gd name="T34" fmla="*/ 493 w 49"/>
                <a:gd name="T35" fmla="*/ 628 h 53"/>
                <a:gd name="T36" fmla="*/ 517 w 49"/>
                <a:gd name="T37" fmla="*/ 614 h 53"/>
                <a:gd name="T38" fmla="*/ 541 w 49"/>
                <a:gd name="T39" fmla="*/ 604 h 53"/>
                <a:gd name="T40" fmla="*/ 590 w 49"/>
                <a:gd name="T41" fmla="*/ 566 h 53"/>
                <a:gd name="T42" fmla="*/ 579 w 49"/>
                <a:gd name="T43" fmla="*/ 555 h 53"/>
                <a:gd name="T44" fmla="*/ 566 w 49"/>
                <a:gd name="T45" fmla="*/ 517 h 53"/>
                <a:gd name="T46" fmla="*/ 555 w 49"/>
                <a:gd name="T47" fmla="*/ 493 h 53"/>
                <a:gd name="T48" fmla="*/ 531 w 49"/>
                <a:gd name="T49" fmla="*/ 444 h 53"/>
                <a:gd name="T50" fmla="*/ 541 w 49"/>
                <a:gd name="T51" fmla="*/ 424 h 53"/>
                <a:gd name="T52" fmla="*/ 541 w 49"/>
                <a:gd name="T53" fmla="*/ 385 h 53"/>
                <a:gd name="T54" fmla="*/ 555 w 49"/>
                <a:gd name="T55" fmla="*/ 361 h 53"/>
                <a:gd name="T56" fmla="*/ 531 w 49"/>
                <a:gd name="T57" fmla="*/ 326 h 53"/>
                <a:gd name="T58" fmla="*/ 507 w 49"/>
                <a:gd name="T59" fmla="*/ 312 h 53"/>
                <a:gd name="T60" fmla="*/ 507 w 49"/>
                <a:gd name="T61" fmla="*/ 288 h 53"/>
                <a:gd name="T62" fmla="*/ 517 w 49"/>
                <a:gd name="T63" fmla="*/ 253 h 53"/>
                <a:gd name="T64" fmla="*/ 541 w 49"/>
                <a:gd name="T65" fmla="*/ 240 h 53"/>
                <a:gd name="T66" fmla="*/ 444 w 49"/>
                <a:gd name="T67" fmla="*/ 156 h 53"/>
                <a:gd name="T68" fmla="*/ 444 w 49"/>
                <a:gd name="T69" fmla="*/ 132 h 53"/>
                <a:gd name="T70" fmla="*/ 229 w 49"/>
                <a:gd name="T71" fmla="*/ 0 h 53"/>
                <a:gd name="T72" fmla="*/ 205 w 49"/>
                <a:gd name="T73" fmla="*/ 10 h 53"/>
                <a:gd name="T74" fmla="*/ 146 w 49"/>
                <a:gd name="T75" fmla="*/ 10 h 53"/>
                <a:gd name="T76" fmla="*/ 83 w 49"/>
                <a:gd name="T77" fmla="*/ 10 h 53"/>
                <a:gd name="T78" fmla="*/ 49 w 49"/>
                <a:gd name="T79" fmla="*/ 24 h 53"/>
                <a:gd name="T80" fmla="*/ 73 w 49"/>
                <a:gd name="T81" fmla="*/ 49 h 53"/>
                <a:gd name="T82" fmla="*/ 73 w 49"/>
                <a:gd name="T83" fmla="*/ 73 h 53"/>
                <a:gd name="T84" fmla="*/ 73 w 49"/>
                <a:gd name="T85" fmla="*/ 97 h 53"/>
                <a:gd name="T86" fmla="*/ 59 w 49"/>
                <a:gd name="T87" fmla="*/ 108 h 53"/>
                <a:gd name="T88" fmla="*/ 59 w 49"/>
                <a:gd name="T89" fmla="*/ 122 h 53"/>
                <a:gd name="T90" fmla="*/ 73 w 49"/>
                <a:gd name="T91" fmla="*/ 132 h 53"/>
                <a:gd name="T92" fmla="*/ 73 w 49"/>
                <a:gd name="T93" fmla="*/ 156 h 53"/>
                <a:gd name="T94" fmla="*/ 49 w 49"/>
                <a:gd name="T95" fmla="*/ 170 h 53"/>
                <a:gd name="T96" fmla="*/ 35 w 49"/>
                <a:gd name="T97" fmla="*/ 194 h 53"/>
                <a:gd name="T98" fmla="*/ 0 w 49"/>
                <a:gd name="T99" fmla="*/ 229 h 53"/>
                <a:gd name="T100" fmla="*/ 0 w 49"/>
                <a:gd name="T101" fmla="*/ 264 h 53"/>
                <a:gd name="T102" fmla="*/ 0 w 49"/>
                <a:gd name="T103" fmla="*/ 288 h 53"/>
                <a:gd name="T104" fmla="*/ 10 w 49"/>
                <a:gd name="T105" fmla="*/ 326 h 53"/>
                <a:gd name="T106" fmla="*/ 24 w 49"/>
                <a:gd name="T107" fmla="*/ 361 h 53"/>
                <a:gd name="T108" fmla="*/ 49 w 49"/>
                <a:gd name="T109" fmla="*/ 399 h 53"/>
                <a:gd name="T110" fmla="*/ 59 w 49"/>
                <a:gd name="T111" fmla="*/ 444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"/>
                <a:gd name="T169" fmla="*/ 0 h 53"/>
                <a:gd name="T170" fmla="*/ 49 w 49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" h="53">
                  <a:moveTo>
                    <a:pt x="5" y="3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2"/>
                    <a:pt x="18" y="43"/>
                    <a:pt x="19" y="43"/>
                  </a:cubicBezTo>
                  <a:cubicBezTo>
                    <a:pt x="21" y="44"/>
                    <a:pt x="22" y="45"/>
                    <a:pt x="23" y="47"/>
                  </a:cubicBezTo>
                  <a:cubicBezTo>
                    <a:pt x="23" y="48"/>
                    <a:pt x="22" y="49"/>
                    <a:pt x="23" y="50"/>
                  </a:cubicBezTo>
                  <a:cubicBezTo>
                    <a:pt x="23" y="51"/>
                    <a:pt x="23" y="51"/>
                    <a:pt x="24" y="52"/>
                  </a:cubicBezTo>
                  <a:cubicBezTo>
                    <a:pt x="24" y="52"/>
                    <a:pt x="25" y="52"/>
                    <a:pt x="25" y="53"/>
                  </a:cubicBezTo>
                  <a:cubicBezTo>
                    <a:pt x="26" y="53"/>
                    <a:pt x="27" y="53"/>
                    <a:pt x="28" y="53"/>
                  </a:cubicBezTo>
                  <a:cubicBezTo>
                    <a:pt x="28" y="52"/>
                    <a:pt x="29" y="51"/>
                    <a:pt x="29" y="51"/>
                  </a:cubicBezTo>
                  <a:cubicBezTo>
                    <a:pt x="31" y="51"/>
                    <a:pt x="31" y="53"/>
                    <a:pt x="32" y="53"/>
                  </a:cubicBezTo>
                  <a:cubicBezTo>
                    <a:pt x="33" y="53"/>
                    <a:pt x="33" y="52"/>
                    <a:pt x="34" y="52"/>
                  </a:cubicBezTo>
                  <a:cubicBezTo>
                    <a:pt x="35" y="52"/>
                    <a:pt x="36" y="53"/>
                    <a:pt x="37" y="53"/>
                  </a:cubicBezTo>
                  <a:cubicBezTo>
                    <a:pt x="38" y="53"/>
                    <a:pt x="38" y="52"/>
                    <a:pt x="39" y="51"/>
                  </a:cubicBezTo>
                  <a:cubicBezTo>
                    <a:pt x="39" y="51"/>
                    <a:pt x="40" y="51"/>
                    <a:pt x="40" y="51"/>
                  </a:cubicBezTo>
                  <a:cubicBezTo>
                    <a:pt x="41" y="51"/>
                    <a:pt x="41" y="52"/>
                    <a:pt x="41" y="52"/>
                  </a:cubicBezTo>
                  <a:cubicBezTo>
                    <a:pt x="42" y="52"/>
                    <a:pt x="43" y="51"/>
                    <a:pt x="43" y="51"/>
                  </a:cubicBezTo>
                  <a:cubicBezTo>
                    <a:pt x="44" y="51"/>
                    <a:pt x="45" y="51"/>
                    <a:pt x="45" y="50"/>
                  </a:cubicBezTo>
                  <a:cubicBezTo>
                    <a:pt x="47" y="50"/>
                    <a:pt x="48" y="48"/>
                    <a:pt x="49" y="47"/>
                  </a:cubicBezTo>
                  <a:cubicBezTo>
                    <a:pt x="49" y="47"/>
                    <a:pt x="48" y="46"/>
                    <a:pt x="48" y="46"/>
                  </a:cubicBezTo>
                  <a:cubicBezTo>
                    <a:pt x="48" y="45"/>
                    <a:pt x="47" y="44"/>
                    <a:pt x="47" y="43"/>
                  </a:cubicBezTo>
                  <a:cubicBezTo>
                    <a:pt x="47" y="43"/>
                    <a:pt x="47" y="42"/>
                    <a:pt x="46" y="41"/>
                  </a:cubicBezTo>
                  <a:cubicBezTo>
                    <a:pt x="46" y="40"/>
                    <a:pt x="45" y="38"/>
                    <a:pt x="44" y="37"/>
                  </a:cubicBezTo>
                  <a:cubicBezTo>
                    <a:pt x="44" y="36"/>
                    <a:pt x="45" y="35"/>
                    <a:pt x="45" y="35"/>
                  </a:cubicBezTo>
                  <a:cubicBezTo>
                    <a:pt x="45" y="34"/>
                    <a:pt x="45" y="33"/>
                    <a:pt x="45" y="32"/>
                  </a:cubicBezTo>
                  <a:cubicBezTo>
                    <a:pt x="45" y="31"/>
                    <a:pt x="46" y="31"/>
                    <a:pt x="46" y="30"/>
                  </a:cubicBezTo>
                  <a:cubicBezTo>
                    <a:pt x="45" y="29"/>
                    <a:pt x="45" y="28"/>
                    <a:pt x="44" y="27"/>
                  </a:cubicBezTo>
                  <a:cubicBezTo>
                    <a:pt x="44" y="26"/>
                    <a:pt x="43" y="26"/>
                    <a:pt x="42" y="26"/>
                  </a:cubicBezTo>
                  <a:cubicBezTo>
                    <a:pt x="42" y="25"/>
                    <a:pt x="42" y="24"/>
                    <a:pt x="42" y="24"/>
                  </a:cubicBezTo>
                  <a:cubicBezTo>
                    <a:pt x="43" y="23"/>
                    <a:pt x="43" y="22"/>
                    <a:pt x="43" y="21"/>
                  </a:cubicBezTo>
                  <a:cubicBezTo>
                    <a:pt x="44" y="21"/>
                    <a:pt x="44" y="20"/>
                    <a:pt x="45" y="2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5" y="2"/>
                    <a:pt x="14" y="2"/>
                    <a:pt x="12" y="1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6" y="1"/>
                    <a:pt x="5" y="2"/>
                    <a:pt x="4" y="2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5" y="34"/>
                    <a:pt x="5" y="36"/>
                    <a:pt x="5" y="3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4" name="Freeform 768"/>
            <p:cNvSpPr>
              <a:spLocks/>
            </p:cNvSpPr>
            <p:nvPr/>
          </p:nvSpPr>
          <p:spPr bwMode="auto">
            <a:xfrm>
              <a:off x="4417" y="2947"/>
              <a:ext cx="28" cy="42"/>
            </a:xfrm>
            <a:custGeom>
              <a:avLst/>
              <a:gdLst>
                <a:gd name="T0" fmla="*/ 24 w 8"/>
                <a:gd name="T1" fmla="*/ 147 h 12"/>
                <a:gd name="T2" fmla="*/ 14 w 8"/>
                <a:gd name="T3" fmla="*/ 112 h 12"/>
                <a:gd name="T4" fmla="*/ 14 w 8"/>
                <a:gd name="T5" fmla="*/ 49 h 12"/>
                <a:gd name="T6" fmla="*/ 14 w 8"/>
                <a:gd name="T7" fmla="*/ 39 h 12"/>
                <a:gd name="T8" fmla="*/ 0 w 8"/>
                <a:gd name="T9" fmla="*/ 14 h 12"/>
                <a:gd name="T10" fmla="*/ 14 w 8"/>
                <a:gd name="T11" fmla="*/ 14 h 12"/>
                <a:gd name="T12" fmla="*/ 24 w 8"/>
                <a:gd name="T13" fmla="*/ 24 h 12"/>
                <a:gd name="T14" fmla="*/ 35 w 8"/>
                <a:gd name="T15" fmla="*/ 24 h 12"/>
                <a:gd name="T16" fmla="*/ 49 w 8"/>
                <a:gd name="T17" fmla="*/ 0 h 12"/>
                <a:gd name="T18" fmla="*/ 73 w 8"/>
                <a:gd name="T19" fmla="*/ 0 h 12"/>
                <a:gd name="T20" fmla="*/ 84 w 8"/>
                <a:gd name="T21" fmla="*/ 14 h 12"/>
                <a:gd name="T22" fmla="*/ 84 w 8"/>
                <a:gd name="T23" fmla="*/ 24 h 12"/>
                <a:gd name="T24" fmla="*/ 98 w 8"/>
                <a:gd name="T25" fmla="*/ 39 h 12"/>
                <a:gd name="T26" fmla="*/ 98 w 8"/>
                <a:gd name="T27" fmla="*/ 63 h 12"/>
                <a:gd name="T28" fmla="*/ 73 w 8"/>
                <a:gd name="T29" fmla="*/ 74 h 12"/>
                <a:gd name="T30" fmla="*/ 59 w 8"/>
                <a:gd name="T31" fmla="*/ 98 h 12"/>
                <a:gd name="T32" fmla="*/ 24 w 8"/>
                <a:gd name="T33" fmla="*/ 147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2"/>
                <a:gd name="T53" fmla="*/ 8 w 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2">
                  <a:moveTo>
                    <a:pt x="2" y="12"/>
                  </a:moveTo>
                  <a:cubicBezTo>
                    <a:pt x="2" y="11"/>
                    <a:pt x="1" y="10"/>
                    <a:pt x="1" y="9"/>
                  </a:cubicBezTo>
                  <a:cubicBezTo>
                    <a:pt x="1" y="7"/>
                    <a:pt x="1" y="6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2" y="1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5" name="Freeform 769"/>
            <p:cNvSpPr>
              <a:spLocks/>
            </p:cNvSpPr>
            <p:nvPr/>
          </p:nvSpPr>
          <p:spPr bwMode="auto">
            <a:xfrm>
              <a:off x="4417" y="2930"/>
              <a:ext cx="28" cy="31"/>
            </a:xfrm>
            <a:custGeom>
              <a:avLst/>
              <a:gdLst>
                <a:gd name="T0" fmla="*/ 0 w 8"/>
                <a:gd name="T1" fmla="*/ 96 h 9"/>
                <a:gd name="T2" fmla="*/ 0 w 8"/>
                <a:gd name="T3" fmla="*/ 83 h 9"/>
                <a:gd name="T4" fmla="*/ 14 w 8"/>
                <a:gd name="T5" fmla="*/ 34 h 9"/>
                <a:gd name="T6" fmla="*/ 24 w 8"/>
                <a:gd name="T7" fmla="*/ 10 h 9"/>
                <a:gd name="T8" fmla="*/ 49 w 8"/>
                <a:gd name="T9" fmla="*/ 24 h 9"/>
                <a:gd name="T10" fmla="*/ 73 w 8"/>
                <a:gd name="T11" fmla="*/ 0 h 9"/>
                <a:gd name="T12" fmla="*/ 84 w 8"/>
                <a:gd name="T13" fmla="*/ 24 h 9"/>
                <a:gd name="T14" fmla="*/ 84 w 8"/>
                <a:gd name="T15" fmla="*/ 59 h 9"/>
                <a:gd name="T16" fmla="*/ 98 w 8"/>
                <a:gd name="T17" fmla="*/ 72 h 9"/>
                <a:gd name="T18" fmla="*/ 73 w 8"/>
                <a:gd name="T19" fmla="*/ 96 h 9"/>
                <a:gd name="T20" fmla="*/ 59 w 8"/>
                <a:gd name="T21" fmla="*/ 83 h 9"/>
                <a:gd name="T22" fmla="*/ 49 w 8"/>
                <a:gd name="T23" fmla="*/ 83 h 9"/>
                <a:gd name="T24" fmla="*/ 35 w 8"/>
                <a:gd name="T25" fmla="*/ 107 h 9"/>
                <a:gd name="T26" fmla="*/ 24 w 8"/>
                <a:gd name="T27" fmla="*/ 107 h 9"/>
                <a:gd name="T28" fmla="*/ 14 w 8"/>
                <a:gd name="T29" fmla="*/ 96 h 9"/>
                <a:gd name="T30" fmla="*/ 0 w 8"/>
                <a:gd name="T31" fmla="*/ 96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9"/>
                <a:gd name="T50" fmla="*/ 8 w 8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9">
                  <a:moveTo>
                    <a:pt x="0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8" y="3"/>
                    <a:pt x="7" y="4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8" y="7"/>
                    <a:pt x="7" y="7"/>
                    <a:pt x="6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8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6" name="Freeform 770"/>
            <p:cNvSpPr>
              <a:spLocks/>
            </p:cNvSpPr>
            <p:nvPr/>
          </p:nvSpPr>
          <p:spPr bwMode="auto">
            <a:xfrm>
              <a:off x="4134" y="2989"/>
              <a:ext cx="14" cy="14"/>
            </a:xfrm>
            <a:custGeom>
              <a:avLst/>
              <a:gdLst>
                <a:gd name="T0" fmla="*/ 14 w 4"/>
                <a:gd name="T1" fmla="*/ 49 h 4"/>
                <a:gd name="T2" fmla="*/ 14 w 4"/>
                <a:gd name="T3" fmla="*/ 35 h 4"/>
                <a:gd name="T4" fmla="*/ 0 w 4"/>
                <a:gd name="T5" fmla="*/ 14 h 4"/>
                <a:gd name="T6" fmla="*/ 35 w 4"/>
                <a:gd name="T7" fmla="*/ 0 h 4"/>
                <a:gd name="T8" fmla="*/ 49 w 4"/>
                <a:gd name="T9" fmla="*/ 14 h 4"/>
                <a:gd name="T10" fmla="*/ 24 w 4"/>
                <a:gd name="T11" fmla="*/ 24 h 4"/>
                <a:gd name="T12" fmla="*/ 24 w 4"/>
                <a:gd name="T13" fmla="*/ 49 h 4"/>
                <a:gd name="T14" fmla="*/ 14 w 4"/>
                <a:gd name="T15" fmla="*/ 49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7" name="Freeform 771"/>
            <p:cNvSpPr>
              <a:spLocks/>
            </p:cNvSpPr>
            <p:nvPr/>
          </p:nvSpPr>
          <p:spPr bwMode="auto">
            <a:xfrm>
              <a:off x="4134" y="2819"/>
              <a:ext cx="325" cy="326"/>
            </a:xfrm>
            <a:custGeom>
              <a:avLst/>
              <a:gdLst>
                <a:gd name="T0" fmla="*/ 83 w 94"/>
                <a:gd name="T1" fmla="*/ 576 h 94"/>
                <a:gd name="T2" fmla="*/ 156 w 94"/>
                <a:gd name="T3" fmla="*/ 590 h 94"/>
                <a:gd name="T4" fmla="*/ 239 w 94"/>
                <a:gd name="T5" fmla="*/ 492 h 94"/>
                <a:gd name="T6" fmla="*/ 277 w 94"/>
                <a:gd name="T7" fmla="*/ 385 h 94"/>
                <a:gd name="T8" fmla="*/ 335 w 94"/>
                <a:gd name="T9" fmla="*/ 350 h 94"/>
                <a:gd name="T10" fmla="*/ 346 w 94"/>
                <a:gd name="T11" fmla="*/ 215 h 94"/>
                <a:gd name="T12" fmla="*/ 384 w 94"/>
                <a:gd name="T13" fmla="*/ 97 h 94"/>
                <a:gd name="T14" fmla="*/ 418 w 94"/>
                <a:gd name="T15" fmla="*/ 10 h 94"/>
                <a:gd name="T16" fmla="*/ 539 w 94"/>
                <a:gd name="T17" fmla="*/ 49 h 94"/>
                <a:gd name="T18" fmla="*/ 633 w 94"/>
                <a:gd name="T19" fmla="*/ 24 h 94"/>
                <a:gd name="T20" fmla="*/ 730 w 94"/>
                <a:gd name="T21" fmla="*/ 10 h 94"/>
                <a:gd name="T22" fmla="*/ 778 w 94"/>
                <a:gd name="T23" fmla="*/ 0 h 94"/>
                <a:gd name="T24" fmla="*/ 837 w 94"/>
                <a:gd name="T25" fmla="*/ 24 h 94"/>
                <a:gd name="T26" fmla="*/ 920 w 94"/>
                <a:gd name="T27" fmla="*/ 35 h 94"/>
                <a:gd name="T28" fmla="*/ 1003 w 94"/>
                <a:gd name="T29" fmla="*/ 35 h 94"/>
                <a:gd name="T30" fmla="*/ 1075 w 94"/>
                <a:gd name="T31" fmla="*/ 97 h 94"/>
                <a:gd name="T32" fmla="*/ 1089 w 94"/>
                <a:gd name="T33" fmla="*/ 132 h 94"/>
                <a:gd name="T34" fmla="*/ 1124 w 94"/>
                <a:gd name="T35" fmla="*/ 180 h 94"/>
                <a:gd name="T36" fmla="*/ 1075 w 94"/>
                <a:gd name="T37" fmla="*/ 239 h 94"/>
                <a:gd name="T38" fmla="*/ 1027 w 94"/>
                <a:gd name="T39" fmla="*/ 312 h 94"/>
                <a:gd name="T40" fmla="*/ 1003 w 94"/>
                <a:gd name="T41" fmla="*/ 409 h 94"/>
                <a:gd name="T42" fmla="*/ 1003 w 94"/>
                <a:gd name="T43" fmla="*/ 482 h 94"/>
                <a:gd name="T44" fmla="*/ 1016 w 94"/>
                <a:gd name="T45" fmla="*/ 590 h 94"/>
                <a:gd name="T46" fmla="*/ 1027 w 94"/>
                <a:gd name="T47" fmla="*/ 687 h 94"/>
                <a:gd name="T48" fmla="*/ 1089 w 94"/>
                <a:gd name="T49" fmla="*/ 805 h 94"/>
                <a:gd name="T50" fmla="*/ 982 w 94"/>
                <a:gd name="T51" fmla="*/ 902 h 94"/>
                <a:gd name="T52" fmla="*/ 958 w 94"/>
                <a:gd name="T53" fmla="*/ 1023 h 94"/>
                <a:gd name="T54" fmla="*/ 1041 w 94"/>
                <a:gd name="T55" fmla="*/ 1047 h 94"/>
                <a:gd name="T56" fmla="*/ 958 w 94"/>
                <a:gd name="T57" fmla="*/ 1072 h 94"/>
                <a:gd name="T58" fmla="*/ 871 w 94"/>
                <a:gd name="T59" fmla="*/ 999 h 94"/>
                <a:gd name="T60" fmla="*/ 764 w 94"/>
                <a:gd name="T61" fmla="*/ 999 h 94"/>
                <a:gd name="T62" fmla="*/ 681 w 94"/>
                <a:gd name="T63" fmla="*/ 975 h 94"/>
                <a:gd name="T64" fmla="*/ 584 w 94"/>
                <a:gd name="T65" fmla="*/ 985 h 94"/>
                <a:gd name="T66" fmla="*/ 598 w 94"/>
                <a:gd name="T67" fmla="*/ 902 h 94"/>
                <a:gd name="T68" fmla="*/ 564 w 94"/>
                <a:gd name="T69" fmla="*/ 780 h 94"/>
                <a:gd name="T70" fmla="*/ 501 w 94"/>
                <a:gd name="T71" fmla="*/ 746 h 94"/>
                <a:gd name="T72" fmla="*/ 443 w 94"/>
                <a:gd name="T73" fmla="*/ 735 h 94"/>
                <a:gd name="T74" fmla="*/ 429 w 94"/>
                <a:gd name="T75" fmla="*/ 794 h 94"/>
                <a:gd name="T76" fmla="*/ 311 w 94"/>
                <a:gd name="T77" fmla="*/ 794 h 94"/>
                <a:gd name="T78" fmla="*/ 263 w 94"/>
                <a:gd name="T79" fmla="*/ 687 h 94"/>
                <a:gd name="T80" fmla="*/ 35 w 94"/>
                <a:gd name="T81" fmla="*/ 662 h 94"/>
                <a:gd name="T82" fmla="*/ 24 w 94"/>
                <a:gd name="T83" fmla="*/ 649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4"/>
                <a:gd name="T127" fmla="*/ 0 h 94"/>
                <a:gd name="T128" fmla="*/ 94 w 94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4" h="94">
                  <a:moveTo>
                    <a:pt x="4" y="49"/>
                  </a:moveTo>
                  <a:cubicBezTo>
                    <a:pt x="5" y="49"/>
                    <a:pt x="6" y="50"/>
                    <a:pt x="6" y="50"/>
                  </a:cubicBezTo>
                  <a:cubicBezTo>
                    <a:pt x="7" y="50"/>
                    <a:pt x="7" y="49"/>
                    <a:pt x="7" y="48"/>
                  </a:cubicBezTo>
                  <a:cubicBezTo>
                    <a:pt x="8" y="48"/>
                    <a:pt x="9" y="47"/>
                    <a:pt x="11" y="47"/>
                  </a:cubicBezTo>
                  <a:cubicBezTo>
                    <a:pt x="11" y="47"/>
                    <a:pt x="10" y="48"/>
                    <a:pt x="11" y="49"/>
                  </a:cubicBezTo>
                  <a:cubicBezTo>
                    <a:pt x="11" y="49"/>
                    <a:pt x="12" y="50"/>
                    <a:pt x="13" y="49"/>
                  </a:cubicBezTo>
                  <a:cubicBezTo>
                    <a:pt x="14" y="49"/>
                    <a:pt x="14" y="48"/>
                    <a:pt x="15" y="47"/>
                  </a:cubicBezTo>
                  <a:cubicBezTo>
                    <a:pt x="16" y="46"/>
                    <a:pt x="18" y="47"/>
                    <a:pt x="18" y="46"/>
                  </a:cubicBezTo>
                  <a:cubicBezTo>
                    <a:pt x="19" y="44"/>
                    <a:pt x="20" y="43"/>
                    <a:pt x="20" y="41"/>
                  </a:cubicBezTo>
                  <a:cubicBezTo>
                    <a:pt x="20" y="40"/>
                    <a:pt x="19" y="38"/>
                    <a:pt x="20" y="37"/>
                  </a:cubicBezTo>
                  <a:cubicBezTo>
                    <a:pt x="20" y="36"/>
                    <a:pt x="22" y="35"/>
                    <a:pt x="22" y="34"/>
                  </a:cubicBezTo>
                  <a:cubicBezTo>
                    <a:pt x="23" y="34"/>
                    <a:pt x="22" y="33"/>
                    <a:pt x="23" y="32"/>
                  </a:cubicBezTo>
                  <a:cubicBezTo>
                    <a:pt x="24" y="32"/>
                    <a:pt x="25" y="32"/>
                    <a:pt x="26" y="32"/>
                  </a:cubicBezTo>
                  <a:cubicBezTo>
                    <a:pt x="26" y="31"/>
                    <a:pt x="25" y="30"/>
                    <a:pt x="26" y="30"/>
                  </a:cubicBezTo>
                  <a:cubicBezTo>
                    <a:pt x="26" y="30"/>
                    <a:pt x="28" y="30"/>
                    <a:pt x="28" y="29"/>
                  </a:cubicBezTo>
                  <a:cubicBezTo>
                    <a:pt x="29" y="28"/>
                    <a:pt x="28" y="26"/>
                    <a:pt x="28" y="25"/>
                  </a:cubicBezTo>
                  <a:cubicBezTo>
                    <a:pt x="28" y="24"/>
                    <a:pt x="28" y="23"/>
                    <a:pt x="28" y="21"/>
                  </a:cubicBezTo>
                  <a:cubicBezTo>
                    <a:pt x="28" y="20"/>
                    <a:pt x="29" y="19"/>
                    <a:pt x="29" y="18"/>
                  </a:cubicBezTo>
                  <a:cubicBezTo>
                    <a:pt x="29" y="17"/>
                    <a:pt x="29" y="15"/>
                    <a:pt x="30" y="14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9"/>
                    <a:pt x="32" y="9"/>
                    <a:pt x="32" y="8"/>
                  </a:cubicBezTo>
                  <a:cubicBezTo>
                    <a:pt x="32" y="7"/>
                    <a:pt x="31" y="6"/>
                    <a:pt x="32" y="5"/>
                  </a:cubicBezTo>
                  <a:cubicBezTo>
                    <a:pt x="32" y="4"/>
                    <a:pt x="32" y="3"/>
                    <a:pt x="33" y="2"/>
                  </a:cubicBezTo>
                  <a:cubicBezTo>
                    <a:pt x="33" y="2"/>
                    <a:pt x="34" y="1"/>
                    <a:pt x="35" y="1"/>
                  </a:cubicBezTo>
                  <a:cubicBezTo>
                    <a:pt x="35" y="1"/>
                    <a:pt x="36" y="1"/>
                    <a:pt x="37" y="1"/>
                  </a:cubicBezTo>
                  <a:cubicBezTo>
                    <a:pt x="38" y="2"/>
                    <a:pt x="39" y="3"/>
                    <a:pt x="41" y="4"/>
                  </a:cubicBezTo>
                  <a:cubicBezTo>
                    <a:pt x="42" y="4"/>
                    <a:pt x="43" y="4"/>
                    <a:pt x="45" y="4"/>
                  </a:cubicBezTo>
                  <a:cubicBezTo>
                    <a:pt x="46" y="5"/>
                    <a:pt x="48" y="6"/>
                    <a:pt x="50" y="5"/>
                  </a:cubicBezTo>
                  <a:cubicBezTo>
                    <a:pt x="51" y="5"/>
                    <a:pt x="51" y="4"/>
                    <a:pt x="51" y="3"/>
                  </a:cubicBezTo>
                  <a:cubicBezTo>
                    <a:pt x="52" y="3"/>
                    <a:pt x="52" y="2"/>
                    <a:pt x="53" y="2"/>
                  </a:cubicBezTo>
                  <a:cubicBezTo>
                    <a:pt x="54" y="2"/>
                    <a:pt x="55" y="3"/>
                    <a:pt x="55" y="3"/>
                  </a:cubicBezTo>
                  <a:cubicBezTo>
                    <a:pt x="57" y="3"/>
                    <a:pt x="58" y="2"/>
                    <a:pt x="59" y="2"/>
                  </a:cubicBezTo>
                  <a:cubicBezTo>
                    <a:pt x="60" y="2"/>
                    <a:pt x="60" y="1"/>
                    <a:pt x="61" y="1"/>
                  </a:cubicBezTo>
                  <a:cubicBezTo>
                    <a:pt x="61" y="1"/>
                    <a:pt x="61" y="2"/>
                    <a:pt x="62" y="2"/>
                  </a:cubicBezTo>
                  <a:cubicBezTo>
                    <a:pt x="62" y="2"/>
                    <a:pt x="63" y="2"/>
                    <a:pt x="64" y="2"/>
                  </a:cubicBezTo>
                  <a:cubicBezTo>
                    <a:pt x="65" y="1"/>
                    <a:pt x="64" y="0"/>
                    <a:pt x="65" y="0"/>
                  </a:cubicBezTo>
                  <a:cubicBezTo>
                    <a:pt x="66" y="0"/>
                    <a:pt x="67" y="1"/>
                    <a:pt x="68" y="1"/>
                  </a:cubicBezTo>
                  <a:cubicBezTo>
                    <a:pt x="68" y="1"/>
                    <a:pt x="69" y="1"/>
                    <a:pt x="69" y="1"/>
                  </a:cubicBezTo>
                  <a:cubicBezTo>
                    <a:pt x="70" y="1"/>
                    <a:pt x="69" y="2"/>
                    <a:pt x="70" y="2"/>
                  </a:cubicBezTo>
                  <a:cubicBezTo>
                    <a:pt x="71" y="2"/>
                    <a:pt x="72" y="1"/>
                    <a:pt x="73" y="1"/>
                  </a:cubicBezTo>
                  <a:cubicBezTo>
                    <a:pt x="73" y="1"/>
                    <a:pt x="74" y="1"/>
                    <a:pt x="75" y="2"/>
                  </a:cubicBezTo>
                  <a:cubicBezTo>
                    <a:pt x="75" y="2"/>
                    <a:pt x="76" y="3"/>
                    <a:pt x="77" y="3"/>
                  </a:cubicBezTo>
                  <a:cubicBezTo>
                    <a:pt x="78" y="3"/>
                    <a:pt x="79" y="4"/>
                    <a:pt x="80" y="4"/>
                  </a:cubicBezTo>
                  <a:cubicBezTo>
                    <a:pt x="80" y="4"/>
                    <a:pt x="81" y="3"/>
                    <a:pt x="81" y="3"/>
                  </a:cubicBezTo>
                  <a:cubicBezTo>
                    <a:pt x="82" y="3"/>
                    <a:pt x="83" y="3"/>
                    <a:pt x="84" y="3"/>
                  </a:cubicBezTo>
                  <a:cubicBezTo>
                    <a:pt x="84" y="3"/>
                    <a:pt x="84" y="2"/>
                    <a:pt x="85" y="2"/>
                  </a:cubicBezTo>
                  <a:cubicBezTo>
                    <a:pt x="86" y="3"/>
                    <a:pt x="87" y="4"/>
                    <a:pt x="88" y="6"/>
                  </a:cubicBezTo>
                  <a:cubicBezTo>
                    <a:pt x="89" y="6"/>
                    <a:pt x="89" y="7"/>
                    <a:pt x="90" y="8"/>
                  </a:cubicBezTo>
                  <a:cubicBezTo>
                    <a:pt x="90" y="8"/>
                    <a:pt x="91" y="8"/>
                    <a:pt x="91" y="9"/>
                  </a:cubicBezTo>
                  <a:cubicBezTo>
                    <a:pt x="91" y="9"/>
                    <a:pt x="92" y="10"/>
                    <a:pt x="92" y="10"/>
                  </a:cubicBezTo>
                  <a:cubicBezTo>
                    <a:pt x="92" y="10"/>
                    <a:pt x="91" y="11"/>
                    <a:pt x="91" y="11"/>
                  </a:cubicBezTo>
                  <a:cubicBezTo>
                    <a:pt x="91" y="12"/>
                    <a:pt x="92" y="12"/>
                    <a:pt x="92" y="12"/>
                  </a:cubicBezTo>
                  <a:cubicBezTo>
                    <a:pt x="92" y="13"/>
                    <a:pt x="91" y="14"/>
                    <a:pt x="92" y="15"/>
                  </a:cubicBezTo>
                  <a:cubicBezTo>
                    <a:pt x="92" y="15"/>
                    <a:pt x="94" y="15"/>
                    <a:pt x="94" y="15"/>
                  </a:cubicBezTo>
                  <a:cubicBezTo>
                    <a:pt x="94" y="16"/>
                    <a:pt x="92" y="16"/>
                    <a:pt x="92" y="17"/>
                  </a:cubicBezTo>
                  <a:cubicBezTo>
                    <a:pt x="91" y="17"/>
                    <a:pt x="91" y="17"/>
                    <a:pt x="90" y="18"/>
                  </a:cubicBezTo>
                  <a:cubicBezTo>
                    <a:pt x="90" y="18"/>
                    <a:pt x="90" y="19"/>
                    <a:pt x="90" y="20"/>
                  </a:cubicBezTo>
                  <a:cubicBezTo>
                    <a:pt x="89" y="20"/>
                    <a:pt x="89" y="20"/>
                    <a:pt x="89" y="21"/>
                  </a:cubicBezTo>
                  <a:cubicBezTo>
                    <a:pt x="88" y="21"/>
                    <a:pt x="88" y="22"/>
                    <a:pt x="87" y="23"/>
                  </a:cubicBezTo>
                  <a:cubicBezTo>
                    <a:pt x="87" y="24"/>
                    <a:pt x="87" y="25"/>
                    <a:pt x="86" y="26"/>
                  </a:cubicBezTo>
                  <a:cubicBezTo>
                    <a:pt x="86" y="27"/>
                    <a:pt x="86" y="27"/>
                    <a:pt x="86" y="28"/>
                  </a:cubicBezTo>
                  <a:cubicBezTo>
                    <a:pt x="86" y="30"/>
                    <a:pt x="85" y="31"/>
                    <a:pt x="85" y="32"/>
                  </a:cubicBezTo>
                  <a:cubicBezTo>
                    <a:pt x="85" y="33"/>
                    <a:pt x="84" y="33"/>
                    <a:pt x="84" y="34"/>
                  </a:cubicBezTo>
                  <a:cubicBezTo>
                    <a:pt x="84" y="35"/>
                    <a:pt x="83" y="36"/>
                    <a:pt x="82" y="38"/>
                  </a:cubicBezTo>
                  <a:cubicBezTo>
                    <a:pt x="82" y="38"/>
                    <a:pt x="83" y="38"/>
                    <a:pt x="83" y="39"/>
                  </a:cubicBezTo>
                  <a:cubicBezTo>
                    <a:pt x="84" y="39"/>
                    <a:pt x="84" y="40"/>
                    <a:pt x="84" y="40"/>
                  </a:cubicBezTo>
                  <a:cubicBezTo>
                    <a:pt x="84" y="41"/>
                    <a:pt x="84" y="41"/>
                    <a:pt x="84" y="42"/>
                  </a:cubicBezTo>
                  <a:cubicBezTo>
                    <a:pt x="84" y="43"/>
                    <a:pt x="84" y="45"/>
                    <a:pt x="85" y="46"/>
                  </a:cubicBezTo>
                  <a:cubicBezTo>
                    <a:pt x="85" y="47"/>
                    <a:pt x="85" y="48"/>
                    <a:pt x="85" y="49"/>
                  </a:cubicBezTo>
                  <a:cubicBezTo>
                    <a:pt x="85" y="50"/>
                    <a:pt x="86" y="51"/>
                    <a:pt x="86" y="52"/>
                  </a:cubicBezTo>
                  <a:cubicBezTo>
                    <a:pt x="86" y="53"/>
                    <a:pt x="86" y="53"/>
                    <a:pt x="86" y="54"/>
                  </a:cubicBezTo>
                  <a:cubicBezTo>
                    <a:pt x="86" y="55"/>
                    <a:pt x="86" y="56"/>
                    <a:pt x="86" y="57"/>
                  </a:cubicBezTo>
                  <a:cubicBezTo>
                    <a:pt x="87" y="58"/>
                    <a:pt x="87" y="59"/>
                    <a:pt x="88" y="60"/>
                  </a:cubicBezTo>
                  <a:cubicBezTo>
                    <a:pt x="89" y="61"/>
                    <a:pt x="90" y="62"/>
                    <a:pt x="90" y="63"/>
                  </a:cubicBezTo>
                  <a:cubicBezTo>
                    <a:pt x="91" y="64"/>
                    <a:pt x="91" y="66"/>
                    <a:pt x="91" y="67"/>
                  </a:cubicBezTo>
                  <a:cubicBezTo>
                    <a:pt x="88" y="67"/>
                    <a:pt x="85" y="66"/>
                    <a:pt x="82" y="67"/>
                  </a:cubicBezTo>
                  <a:cubicBezTo>
                    <a:pt x="81" y="68"/>
                    <a:pt x="81" y="71"/>
                    <a:pt x="81" y="72"/>
                  </a:cubicBezTo>
                  <a:cubicBezTo>
                    <a:pt x="81" y="73"/>
                    <a:pt x="82" y="74"/>
                    <a:pt x="82" y="75"/>
                  </a:cubicBezTo>
                  <a:cubicBezTo>
                    <a:pt x="82" y="76"/>
                    <a:pt x="81" y="78"/>
                    <a:pt x="81" y="79"/>
                  </a:cubicBezTo>
                  <a:cubicBezTo>
                    <a:pt x="81" y="80"/>
                    <a:pt x="80" y="81"/>
                    <a:pt x="80" y="81"/>
                  </a:cubicBezTo>
                  <a:cubicBezTo>
                    <a:pt x="80" y="83"/>
                    <a:pt x="80" y="84"/>
                    <a:pt x="80" y="85"/>
                  </a:cubicBezTo>
                  <a:cubicBezTo>
                    <a:pt x="81" y="86"/>
                    <a:pt x="82" y="87"/>
                    <a:pt x="84" y="87"/>
                  </a:cubicBezTo>
                  <a:cubicBezTo>
                    <a:pt x="84" y="88"/>
                    <a:pt x="84" y="88"/>
                    <a:pt x="85" y="88"/>
                  </a:cubicBezTo>
                  <a:cubicBezTo>
                    <a:pt x="85" y="88"/>
                    <a:pt x="87" y="87"/>
                    <a:pt x="87" y="87"/>
                  </a:cubicBezTo>
                  <a:cubicBezTo>
                    <a:pt x="86" y="89"/>
                    <a:pt x="86" y="91"/>
                    <a:pt x="86" y="93"/>
                  </a:cubicBezTo>
                  <a:cubicBezTo>
                    <a:pt x="85" y="94"/>
                    <a:pt x="84" y="93"/>
                    <a:pt x="83" y="93"/>
                  </a:cubicBezTo>
                  <a:cubicBezTo>
                    <a:pt x="81" y="92"/>
                    <a:pt x="81" y="91"/>
                    <a:pt x="80" y="89"/>
                  </a:cubicBezTo>
                  <a:cubicBezTo>
                    <a:pt x="78" y="89"/>
                    <a:pt x="78" y="88"/>
                    <a:pt x="77" y="87"/>
                  </a:cubicBezTo>
                  <a:cubicBezTo>
                    <a:pt x="76" y="86"/>
                    <a:pt x="75" y="86"/>
                    <a:pt x="75" y="85"/>
                  </a:cubicBezTo>
                  <a:cubicBezTo>
                    <a:pt x="74" y="85"/>
                    <a:pt x="74" y="83"/>
                    <a:pt x="73" y="83"/>
                  </a:cubicBezTo>
                  <a:cubicBezTo>
                    <a:pt x="71" y="83"/>
                    <a:pt x="71" y="85"/>
                    <a:pt x="71" y="85"/>
                  </a:cubicBezTo>
                  <a:cubicBezTo>
                    <a:pt x="69" y="85"/>
                    <a:pt x="68" y="85"/>
                    <a:pt x="66" y="84"/>
                  </a:cubicBezTo>
                  <a:cubicBezTo>
                    <a:pt x="65" y="84"/>
                    <a:pt x="65" y="83"/>
                    <a:pt x="64" y="83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2" y="82"/>
                    <a:pt x="61" y="83"/>
                    <a:pt x="60" y="83"/>
                  </a:cubicBezTo>
                  <a:cubicBezTo>
                    <a:pt x="59" y="82"/>
                    <a:pt x="59" y="82"/>
                    <a:pt x="57" y="81"/>
                  </a:cubicBezTo>
                  <a:cubicBezTo>
                    <a:pt x="57" y="81"/>
                    <a:pt x="57" y="80"/>
                    <a:pt x="57" y="80"/>
                  </a:cubicBezTo>
                  <a:cubicBezTo>
                    <a:pt x="56" y="80"/>
                    <a:pt x="54" y="81"/>
                    <a:pt x="53" y="81"/>
                  </a:cubicBezTo>
                  <a:cubicBezTo>
                    <a:pt x="52" y="81"/>
                    <a:pt x="50" y="82"/>
                    <a:pt x="49" y="82"/>
                  </a:cubicBezTo>
                  <a:cubicBezTo>
                    <a:pt x="48" y="82"/>
                    <a:pt x="49" y="81"/>
                    <a:pt x="49" y="81"/>
                  </a:cubicBezTo>
                  <a:cubicBezTo>
                    <a:pt x="49" y="80"/>
                    <a:pt x="50" y="80"/>
                    <a:pt x="50" y="79"/>
                  </a:cubicBezTo>
                  <a:cubicBezTo>
                    <a:pt x="50" y="78"/>
                    <a:pt x="50" y="76"/>
                    <a:pt x="50" y="75"/>
                  </a:cubicBezTo>
                  <a:cubicBezTo>
                    <a:pt x="49" y="74"/>
                    <a:pt x="47" y="74"/>
                    <a:pt x="47" y="73"/>
                  </a:cubicBezTo>
                  <a:cubicBezTo>
                    <a:pt x="47" y="72"/>
                    <a:pt x="48" y="69"/>
                    <a:pt x="48" y="67"/>
                  </a:cubicBezTo>
                  <a:cubicBezTo>
                    <a:pt x="48" y="66"/>
                    <a:pt x="47" y="66"/>
                    <a:pt x="47" y="65"/>
                  </a:cubicBezTo>
                  <a:cubicBezTo>
                    <a:pt x="47" y="64"/>
                    <a:pt x="48" y="64"/>
                    <a:pt x="47" y="63"/>
                  </a:cubicBezTo>
                  <a:cubicBezTo>
                    <a:pt x="47" y="63"/>
                    <a:pt x="47" y="62"/>
                    <a:pt x="46" y="61"/>
                  </a:cubicBezTo>
                  <a:cubicBezTo>
                    <a:pt x="45" y="61"/>
                    <a:pt x="43" y="62"/>
                    <a:pt x="42" y="62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0"/>
                    <a:pt x="40" y="61"/>
                    <a:pt x="40" y="61"/>
                  </a:cubicBezTo>
                  <a:cubicBezTo>
                    <a:pt x="39" y="61"/>
                    <a:pt x="38" y="61"/>
                    <a:pt x="37" y="61"/>
                  </a:cubicBezTo>
                  <a:cubicBezTo>
                    <a:pt x="36" y="62"/>
                    <a:pt x="37" y="63"/>
                    <a:pt x="36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5"/>
                    <a:pt x="36" y="65"/>
                    <a:pt x="36" y="66"/>
                  </a:cubicBezTo>
                  <a:cubicBezTo>
                    <a:pt x="35" y="66"/>
                    <a:pt x="34" y="66"/>
                    <a:pt x="34" y="66"/>
                  </a:cubicBezTo>
                  <a:cubicBezTo>
                    <a:pt x="32" y="66"/>
                    <a:pt x="32" y="66"/>
                    <a:pt x="31" y="66"/>
                  </a:cubicBezTo>
                  <a:cubicBezTo>
                    <a:pt x="29" y="66"/>
                    <a:pt x="27" y="66"/>
                    <a:pt x="26" y="66"/>
                  </a:cubicBezTo>
                  <a:cubicBezTo>
                    <a:pt x="24" y="65"/>
                    <a:pt x="24" y="63"/>
                    <a:pt x="24" y="62"/>
                  </a:cubicBezTo>
                  <a:cubicBezTo>
                    <a:pt x="23" y="61"/>
                    <a:pt x="23" y="60"/>
                    <a:pt x="23" y="59"/>
                  </a:cubicBezTo>
                  <a:cubicBezTo>
                    <a:pt x="23" y="58"/>
                    <a:pt x="23" y="58"/>
                    <a:pt x="22" y="57"/>
                  </a:cubicBezTo>
                  <a:cubicBezTo>
                    <a:pt x="22" y="56"/>
                    <a:pt x="23" y="55"/>
                    <a:pt x="22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4" y="55"/>
                    <a:pt x="3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1" y="55"/>
                    <a:pt x="0" y="54"/>
                  </a:cubicBezTo>
                  <a:cubicBezTo>
                    <a:pt x="1" y="54"/>
                    <a:pt x="1" y="55"/>
                    <a:pt x="2" y="54"/>
                  </a:cubicBezTo>
                  <a:cubicBezTo>
                    <a:pt x="2" y="53"/>
                    <a:pt x="1" y="52"/>
                    <a:pt x="1" y="51"/>
                  </a:cubicBezTo>
                  <a:cubicBezTo>
                    <a:pt x="2" y="50"/>
                    <a:pt x="3" y="49"/>
                    <a:pt x="4" y="4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8" name="Freeform 772"/>
            <p:cNvSpPr>
              <a:spLocks/>
            </p:cNvSpPr>
            <p:nvPr/>
          </p:nvSpPr>
          <p:spPr bwMode="auto">
            <a:xfrm>
              <a:off x="4120" y="2847"/>
              <a:ext cx="128" cy="142"/>
            </a:xfrm>
            <a:custGeom>
              <a:avLst/>
              <a:gdLst>
                <a:gd name="T0" fmla="*/ 48 w 37"/>
                <a:gd name="T1" fmla="*/ 492 h 41"/>
                <a:gd name="T2" fmla="*/ 24 w 37"/>
                <a:gd name="T3" fmla="*/ 457 h 41"/>
                <a:gd name="T4" fmla="*/ 0 w 37"/>
                <a:gd name="T5" fmla="*/ 433 h 41"/>
                <a:gd name="T6" fmla="*/ 10 w 37"/>
                <a:gd name="T7" fmla="*/ 409 h 41"/>
                <a:gd name="T8" fmla="*/ 35 w 37"/>
                <a:gd name="T9" fmla="*/ 419 h 41"/>
                <a:gd name="T10" fmla="*/ 48 w 37"/>
                <a:gd name="T11" fmla="*/ 384 h 41"/>
                <a:gd name="T12" fmla="*/ 24 w 37"/>
                <a:gd name="T13" fmla="*/ 371 h 41"/>
                <a:gd name="T14" fmla="*/ 24 w 37"/>
                <a:gd name="T15" fmla="*/ 336 h 41"/>
                <a:gd name="T16" fmla="*/ 59 w 37"/>
                <a:gd name="T17" fmla="*/ 346 h 41"/>
                <a:gd name="T18" fmla="*/ 73 w 37"/>
                <a:gd name="T19" fmla="*/ 312 h 41"/>
                <a:gd name="T20" fmla="*/ 97 w 37"/>
                <a:gd name="T21" fmla="*/ 336 h 41"/>
                <a:gd name="T22" fmla="*/ 145 w 37"/>
                <a:gd name="T23" fmla="*/ 336 h 41"/>
                <a:gd name="T24" fmla="*/ 145 w 37"/>
                <a:gd name="T25" fmla="*/ 346 h 41"/>
                <a:gd name="T26" fmla="*/ 166 w 37"/>
                <a:gd name="T27" fmla="*/ 346 h 41"/>
                <a:gd name="T28" fmla="*/ 166 w 37"/>
                <a:gd name="T29" fmla="*/ 312 h 41"/>
                <a:gd name="T30" fmla="*/ 166 w 37"/>
                <a:gd name="T31" fmla="*/ 277 h 41"/>
                <a:gd name="T32" fmla="*/ 180 w 37"/>
                <a:gd name="T33" fmla="*/ 239 h 41"/>
                <a:gd name="T34" fmla="*/ 156 w 37"/>
                <a:gd name="T35" fmla="*/ 239 h 41"/>
                <a:gd name="T36" fmla="*/ 156 w 37"/>
                <a:gd name="T37" fmla="*/ 190 h 41"/>
                <a:gd name="T38" fmla="*/ 190 w 37"/>
                <a:gd name="T39" fmla="*/ 180 h 41"/>
                <a:gd name="T40" fmla="*/ 190 w 37"/>
                <a:gd name="T41" fmla="*/ 132 h 41"/>
                <a:gd name="T42" fmla="*/ 131 w 37"/>
                <a:gd name="T43" fmla="*/ 132 h 41"/>
                <a:gd name="T44" fmla="*/ 121 w 37"/>
                <a:gd name="T45" fmla="*/ 107 h 41"/>
                <a:gd name="T46" fmla="*/ 131 w 37"/>
                <a:gd name="T47" fmla="*/ 83 h 41"/>
                <a:gd name="T48" fmla="*/ 204 w 37"/>
                <a:gd name="T49" fmla="*/ 83 h 41"/>
                <a:gd name="T50" fmla="*/ 287 w 37"/>
                <a:gd name="T51" fmla="*/ 107 h 41"/>
                <a:gd name="T52" fmla="*/ 287 w 37"/>
                <a:gd name="T53" fmla="*/ 97 h 41"/>
                <a:gd name="T54" fmla="*/ 298 w 37"/>
                <a:gd name="T55" fmla="*/ 73 h 41"/>
                <a:gd name="T56" fmla="*/ 311 w 37"/>
                <a:gd name="T57" fmla="*/ 59 h 41"/>
                <a:gd name="T58" fmla="*/ 311 w 37"/>
                <a:gd name="T59" fmla="*/ 24 h 41"/>
                <a:gd name="T60" fmla="*/ 311 w 37"/>
                <a:gd name="T61" fmla="*/ 10 h 41"/>
                <a:gd name="T62" fmla="*/ 360 w 37"/>
                <a:gd name="T63" fmla="*/ 10 h 41"/>
                <a:gd name="T64" fmla="*/ 370 w 37"/>
                <a:gd name="T65" fmla="*/ 0 h 41"/>
                <a:gd name="T66" fmla="*/ 408 w 37"/>
                <a:gd name="T67" fmla="*/ 10 h 41"/>
                <a:gd name="T68" fmla="*/ 432 w 37"/>
                <a:gd name="T69" fmla="*/ 0 h 41"/>
                <a:gd name="T70" fmla="*/ 432 w 37"/>
                <a:gd name="T71" fmla="*/ 24 h 41"/>
                <a:gd name="T72" fmla="*/ 419 w 37"/>
                <a:gd name="T73" fmla="*/ 73 h 41"/>
                <a:gd name="T74" fmla="*/ 394 w 37"/>
                <a:gd name="T75" fmla="*/ 121 h 41"/>
                <a:gd name="T76" fmla="*/ 394 w 37"/>
                <a:gd name="T77" fmla="*/ 156 h 41"/>
                <a:gd name="T78" fmla="*/ 394 w 37"/>
                <a:gd name="T79" fmla="*/ 204 h 41"/>
                <a:gd name="T80" fmla="*/ 394 w 37"/>
                <a:gd name="T81" fmla="*/ 239 h 41"/>
                <a:gd name="T82" fmla="*/ 370 w 37"/>
                <a:gd name="T83" fmla="*/ 253 h 41"/>
                <a:gd name="T84" fmla="*/ 370 w 37"/>
                <a:gd name="T85" fmla="*/ 277 h 41"/>
                <a:gd name="T86" fmla="*/ 336 w 37"/>
                <a:gd name="T87" fmla="*/ 287 h 41"/>
                <a:gd name="T88" fmla="*/ 322 w 37"/>
                <a:gd name="T89" fmla="*/ 301 h 41"/>
                <a:gd name="T90" fmla="*/ 298 w 37"/>
                <a:gd name="T91" fmla="*/ 336 h 41"/>
                <a:gd name="T92" fmla="*/ 298 w 37"/>
                <a:gd name="T93" fmla="*/ 384 h 41"/>
                <a:gd name="T94" fmla="*/ 277 w 37"/>
                <a:gd name="T95" fmla="*/ 433 h 41"/>
                <a:gd name="T96" fmla="*/ 239 w 37"/>
                <a:gd name="T97" fmla="*/ 457 h 41"/>
                <a:gd name="T98" fmla="*/ 214 w 37"/>
                <a:gd name="T99" fmla="*/ 481 h 41"/>
                <a:gd name="T100" fmla="*/ 190 w 37"/>
                <a:gd name="T101" fmla="*/ 481 h 41"/>
                <a:gd name="T102" fmla="*/ 190 w 37"/>
                <a:gd name="T103" fmla="*/ 457 h 41"/>
                <a:gd name="T104" fmla="*/ 145 w 37"/>
                <a:gd name="T105" fmla="*/ 468 h 41"/>
                <a:gd name="T106" fmla="*/ 145 w 37"/>
                <a:gd name="T107" fmla="*/ 481 h 41"/>
                <a:gd name="T108" fmla="*/ 121 w 37"/>
                <a:gd name="T109" fmla="*/ 481 h 41"/>
                <a:gd name="T110" fmla="*/ 97 w 37"/>
                <a:gd name="T111" fmla="*/ 468 h 41"/>
                <a:gd name="T112" fmla="*/ 48 w 37"/>
                <a:gd name="T113" fmla="*/ 492 h 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"/>
                <a:gd name="T172" fmla="*/ 0 h 41"/>
                <a:gd name="T173" fmla="*/ 37 w 37"/>
                <a:gd name="T174" fmla="*/ 41 h 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" h="41">
                  <a:moveTo>
                    <a:pt x="4" y="41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1" y="34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4" y="34"/>
                    <a:pt x="4" y="33"/>
                    <a:pt x="4" y="32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1" y="30"/>
                    <a:pt x="1" y="29"/>
                    <a:pt x="2" y="28"/>
                  </a:cubicBezTo>
                  <a:cubicBezTo>
                    <a:pt x="3" y="28"/>
                    <a:pt x="5" y="29"/>
                    <a:pt x="5" y="29"/>
                  </a:cubicBezTo>
                  <a:cubicBezTo>
                    <a:pt x="6" y="28"/>
                    <a:pt x="5" y="27"/>
                    <a:pt x="6" y="26"/>
                  </a:cubicBezTo>
                  <a:cubicBezTo>
                    <a:pt x="7" y="26"/>
                    <a:pt x="8" y="28"/>
                    <a:pt x="8" y="28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5"/>
                    <a:pt x="14" y="24"/>
                    <a:pt x="14" y="23"/>
                  </a:cubicBezTo>
                  <a:cubicBezTo>
                    <a:pt x="14" y="22"/>
                    <a:pt x="15" y="21"/>
                    <a:pt x="15" y="20"/>
                  </a:cubicBezTo>
                  <a:cubicBezTo>
                    <a:pt x="15" y="20"/>
                    <a:pt x="13" y="20"/>
                    <a:pt x="13" y="20"/>
                  </a:cubicBezTo>
                  <a:cubicBezTo>
                    <a:pt x="12" y="18"/>
                    <a:pt x="13" y="17"/>
                    <a:pt x="13" y="16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17" y="14"/>
                    <a:pt x="17" y="12"/>
                    <a:pt x="16" y="11"/>
                  </a:cubicBezTo>
                  <a:cubicBezTo>
                    <a:pt x="15" y="10"/>
                    <a:pt x="12" y="12"/>
                    <a:pt x="11" y="11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9"/>
                    <a:pt x="11" y="8"/>
                    <a:pt x="11" y="7"/>
                  </a:cubicBezTo>
                  <a:cubicBezTo>
                    <a:pt x="13" y="7"/>
                    <a:pt x="15" y="7"/>
                    <a:pt x="17" y="7"/>
                  </a:cubicBezTo>
                  <a:cubicBezTo>
                    <a:pt x="19" y="8"/>
                    <a:pt x="21" y="9"/>
                    <a:pt x="24" y="9"/>
                  </a:cubicBezTo>
                  <a:cubicBezTo>
                    <a:pt x="25" y="9"/>
                    <a:pt x="24" y="8"/>
                    <a:pt x="24" y="8"/>
                  </a:cubicBezTo>
                  <a:cubicBezTo>
                    <a:pt x="24" y="7"/>
                    <a:pt x="24" y="7"/>
                    <a:pt x="25" y="6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3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8" y="0"/>
                    <a:pt x="29" y="1"/>
                    <a:pt x="30" y="1"/>
                  </a:cubicBezTo>
                  <a:cubicBezTo>
                    <a:pt x="30" y="1"/>
                    <a:pt x="31" y="0"/>
                    <a:pt x="31" y="0"/>
                  </a:cubicBezTo>
                  <a:cubicBezTo>
                    <a:pt x="32" y="0"/>
                    <a:pt x="33" y="1"/>
                    <a:pt x="34" y="1"/>
                  </a:cubicBezTo>
                  <a:cubicBezTo>
                    <a:pt x="35" y="1"/>
                    <a:pt x="35" y="1"/>
                    <a:pt x="36" y="0"/>
                  </a:cubicBezTo>
                  <a:cubicBezTo>
                    <a:pt x="36" y="1"/>
                    <a:pt x="37" y="2"/>
                    <a:pt x="36" y="2"/>
                  </a:cubicBezTo>
                  <a:cubicBezTo>
                    <a:pt x="36" y="4"/>
                    <a:pt x="35" y="5"/>
                    <a:pt x="35" y="6"/>
                  </a:cubicBezTo>
                  <a:cubicBezTo>
                    <a:pt x="34" y="7"/>
                    <a:pt x="34" y="8"/>
                    <a:pt x="33" y="10"/>
                  </a:cubicBezTo>
                  <a:cubicBezTo>
                    <a:pt x="33" y="11"/>
                    <a:pt x="33" y="12"/>
                    <a:pt x="33" y="13"/>
                  </a:cubicBezTo>
                  <a:cubicBezTo>
                    <a:pt x="33" y="14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1" y="21"/>
                    <a:pt x="31" y="21"/>
                  </a:cubicBezTo>
                  <a:cubicBezTo>
                    <a:pt x="30" y="22"/>
                    <a:pt x="31" y="23"/>
                    <a:pt x="31" y="23"/>
                  </a:cubicBezTo>
                  <a:cubicBezTo>
                    <a:pt x="30" y="23"/>
                    <a:pt x="29" y="23"/>
                    <a:pt x="28" y="24"/>
                  </a:cubicBezTo>
                  <a:cubicBezTo>
                    <a:pt x="27" y="24"/>
                    <a:pt x="28" y="25"/>
                    <a:pt x="27" y="25"/>
                  </a:cubicBezTo>
                  <a:cubicBezTo>
                    <a:pt x="26" y="26"/>
                    <a:pt x="25" y="27"/>
                    <a:pt x="25" y="28"/>
                  </a:cubicBezTo>
                  <a:cubicBezTo>
                    <a:pt x="24" y="29"/>
                    <a:pt x="25" y="31"/>
                    <a:pt x="25" y="32"/>
                  </a:cubicBezTo>
                  <a:cubicBezTo>
                    <a:pt x="25" y="34"/>
                    <a:pt x="24" y="35"/>
                    <a:pt x="23" y="36"/>
                  </a:cubicBezTo>
                  <a:cubicBezTo>
                    <a:pt x="23" y="37"/>
                    <a:pt x="21" y="37"/>
                    <a:pt x="20" y="38"/>
                  </a:cubicBezTo>
                  <a:cubicBezTo>
                    <a:pt x="19" y="38"/>
                    <a:pt x="19" y="40"/>
                    <a:pt x="18" y="40"/>
                  </a:cubicBezTo>
                  <a:cubicBezTo>
                    <a:pt x="17" y="40"/>
                    <a:pt x="16" y="40"/>
                    <a:pt x="16" y="40"/>
                  </a:cubicBezTo>
                  <a:cubicBezTo>
                    <a:pt x="15" y="39"/>
                    <a:pt x="17" y="38"/>
                    <a:pt x="16" y="38"/>
                  </a:cubicBezTo>
                  <a:cubicBezTo>
                    <a:pt x="15" y="38"/>
                    <a:pt x="13" y="38"/>
                    <a:pt x="12" y="39"/>
                  </a:cubicBezTo>
                  <a:cubicBezTo>
                    <a:pt x="12" y="39"/>
                    <a:pt x="12" y="40"/>
                    <a:pt x="12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9" y="39"/>
                    <a:pt x="8" y="38"/>
                    <a:pt x="8" y="39"/>
                  </a:cubicBezTo>
                  <a:cubicBezTo>
                    <a:pt x="7" y="39"/>
                    <a:pt x="5" y="40"/>
                    <a:pt x="4" y="4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9" name="Freeform 773"/>
            <p:cNvSpPr>
              <a:spLocks/>
            </p:cNvSpPr>
            <p:nvPr/>
          </p:nvSpPr>
          <p:spPr bwMode="auto">
            <a:xfrm>
              <a:off x="3653" y="2439"/>
              <a:ext cx="201" cy="211"/>
            </a:xfrm>
            <a:custGeom>
              <a:avLst/>
              <a:gdLst>
                <a:gd name="T0" fmla="*/ 263 w 58"/>
                <a:gd name="T1" fmla="*/ 730 h 61"/>
                <a:gd name="T2" fmla="*/ 288 w 58"/>
                <a:gd name="T3" fmla="*/ 719 h 61"/>
                <a:gd name="T4" fmla="*/ 302 w 58"/>
                <a:gd name="T5" fmla="*/ 695 h 61"/>
                <a:gd name="T6" fmla="*/ 326 w 58"/>
                <a:gd name="T7" fmla="*/ 695 h 61"/>
                <a:gd name="T8" fmla="*/ 350 w 58"/>
                <a:gd name="T9" fmla="*/ 719 h 61"/>
                <a:gd name="T10" fmla="*/ 360 w 58"/>
                <a:gd name="T11" fmla="*/ 695 h 61"/>
                <a:gd name="T12" fmla="*/ 419 w 58"/>
                <a:gd name="T13" fmla="*/ 695 h 61"/>
                <a:gd name="T14" fmla="*/ 433 w 58"/>
                <a:gd name="T15" fmla="*/ 681 h 61"/>
                <a:gd name="T16" fmla="*/ 444 w 58"/>
                <a:gd name="T17" fmla="*/ 695 h 61"/>
                <a:gd name="T18" fmla="*/ 662 w 58"/>
                <a:gd name="T19" fmla="*/ 695 h 61"/>
                <a:gd name="T20" fmla="*/ 672 w 58"/>
                <a:gd name="T21" fmla="*/ 633 h 61"/>
                <a:gd name="T22" fmla="*/ 648 w 58"/>
                <a:gd name="T23" fmla="*/ 633 h 61"/>
                <a:gd name="T24" fmla="*/ 600 w 58"/>
                <a:gd name="T25" fmla="*/ 131 h 61"/>
                <a:gd name="T26" fmla="*/ 697 w 58"/>
                <a:gd name="T27" fmla="*/ 131 h 61"/>
                <a:gd name="T28" fmla="*/ 468 w 58"/>
                <a:gd name="T29" fmla="*/ 0 h 61"/>
                <a:gd name="T30" fmla="*/ 468 w 58"/>
                <a:gd name="T31" fmla="*/ 83 h 61"/>
                <a:gd name="T32" fmla="*/ 288 w 58"/>
                <a:gd name="T33" fmla="*/ 83 h 61"/>
                <a:gd name="T34" fmla="*/ 288 w 58"/>
                <a:gd name="T35" fmla="*/ 228 h 61"/>
                <a:gd name="T36" fmla="*/ 263 w 58"/>
                <a:gd name="T37" fmla="*/ 228 h 61"/>
                <a:gd name="T38" fmla="*/ 239 w 58"/>
                <a:gd name="T39" fmla="*/ 239 h 61"/>
                <a:gd name="T40" fmla="*/ 215 w 58"/>
                <a:gd name="T41" fmla="*/ 263 h 61"/>
                <a:gd name="T42" fmla="*/ 229 w 58"/>
                <a:gd name="T43" fmla="*/ 336 h 61"/>
                <a:gd name="T44" fmla="*/ 215 w 58"/>
                <a:gd name="T45" fmla="*/ 346 h 61"/>
                <a:gd name="T46" fmla="*/ 24 w 58"/>
                <a:gd name="T47" fmla="*/ 346 h 61"/>
                <a:gd name="T48" fmla="*/ 0 w 58"/>
                <a:gd name="T49" fmla="*/ 370 h 61"/>
                <a:gd name="T50" fmla="*/ 24 w 58"/>
                <a:gd name="T51" fmla="*/ 384 h 61"/>
                <a:gd name="T52" fmla="*/ 35 w 58"/>
                <a:gd name="T53" fmla="*/ 384 h 61"/>
                <a:gd name="T54" fmla="*/ 35 w 58"/>
                <a:gd name="T55" fmla="*/ 419 h 61"/>
                <a:gd name="T56" fmla="*/ 24 w 58"/>
                <a:gd name="T57" fmla="*/ 467 h 61"/>
                <a:gd name="T58" fmla="*/ 35 w 58"/>
                <a:gd name="T59" fmla="*/ 477 h 61"/>
                <a:gd name="T60" fmla="*/ 49 w 58"/>
                <a:gd name="T61" fmla="*/ 526 h 61"/>
                <a:gd name="T62" fmla="*/ 35 w 58"/>
                <a:gd name="T63" fmla="*/ 574 h 61"/>
                <a:gd name="T64" fmla="*/ 10 w 58"/>
                <a:gd name="T65" fmla="*/ 633 h 61"/>
                <a:gd name="T66" fmla="*/ 35 w 58"/>
                <a:gd name="T67" fmla="*/ 623 h 61"/>
                <a:gd name="T68" fmla="*/ 97 w 58"/>
                <a:gd name="T69" fmla="*/ 623 h 61"/>
                <a:gd name="T70" fmla="*/ 107 w 58"/>
                <a:gd name="T71" fmla="*/ 609 h 61"/>
                <a:gd name="T72" fmla="*/ 146 w 58"/>
                <a:gd name="T73" fmla="*/ 609 h 61"/>
                <a:gd name="T74" fmla="*/ 170 w 58"/>
                <a:gd name="T75" fmla="*/ 647 h 61"/>
                <a:gd name="T76" fmla="*/ 204 w 58"/>
                <a:gd name="T77" fmla="*/ 647 h 61"/>
                <a:gd name="T78" fmla="*/ 215 w 58"/>
                <a:gd name="T79" fmla="*/ 681 h 61"/>
                <a:gd name="T80" fmla="*/ 239 w 58"/>
                <a:gd name="T81" fmla="*/ 706 h 61"/>
                <a:gd name="T82" fmla="*/ 263 w 58"/>
                <a:gd name="T83" fmla="*/ 73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61"/>
                <a:gd name="T128" fmla="*/ 58 w 58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61">
                  <a:moveTo>
                    <a:pt x="22" y="61"/>
                  </a:moveTo>
                  <a:cubicBezTo>
                    <a:pt x="23" y="61"/>
                    <a:pt x="24" y="61"/>
                    <a:pt x="24" y="60"/>
                  </a:cubicBezTo>
                  <a:cubicBezTo>
                    <a:pt x="25" y="60"/>
                    <a:pt x="25" y="58"/>
                    <a:pt x="25" y="58"/>
                  </a:cubicBezTo>
                  <a:cubicBezTo>
                    <a:pt x="25" y="57"/>
                    <a:pt x="26" y="57"/>
                    <a:pt x="27" y="58"/>
                  </a:cubicBezTo>
                  <a:cubicBezTo>
                    <a:pt x="28" y="58"/>
                    <a:pt x="28" y="59"/>
                    <a:pt x="29" y="60"/>
                  </a:cubicBezTo>
                  <a:cubicBezTo>
                    <a:pt x="30" y="60"/>
                    <a:pt x="30" y="58"/>
                    <a:pt x="30" y="58"/>
                  </a:cubicBezTo>
                  <a:cubicBezTo>
                    <a:pt x="32" y="57"/>
                    <a:pt x="34" y="58"/>
                    <a:pt x="35" y="58"/>
                  </a:cubicBezTo>
                  <a:cubicBezTo>
                    <a:pt x="36" y="58"/>
                    <a:pt x="36" y="57"/>
                    <a:pt x="36" y="57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9"/>
                    <a:pt x="55" y="11"/>
                    <a:pt x="58" y="1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9"/>
                    <a:pt x="20" y="20"/>
                  </a:cubicBezTo>
                  <a:cubicBezTo>
                    <a:pt x="19" y="20"/>
                    <a:pt x="19" y="21"/>
                    <a:pt x="18" y="22"/>
                  </a:cubicBezTo>
                  <a:cubicBezTo>
                    <a:pt x="18" y="24"/>
                    <a:pt x="19" y="26"/>
                    <a:pt x="19" y="28"/>
                  </a:cubicBezTo>
                  <a:cubicBezTo>
                    <a:pt x="19" y="29"/>
                    <a:pt x="18" y="29"/>
                    <a:pt x="18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3"/>
                    <a:pt x="3" y="34"/>
                    <a:pt x="3" y="35"/>
                  </a:cubicBezTo>
                  <a:cubicBezTo>
                    <a:pt x="3" y="36"/>
                    <a:pt x="3" y="38"/>
                    <a:pt x="2" y="39"/>
                  </a:cubicBezTo>
                  <a:cubicBezTo>
                    <a:pt x="2" y="40"/>
                    <a:pt x="3" y="40"/>
                    <a:pt x="3" y="40"/>
                  </a:cubicBezTo>
                  <a:cubicBezTo>
                    <a:pt x="3" y="41"/>
                    <a:pt x="4" y="43"/>
                    <a:pt x="4" y="44"/>
                  </a:cubicBezTo>
                  <a:cubicBezTo>
                    <a:pt x="4" y="45"/>
                    <a:pt x="3" y="47"/>
                    <a:pt x="3" y="48"/>
                  </a:cubicBezTo>
                  <a:cubicBezTo>
                    <a:pt x="3" y="50"/>
                    <a:pt x="2" y="52"/>
                    <a:pt x="1" y="53"/>
                  </a:cubicBezTo>
                  <a:cubicBezTo>
                    <a:pt x="2" y="53"/>
                    <a:pt x="3" y="52"/>
                    <a:pt x="3" y="52"/>
                  </a:cubicBezTo>
                  <a:cubicBezTo>
                    <a:pt x="5" y="51"/>
                    <a:pt x="7" y="52"/>
                    <a:pt x="8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10" y="51"/>
                    <a:pt x="11" y="51"/>
                    <a:pt x="12" y="51"/>
                  </a:cubicBezTo>
                  <a:cubicBezTo>
                    <a:pt x="13" y="52"/>
                    <a:pt x="13" y="53"/>
                    <a:pt x="14" y="54"/>
                  </a:cubicBezTo>
                  <a:cubicBezTo>
                    <a:pt x="15" y="54"/>
                    <a:pt x="16" y="54"/>
                    <a:pt x="17" y="54"/>
                  </a:cubicBezTo>
                  <a:cubicBezTo>
                    <a:pt x="17" y="55"/>
                    <a:pt x="17" y="56"/>
                    <a:pt x="18" y="57"/>
                  </a:cubicBezTo>
                  <a:cubicBezTo>
                    <a:pt x="18" y="58"/>
                    <a:pt x="19" y="59"/>
                    <a:pt x="20" y="59"/>
                  </a:cubicBezTo>
                  <a:cubicBezTo>
                    <a:pt x="20" y="60"/>
                    <a:pt x="22" y="60"/>
                    <a:pt x="22" y="6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0" name="Freeform 774"/>
            <p:cNvSpPr>
              <a:spLocks/>
            </p:cNvSpPr>
            <p:nvPr/>
          </p:nvSpPr>
          <p:spPr bwMode="auto">
            <a:xfrm>
              <a:off x="3639" y="2622"/>
              <a:ext cx="101" cy="69"/>
            </a:xfrm>
            <a:custGeom>
              <a:avLst/>
              <a:gdLst>
                <a:gd name="T0" fmla="*/ 49 w 29"/>
                <a:gd name="T1" fmla="*/ 238 h 20"/>
                <a:gd name="T2" fmla="*/ 49 w 29"/>
                <a:gd name="T3" fmla="*/ 228 h 20"/>
                <a:gd name="T4" fmla="*/ 49 w 29"/>
                <a:gd name="T5" fmla="*/ 204 h 20"/>
                <a:gd name="T6" fmla="*/ 98 w 29"/>
                <a:gd name="T7" fmla="*/ 204 h 20"/>
                <a:gd name="T8" fmla="*/ 132 w 29"/>
                <a:gd name="T9" fmla="*/ 190 h 20"/>
                <a:gd name="T10" fmla="*/ 181 w 29"/>
                <a:gd name="T11" fmla="*/ 190 h 20"/>
                <a:gd name="T12" fmla="*/ 205 w 29"/>
                <a:gd name="T13" fmla="*/ 190 h 20"/>
                <a:gd name="T14" fmla="*/ 205 w 29"/>
                <a:gd name="T15" fmla="*/ 179 h 20"/>
                <a:gd name="T16" fmla="*/ 157 w 29"/>
                <a:gd name="T17" fmla="*/ 166 h 20"/>
                <a:gd name="T18" fmla="*/ 132 w 29"/>
                <a:gd name="T19" fmla="*/ 166 h 20"/>
                <a:gd name="T20" fmla="*/ 122 w 29"/>
                <a:gd name="T21" fmla="*/ 179 h 20"/>
                <a:gd name="T22" fmla="*/ 59 w 29"/>
                <a:gd name="T23" fmla="*/ 179 h 20"/>
                <a:gd name="T24" fmla="*/ 49 w 29"/>
                <a:gd name="T25" fmla="*/ 155 h 20"/>
                <a:gd name="T26" fmla="*/ 35 w 29"/>
                <a:gd name="T27" fmla="*/ 121 h 20"/>
                <a:gd name="T28" fmla="*/ 0 w 29"/>
                <a:gd name="T29" fmla="*/ 121 h 20"/>
                <a:gd name="T30" fmla="*/ 35 w 29"/>
                <a:gd name="T31" fmla="*/ 83 h 20"/>
                <a:gd name="T32" fmla="*/ 59 w 29"/>
                <a:gd name="T33" fmla="*/ 59 h 20"/>
                <a:gd name="T34" fmla="*/ 59 w 29"/>
                <a:gd name="T35" fmla="*/ 24 h 20"/>
                <a:gd name="T36" fmla="*/ 84 w 29"/>
                <a:gd name="T37" fmla="*/ 10 h 20"/>
                <a:gd name="T38" fmla="*/ 146 w 29"/>
                <a:gd name="T39" fmla="*/ 10 h 20"/>
                <a:gd name="T40" fmla="*/ 146 w 29"/>
                <a:gd name="T41" fmla="*/ 0 h 20"/>
                <a:gd name="T42" fmla="*/ 181 w 29"/>
                <a:gd name="T43" fmla="*/ 0 h 20"/>
                <a:gd name="T44" fmla="*/ 205 w 29"/>
                <a:gd name="T45" fmla="*/ 35 h 20"/>
                <a:gd name="T46" fmla="*/ 244 w 29"/>
                <a:gd name="T47" fmla="*/ 35 h 20"/>
                <a:gd name="T48" fmla="*/ 254 w 29"/>
                <a:gd name="T49" fmla="*/ 72 h 20"/>
                <a:gd name="T50" fmla="*/ 279 w 29"/>
                <a:gd name="T51" fmla="*/ 97 h 20"/>
                <a:gd name="T52" fmla="*/ 303 w 29"/>
                <a:gd name="T53" fmla="*/ 107 h 20"/>
                <a:gd name="T54" fmla="*/ 317 w 29"/>
                <a:gd name="T55" fmla="*/ 141 h 20"/>
                <a:gd name="T56" fmla="*/ 317 w 29"/>
                <a:gd name="T57" fmla="*/ 179 h 20"/>
                <a:gd name="T58" fmla="*/ 327 w 29"/>
                <a:gd name="T59" fmla="*/ 190 h 20"/>
                <a:gd name="T60" fmla="*/ 341 w 29"/>
                <a:gd name="T61" fmla="*/ 190 h 20"/>
                <a:gd name="T62" fmla="*/ 352 w 29"/>
                <a:gd name="T63" fmla="*/ 214 h 20"/>
                <a:gd name="T64" fmla="*/ 341 w 29"/>
                <a:gd name="T65" fmla="*/ 238 h 20"/>
                <a:gd name="T66" fmla="*/ 303 w 29"/>
                <a:gd name="T67" fmla="*/ 238 h 20"/>
                <a:gd name="T68" fmla="*/ 268 w 29"/>
                <a:gd name="T69" fmla="*/ 238 h 20"/>
                <a:gd name="T70" fmla="*/ 254 w 29"/>
                <a:gd name="T71" fmla="*/ 238 h 20"/>
                <a:gd name="T72" fmla="*/ 244 w 29"/>
                <a:gd name="T73" fmla="*/ 228 h 20"/>
                <a:gd name="T74" fmla="*/ 219 w 29"/>
                <a:gd name="T75" fmla="*/ 228 h 20"/>
                <a:gd name="T76" fmla="*/ 146 w 29"/>
                <a:gd name="T77" fmla="*/ 228 h 20"/>
                <a:gd name="T78" fmla="*/ 108 w 29"/>
                <a:gd name="T79" fmla="*/ 238 h 20"/>
                <a:gd name="T80" fmla="*/ 73 w 29"/>
                <a:gd name="T81" fmla="*/ 238 h 20"/>
                <a:gd name="T82" fmla="*/ 49 w 29"/>
                <a:gd name="T83" fmla="*/ 238 h 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20"/>
                <a:gd name="T128" fmla="*/ 29 w 29"/>
                <a:gd name="T129" fmla="*/ 20 h 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20">
                  <a:moveTo>
                    <a:pt x="4" y="20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5" y="17"/>
                    <a:pt x="6" y="17"/>
                    <a:pt x="8" y="17"/>
                  </a:cubicBezTo>
                  <a:cubicBezTo>
                    <a:pt x="9" y="17"/>
                    <a:pt x="10" y="16"/>
                    <a:pt x="11" y="16"/>
                  </a:cubicBezTo>
                  <a:cubicBezTo>
                    <a:pt x="12" y="16"/>
                    <a:pt x="13" y="16"/>
                    <a:pt x="15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8" y="15"/>
                    <a:pt x="17" y="15"/>
                  </a:cubicBezTo>
                  <a:cubicBezTo>
                    <a:pt x="16" y="14"/>
                    <a:pt x="15" y="14"/>
                    <a:pt x="13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5"/>
                    <a:pt x="7" y="15"/>
                    <a:pt x="5" y="15"/>
                  </a:cubicBezTo>
                  <a:cubicBezTo>
                    <a:pt x="5" y="14"/>
                    <a:pt x="5" y="13"/>
                    <a:pt x="4" y="13"/>
                  </a:cubicBezTo>
                  <a:cubicBezTo>
                    <a:pt x="4" y="12"/>
                    <a:pt x="4" y="11"/>
                    <a:pt x="3" y="10"/>
                  </a:cubicBezTo>
                  <a:cubicBezTo>
                    <a:pt x="2" y="10"/>
                    <a:pt x="0" y="11"/>
                    <a:pt x="0" y="10"/>
                  </a:cubicBezTo>
                  <a:cubicBezTo>
                    <a:pt x="0" y="8"/>
                    <a:pt x="2" y="8"/>
                    <a:pt x="3" y="7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1"/>
                    <a:pt x="7" y="1"/>
                  </a:cubicBezTo>
                  <a:cubicBezTo>
                    <a:pt x="8" y="0"/>
                    <a:pt x="10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0" y="4"/>
                    <a:pt x="20" y="5"/>
                    <a:pt x="21" y="6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6" y="20"/>
                    <a:pt x="25" y="20"/>
                  </a:cubicBezTo>
                  <a:cubicBezTo>
                    <a:pt x="24" y="20"/>
                    <a:pt x="23" y="20"/>
                    <a:pt x="22" y="20"/>
                  </a:cubicBezTo>
                  <a:cubicBezTo>
                    <a:pt x="22" y="20"/>
                    <a:pt x="22" y="20"/>
                    <a:pt x="21" y="20"/>
                  </a:cubicBezTo>
                  <a:cubicBezTo>
                    <a:pt x="21" y="20"/>
                    <a:pt x="21" y="19"/>
                    <a:pt x="20" y="19"/>
                  </a:cubicBezTo>
                  <a:cubicBezTo>
                    <a:pt x="20" y="19"/>
                    <a:pt x="19" y="19"/>
                    <a:pt x="18" y="19"/>
                  </a:cubicBezTo>
                  <a:cubicBezTo>
                    <a:pt x="16" y="19"/>
                    <a:pt x="14" y="19"/>
                    <a:pt x="12" y="19"/>
                  </a:cubicBezTo>
                  <a:cubicBezTo>
                    <a:pt x="11" y="19"/>
                    <a:pt x="11" y="20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1" name="Freeform 775"/>
            <p:cNvSpPr>
              <a:spLocks/>
            </p:cNvSpPr>
            <p:nvPr/>
          </p:nvSpPr>
          <p:spPr bwMode="auto">
            <a:xfrm>
              <a:off x="3653" y="2691"/>
              <a:ext cx="59" cy="28"/>
            </a:xfrm>
            <a:custGeom>
              <a:avLst/>
              <a:gdLst>
                <a:gd name="T0" fmla="*/ 108 w 17"/>
                <a:gd name="T1" fmla="*/ 98 h 8"/>
                <a:gd name="T2" fmla="*/ 121 w 17"/>
                <a:gd name="T3" fmla="*/ 73 h 8"/>
                <a:gd name="T4" fmla="*/ 156 w 17"/>
                <a:gd name="T5" fmla="*/ 59 h 8"/>
                <a:gd name="T6" fmla="*/ 194 w 17"/>
                <a:gd name="T7" fmla="*/ 49 h 8"/>
                <a:gd name="T8" fmla="*/ 180 w 17"/>
                <a:gd name="T9" fmla="*/ 35 h 8"/>
                <a:gd name="T10" fmla="*/ 194 w 17"/>
                <a:gd name="T11" fmla="*/ 24 h 8"/>
                <a:gd name="T12" fmla="*/ 180 w 17"/>
                <a:gd name="T13" fmla="*/ 14 h 8"/>
                <a:gd name="T14" fmla="*/ 108 w 17"/>
                <a:gd name="T15" fmla="*/ 0 h 8"/>
                <a:gd name="T16" fmla="*/ 73 w 17"/>
                <a:gd name="T17" fmla="*/ 24 h 8"/>
                <a:gd name="T18" fmla="*/ 35 w 17"/>
                <a:gd name="T19" fmla="*/ 14 h 8"/>
                <a:gd name="T20" fmla="*/ 0 w 17"/>
                <a:gd name="T21" fmla="*/ 24 h 8"/>
                <a:gd name="T22" fmla="*/ 24 w 17"/>
                <a:gd name="T23" fmla="*/ 49 h 8"/>
                <a:gd name="T24" fmla="*/ 108 w 17"/>
                <a:gd name="T25" fmla="*/ 49 h 8"/>
                <a:gd name="T26" fmla="*/ 73 w 17"/>
                <a:gd name="T27" fmla="*/ 59 h 8"/>
                <a:gd name="T28" fmla="*/ 83 w 17"/>
                <a:gd name="T29" fmla="*/ 73 h 8"/>
                <a:gd name="T30" fmla="*/ 108 w 17"/>
                <a:gd name="T31" fmla="*/ 98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8"/>
                <a:gd name="T50" fmla="*/ 17 w 17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8">
                  <a:moveTo>
                    <a:pt x="9" y="8"/>
                  </a:moveTo>
                  <a:cubicBezTo>
                    <a:pt x="9" y="7"/>
                    <a:pt x="9" y="6"/>
                    <a:pt x="10" y="6"/>
                  </a:cubicBezTo>
                  <a:cubicBezTo>
                    <a:pt x="11" y="5"/>
                    <a:pt x="12" y="5"/>
                    <a:pt x="13" y="5"/>
                  </a:cubicBezTo>
                  <a:cubicBezTo>
                    <a:pt x="14" y="5"/>
                    <a:pt x="16" y="5"/>
                    <a:pt x="16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5" y="4"/>
                    <a:pt x="7" y="3"/>
                    <a:pt x="9" y="4"/>
                  </a:cubicBezTo>
                  <a:cubicBezTo>
                    <a:pt x="10" y="4"/>
                    <a:pt x="6" y="4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8" y="7"/>
                    <a:pt x="9" y="7"/>
                    <a:pt x="9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2" name="Freeform 776"/>
            <p:cNvSpPr>
              <a:spLocks/>
            </p:cNvSpPr>
            <p:nvPr/>
          </p:nvSpPr>
          <p:spPr bwMode="auto">
            <a:xfrm>
              <a:off x="3653" y="2677"/>
              <a:ext cx="45" cy="0"/>
            </a:xfrm>
            <a:custGeom>
              <a:avLst/>
              <a:gdLst>
                <a:gd name="T0" fmla="*/ 0 w 13"/>
                <a:gd name="T1" fmla="*/ 59 w 13"/>
                <a:gd name="T2" fmla="*/ 24 w 13"/>
                <a:gd name="T3" fmla="*/ 73 w 13"/>
                <a:gd name="T4" fmla="*/ 83 w 13"/>
                <a:gd name="T5" fmla="*/ 107 w 13"/>
                <a:gd name="T6" fmla="*/ 145 w 13"/>
                <a:gd name="T7" fmla="*/ 145 w 13"/>
                <a:gd name="T8" fmla="*/ 121 w 13"/>
                <a:gd name="T9" fmla="*/ 83 w 13"/>
                <a:gd name="T10" fmla="*/ 48 w 13"/>
                <a:gd name="T11" fmla="*/ 0 w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13 w 13"/>
              </a:gdLst>
              <a:ahLst/>
              <a:cxnLst>
                <a:cxn ang="T12">
                  <a:pos x="T0" y="0"/>
                </a:cxn>
                <a:cxn ang="T13">
                  <a:pos x="T1" y="0"/>
                </a:cxn>
                <a:cxn ang="T14">
                  <a:pos x="T2" y="0"/>
                </a:cxn>
                <a:cxn ang="T15">
                  <a:pos x="T3" y="0"/>
                </a:cxn>
                <a:cxn ang="T16">
                  <a:pos x="T4" y="0"/>
                </a:cxn>
                <a:cxn ang="T17">
                  <a:pos x="T5" y="0"/>
                </a:cxn>
                <a:cxn ang="T18">
                  <a:pos x="T6" y="0"/>
                </a:cxn>
                <a:cxn ang="T19">
                  <a:pos x="T7" y="0"/>
                </a:cxn>
                <a:cxn ang="T20">
                  <a:pos x="T8" y="0"/>
                </a:cxn>
                <a:cxn ang="T21">
                  <a:pos x="T9" y="0"/>
                </a:cxn>
                <a:cxn ang="T22">
                  <a:pos x="T10" y="0"/>
                </a:cxn>
                <a:cxn ang="T23">
                  <a:pos x="T11" y="0"/>
                </a:cxn>
              </a:cxnLst>
              <a:rect l="T24" t="0" r="T25" b="0"/>
              <a:pathLst>
                <a:path w="13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" name="Freeform 777"/>
            <p:cNvSpPr>
              <a:spLocks/>
            </p:cNvSpPr>
            <p:nvPr/>
          </p:nvSpPr>
          <p:spPr bwMode="auto">
            <a:xfrm>
              <a:off x="3684" y="2691"/>
              <a:ext cx="125" cy="101"/>
            </a:xfrm>
            <a:custGeom>
              <a:avLst/>
              <a:gdLst>
                <a:gd name="T0" fmla="*/ 385 w 36"/>
                <a:gd name="T1" fmla="*/ 132 h 29"/>
                <a:gd name="T2" fmla="*/ 361 w 36"/>
                <a:gd name="T3" fmla="*/ 122 h 29"/>
                <a:gd name="T4" fmla="*/ 361 w 36"/>
                <a:gd name="T5" fmla="*/ 59 h 29"/>
                <a:gd name="T6" fmla="*/ 326 w 36"/>
                <a:gd name="T7" fmla="*/ 24 h 29"/>
                <a:gd name="T8" fmla="*/ 302 w 36"/>
                <a:gd name="T9" fmla="*/ 35 h 29"/>
                <a:gd name="T10" fmla="*/ 253 w 36"/>
                <a:gd name="T11" fmla="*/ 49 h 29"/>
                <a:gd name="T12" fmla="*/ 219 w 36"/>
                <a:gd name="T13" fmla="*/ 35 h 29"/>
                <a:gd name="T14" fmla="*/ 194 w 36"/>
                <a:gd name="T15" fmla="*/ 10 h 29"/>
                <a:gd name="T16" fmla="*/ 122 w 36"/>
                <a:gd name="T17" fmla="*/ 10 h 29"/>
                <a:gd name="T18" fmla="*/ 97 w 36"/>
                <a:gd name="T19" fmla="*/ 0 h 29"/>
                <a:gd name="T20" fmla="*/ 73 w 36"/>
                <a:gd name="T21" fmla="*/ 24 h 29"/>
                <a:gd name="T22" fmla="*/ 73 w 36"/>
                <a:gd name="T23" fmla="*/ 59 h 29"/>
                <a:gd name="T24" fmla="*/ 10 w 36"/>
                <a:gd name="T25" fmla="*/ 73 h 29"/>
                <a:gd name="T26" fmla="*/ 24 w 36"/>
                <a:gd name="T27" fmla="*/ 108 h 29"/>
                <a:gd name="T28" fmla="*/ 49 w 36"/>
                <a:gd name="T29" fmla="*/ 157 h 29"/>
                <a:gd name="T30" fmla="*/ 97 w 36"/>
                <a:gd name="T31" fmla="*/ 205 h 29"/>
                <a:gd name="T32" fmla="*/ 122 w 36"/>
                <a:gd name="T33" fmla="*/ 205 h 29"/>
                <a:gd name="T34" fmla="*/ 170 w 36"/>
                <a:gd name="T35" fmla="*/ 181 h 29"/>
                <a:gd name="T36" fmla="*/ 219 w 36"/>
                <a:gd name="T37" fmla="*/ 171 h 29"/>
                <a:gd name="T38" fmla="*/ 229 w 36"/>
                <a:gd name="T39" fmla="*/ 195 h 29"/>
                <a:gd name="T40" fmla="*/ 253 w 36"/>
                <a:gd name="T41" fmla="*/ 230 h 29"/>
                <a:gd name="T42" fmla="*/ 253 w 36"/>
                <a:gd name="T43" fmla="*/ 268 h 29"/>
                <a:gd name="T44" fmla="*/ 278 w 36"/>
                <a:gd name="T45" fmla="*/ 268 h 29"/>
                <a:gd name="T46" fmla="*/ 302 w 36"/>
                <a:gd name="T47" fmla="*/ 268 h 29"/>
                <a:gd name="T48" fmla="*/ 326 w 36"/>
                <a:gd name="T49" fmla="*/ 293 h 29"/>
                <a:gd name="T50" fmla="*/ 326 w 36"/>
                <a:gd name="T51" fmla="*/ 317 h 29"/>
                <a:gd name="T52" fmla="*/ 337 w 36"/>
                <a:gd name="T53" fmla="*/ 352 h 29"/>
                <a:gd name="T54" fmla="*/ 375 w 36"/>
                <a:gd name="T55" fmla="*/ 317 h 29"/>
                <a:gd name="T56" fmla="*/ 399 w 36"/>
                <a:gd name="T57" fmla="*/ 327 h 29"/>
                <a:gd name="T58" fmla="*/ 410 w 36"/>
                <a:gd name="T59" fmla="*/ 293 h 29"/>
                <a:gd name="T60" fmla="*/ 434 w 36"/>
                <a:gd name="T61" fmla="*/ 268 h 29"/>
                <a:gd name="T62" fmla="*/ 424 w 36"/>
                <a:gd name="T63" fmla="*/ 244 h 29"/>
                <a:gd name="T64" fmla="*/ 399 w 36"/>
                <a:gd name="T65" fmla="*/ 181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29"/>
                <a:gd name="T101" fmla="*/ 36 w 36"/>
                <a:gd name="T102" fmla="*/ 29 h 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29">
                  <a:moveTo>
                    <a:pt x="35" y="14"/>
                  </a:moveTo>
                  <a:cubicBezTo>
                    <a:pt x="34" y="13"/>
                    <a:pt x="32" y="12"/>
                    <a:pt x="32" y="11"/>
                  </a:cubicBezTo>
                  <a:cubicBezTo>
                    <a:pt x="32" y="11"/>
                    <a:pt x="32" y="10"/>
                    <a:pt x="32" y="9"/>
                  </a:cubicBezTo>
                  <a:cubicBezTo>
                    <a:pt x="32" y="9"/>
                    <a:pt x="30" y="10"/>
                    <a:pt x="30" y="10"/>
                  </a:cubicBezTo>
                  <a:cubicBezTo>
                    <a:pt x="30" y="9"/>
                    <a:pt x="32" y="8"/>
                    <a:pt x="32" y="7"/>
                  </a:cubicBezTo>
                  <a:cubicBezTo>
                    <a:pt x="32" y="6"/>
                    <a:pt x="31" y="6"/>
                    <a:pt x="30" y="5"/>
                  </a:cubicBezTo>
                  <a:cubicBezTo>
                    <a:pt x="30" y="5"/>
                    <a:pt x="30" y="3"/>
                    <a:pt x="30" y="3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6" y="2"/>
                    <a:pt x="27" y="3"/>
                    <a:pt x="27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3"/>
                    <a:pt x="17" y="4"/>
                    <a:pt x="17" y="3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10" y="1"/>
                    <a:pt x="9" y="2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4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3" y="5"/>
                    <a:pt x="1" y="5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3" y="12"/>
                    <a:pt x="4" y="12"/>
                    <a:pt x="4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6" y="16"/>
                    <a:pt x="7" y="16"/>
                    <a:pt x="8" y="17"/>
                  </a:cubicBezTo>
                  <a:cubicBezTo>
                    <a:pt x="8" y="17"/>
                    <a:pt x="9" y="18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5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4"/>
                    <a:pt x="19" y="15"/>
                    <a:pt x="19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9"/>
                  </a:cubicBezTo>
                  <a:cubicBezTo>
                    <a:pt x="21" y="20"/>
                    <a:pt x="22" y="20"/>
                    <a:pt x="22" y="21"/>
                  </a:cubicBezTo>
                  <a:cubicBezTo>
                    <a:pt x="22" y="21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24" y="22"/>
                    <a:pt x="24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23"/>
                    <a:pt x="26" y="23"/>
                    <a:pt x="27" y="24"/>
                  </a:cubicBezTo>
                  <a:cubicBezTo>
                    <a:pt x="27" y="24"/>
                    <a:pt x="28" y="25"/>
                    <a:pt x="28" y="26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6" y="27"/>
                    <a:pt x="26" y="28"/>
                    <a:pt x="26" y="28"/>
                  </a:cubicBezTo>
                  <a:cubicBezTo>
                    <a:pt x="27" y="29"/>
                    <a:pt x="27" y="29"/>
                    <a:pt x="28" y="29"/>
                  </a:cubicBezTo>
                  <a:cubicBezTo>
                    <a:pt x="29" y="29"/>
                    <a:pt x="29" y="28"/>
                    <a:pt x="29" y="28"/>
                  </a:cubicBezTo>
                  <a:cubicBezTo>
                    <a:pt x="30" y="28"/>
                    <a:pt x="30" y="26"/>
                    <a:pt x="31" y="26"/>
                  </a:cubicBezTo>
                  <a:cubicBezTo>
                    <a:pt x="31" y="26"/>
                    <a:pt x="32" y="27"/>
                    <a:pt x="32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3" y="25"/>
                    <a:pt x="34" y="24"/>
                    <a:pt x="34" y="24"/>
                  </a:cubicBezTo>
                  <a:cubicBezTo>
                    <a:pt x="34" y="23"/>
                    <a:pt x="32" y="23"/>
                    <a:pt x="32" y="23"/>
                  </a:cubicBezTo>
                  <a:cubicBezTo>
                    <a:pt x="33" y="22"/>
                    <a:pt x="35" y="23"/>
                    <a:pt x="36" y="22"/>
                  </a:cubicBezTo>
                  <a:cubicBezTo>
                    <a:pt x="36" y="21"/>
                    <a:pt x="34" y="21"/>
                    <a:pt x="34" y="21"/>
                  </a:cubicBezTo>
                  <a:cubicBezTo>
                    <a:pt x="34" y="20"/>
                    <a:pt x="35" y="20"/>
                    <a:pt x="35" y="20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7"/>
                    <a:pt x="34" y="16"/>
                    <a:pt x="33" y="15"/>
                  </a:cubicBezTo>
                  <a:cubicBezTo>
                    <a:pt x="33" y="15"/>
                    <a:pt x="34" y="14"/>
                    <a:pt x="35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" name="Freeform 778"/>
            <p:cNvSpPr>
              <a:spLocks/>
            </p:cNvSpPr>
            <p:nvPr/>
          </p:nvSpPr>
          <p:spPr bwMode="auto">
            <a:xfrm>
              <a:off x="3712" y="2733"/>
              <a:ext cx="41" cy="59"/>
            </a:xfrm>
            <a:custGeom>
              <a:avLst/>
              <a:gdLst>
                <a:gd name="T0" fmla="*/ 130 w 12"/>
                <a:gd name="T1" fmla="*/ 121 h 17"/>
                <a:gd name="T2" fmla="*/ 140 w 12"/>
                <a:gd name="T3" fmla="*/ 146 h 17"/>
                <a:gd name="T4" fmla="*/ 106 w 12"/>
                <a:gd name="T5" fmla="*/ 170 h 17"/>
                <a:gd name="T6" fmla="*/ 106 w 12"/>
                <a:gd name="T7" fmla="*/ 180 h 17"/>
                <a:gd name="T8" fmla="*/ 92 w 12"/>
                <a:gd name="T9" fmla="*/ 205 h 17"/>
                <a:gd name="T10" fmla="*/ 34 w 12"/>
                <a:gd name="T11" fmla="*/ 180 h 17"/>
                <a:gd name="T12" fmla="*/ 34 w 12"/>
                <a:gd name="T13" fmla="*/ 156 h 17"/>
                <a:gd name="T14" fmla="*/ 10 w 12"/>
                <a:gd name="T15" fmla="*/ 146 h 17"/>
                <a:gd name="T16" fmla="*/ 10 w 12"/>
                <a:gd name="T17" fmla="*/ 121 h 17"/>
                <a:gd name="T18" fmla="*/ 0 w 12"/>
                <a:gd name="T19" fmla="*/ 108 h 17"/>
                <a:gd name="T20" fmla="*/ 0 w 12"/>
                <a:gd name="T21" fmla="*/ 73 h 17"/>
                <a:gd name="T22" fmla="*/ 0 w 12"/>
                <a:gd name="T23" fmla="*/ 59 h 17"/>
                <a:gd name="T24" fmla="*/ 10 w 12"/>
                <a:gd name="T25" fmla="*/ 49 h 17"/>
                <a:gd name="T26" fmla="*/ 34 w 12"/>
                <a:gd name="T27" fmla="*/ 10 h 17"/>
                <a:gd name="T28" fmla="*/ 58 w 12"/>
                <a:gd name="T29" fmla="*/ 10 h 17"/>
                <a:gd name="T30" fmla="*/ 72 w 12"/>
                <a:gd name="T31" fmla="*/ 10 h 17"/>
                <a:gd name="T32" fmla="*/ 92 w 12"/>
                <a:gd name="T33" fmla="*/ 10 h 17"/>
                <a:gd name="T34" fmla="*/ 106 w 12"/>
                <a:gd name="T35" fmla="*/ 10 h 17"/>
                <a:gd name="T36" fmla="*/ 116 w 12"/>
                <a:gd name="T37" fmla="*/ 35 h 17"/>
                <a:gd name="T38" fmla="*/ 130 w 12"/>
                <a:gd name="T39" fmla="*/ 49 h 17"/>
                <a:gd name="T40" fmla="*/ 130 w 12"/>
                <a:gd name="T41" fmla="*/ 59 h 17"/>
                <a:gd name="T42" fmla="*/ 140 w 12"/>
                <a:gd name="T43" fmla="*/ 83 h 17"/>
                <a:gd name="T44" fmla="*/ 130 w 12"/>
                <a:gd name="T45" fmla="*/ 108 h 17"/>
                <a:gd name="T46" fmla="*/ 130 w 12"/>
                <a:gd name="T47" fmla="*/ 121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17"/>
                <a:gd name="T74" fmla="*/ 12 w 12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17">
                  <a:moveTo>
                    <a:pt x="11" y="10"/>
                  </a:moveTo>
                  <a:cubicBezTo>
                    <a:pt x="11" y="11"/>
                    <a:pt x="12" y="11"/>
                    <a:pt x="12" y="12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6" y="16"/>
                    <a:pt x="5" y="16"/>
                    <a:pt x="3" y="15"/>
                  </a:cubicBezTo>
                  <a:cubicBezTo>
                    <a:pt x="3" y="14"/>
                    <a:pt x="4" y="13"/>
                    <a:pt x="3" y="13"/>
                  </a:cubicBezTo>
                  <a:cubicBezTo>
                    <a:pt x="3" y="12"/>
                    <a:pt x="2" y="12"/>
                    <a:pt x="1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6"/>
                    <a:pt x="12" y="7"/>
                    <a:pt x="12" y="7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" name="Freeform 779"/>
            <p:cNvSpPr>
              <a:spLocks/>
            </p:cNvSpPr>
            <p:nvPr/>
          </p:nvSpPr>
          <p:spPr bwMode="auto">
            <a:xfrm>
              <a:off x="3740" y="2764"/>
              <a:ext cx="69" cy="69"/>
            </a:xfrm>
            <a:custGeom>
              <a:avLst/>
              <a:gdLst>
                <a:gd name="T0" fmla="*/ 228 w 20"/>
                <a:gd name="T1" fmla="*/ 238 h 20"/>
                <a:gd name="T2" fmla="*/ 204 w 20"/>
                <a:gd name="T3" fmla="*/ 228 h 20"/>
                <a:gd name="T4" fmla="*/ 166 w 20"/>
                <a:gd name="T5" fmla="*/ 204 h 20"/>
                <a:gd name="T6" fmla="*/ 121 w 20"/>
                <a:gd name="T7" fmla="*/ 179 h 20"/>
                <a:gd name="T8" fmla="*/ 72 w 20"/>
                <a:gd name="T9" fmla="*/ 141 h 20"/>
                <a:gd name="T10" fmla="*/ 35 w 20"/>
                <a:gd name="T11" fmla="*/ 121 h 20"/>
                <a:gd name="T12" fmla="*/ 0 w 20"/>
                <a:gd name="T13" fmla="*/ 107 h 20"/>
                <a:gd name="T14" fmla="*/ 0 w 20"/>
                <a:gd name="T15" fmla="*/ 83 h 20"/>
                <a:gd name="T16" fmla="*/ 10 w 20"/>
                <a:gd name="T17" fmla="*/ 72 h 20"/>
                <a:gd name="T18" fmla="*/ 24 w 20"/>
                <a:gd name="T19" fmla="*/ 59 h 20"/>
                <a:gd name="T20" fmla="*/ 59 w 20"/>
                <a:gd name="T21" fmla="*/ 35 h 20"/>
                <a:gd name="T22" fmla="*/ 48 w 20"/>
                <a:gd name="T23" fmla="*/ 10 h 20"/>
                <a:gd name="T24" fmla="*/ 72 w 20"/>
                <a:gd name="T25" fmla="*/ 0 h 20"/>
                <a:gd name="T26" fmla="*/ 97 w 20"/>
                <a:gd name="T27" fmla="*/ 0 h 20"/>
                <a:gd name="T28" fmla="*/ 97 w 20"/>
                <a:gd name="T29" fmla="*/ 0 h 20"/>
                <a:gd name="T30" fmla="*/ 121 w 20"/>
                <a:gd name="T31" fmla="*/ 0 h 20"/>
                <a:gd name="T32" fmla="*/ 121 w 20"/>
                <a:gd name="T33" fmla="*/ 10 h 20"/>
                <a:gd name="T34" fmla="*/ 131 w 20"/>
                <a:gd name="T35" fmla="*/ 35 h 20"/>
                <a:gd name="T36" fmla="*/ 121 w 20"/>
                <a:gd name="T37" fmla="*/ 48 h 20"/>
                <a:gd name="T38" fmla="*/ 107 w 20"/>
                <a:gd name="T39" fmla="*/ 72 h 20"/>
                <a:gd name="T40" fmla="*/ 131 w 20"/>
                <a:gd name="T41" fmla="*/ 72 h 20"/>
                <a:gd name="T42" fmla="*/ 141 w 20"/>
                <a:gd name="T43" fmla="*/ 59 h 20"/>
                <a:gd name="T44" fmla="*/ 166 w 20"/>
                <a:gd name="T45" fmla="*/ 48 h 20"/>
                <a:gd name="T46" fmla="*/ 190 w 20"/>
                <a:gd name="T47" fmla="*/ 59 h 20"/>
                <a:gd name="T48" fmla="*/ 190 w 20"/>
                <a:gd name="T49" fmla="*/ 83 h 20"/>
                <a:gd name="T50" fmla="*/ 166 w 20"/>
                <a:gd name="T51" fmla="*/ 107 h 20"/>
                <a:gd name="T52" fmla="*/ 190 w 20"/>
                <a:gd name="T53" fmla="*/ 121 h 20"/>
                <a:gd name="T54" fmla="*/ 214 w 20"/>
                <a:gd name="T55" fmla="*/ 131 h 20"/>
                <a:gd name="T56" fmla="*/ 214 w 20"/>
                <a:gd name="T57" fmla="*/ 141 h 20"/>
                <a:gd name="T58" fmla="*/ 238 w 20"/>
                <a:gd name="T59" fmla="*/ 141 h 20"/>
                <a:gd name="T60" fmla="*/ 238 w 20"/>
                <a:gd name="T61" fmla="*/ 179 h 20"/>
                <a:gd name="T62" fmla="*/ 228 w 20"/>
                <a:gd name="T63" fmla="*/ 190 h 20"/>
                <a:gd name="T64" fmla="*/ 228 w 20"/>
                <a:gd name="T65" fmla="*/ 238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20"/>
                <a:gd name="T101" fmla="*/ 20 w 20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20">
                  <a:moveTo>
                    <a:pt x="19" y="20"/>
                  </a:moveTo>
                  <a:cubicBezTo>
                    <a:pt x="18" y="20"/>
                    <a:pt x="18" y="19"/>
                    <a:pt x="17" y="19"/>
                  </a:cubicBezTo>
                  <a:cubicBezTo>
                    <a:pt x="16" y="18"/>
                    <a:pt x="15" y="18"/>
                    <a:pt x="14" y="17"/>
                  </a:cubicBezTo>
                  <a:cubicBezTo>
                    <a:pt x="12" y="17"/>
                    <a:pt x="11" y="16"/>
                    <a:pt x="10" y="15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5" y="11"/>
                    <a:pt x="4" y="10"/>
                    <a:pt x="3" y="10"/>
                  </a:cubicBezTo>
                  <a:cubicBezTo>
                    <a:pt x="2" y="9"/>
                    <a:pt x="1" y="9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9" y="1"/>
                    <a:pt x="10" y="1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4"/>
                    <a:pt x="10" y="3"/>
                    <a:pt x="10" y="4"/>
                  </a:cubicBezTo>
                  <a:cubicBezTo>
                    <a:pt x="9" y="4"/>
                    <a:pt x="9" y="5"/>
                    <a:pt x="9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4" y="4"/>
                    <a:pt x="15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7" y="11"/>
                    <a:pt x="18" y="10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0" y="13"/>
                    <a:pt x="20" y="14"/>
                    <a:pt x="20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19" y="17"/>
                    <a:pt x="19" y="19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" name="Freeform 780"/>
            <p:cNvSpPr>
              <a:spLocks/>
            </p:cNvSpPr>
            <p:nvPr/>
          </p:nvSpPr>
          <p:spPr bwMode="auto">
            <a:xfrm>
              <a:off x="3795" y="2719"/>
              <a:ext cx="100" cy="114"/>
            </a:xfrm>
            <a:custGeom>
              <a:avLst/>
              <a:gdLst>
                <a:gd name="T0" fmla="*/ 321 w 29"/>
                <a:gd name="T1" fmla="*/ 345 h 33"/>
                <a:gd name="T2" fmla="*/ 272 w 29"/>
                <a:gd name="T3" fmla="*/ 335 h 33"/>
                <a:gd name="T4" fmla="*/ 262 w 29"/>
                <a:gd name="T5" fmla="*/ 345 h 33"/>
                <a:gd name="T6" fmla="*/ 238 w 29"/>
                <a:gd name="T7" fmla="*/ 335 h 33"/>
                <a:gd name="T8" fmla="*/ 166 w 29"/>
                <a:gd name="T9" fmla="*/ 345 h 33"/>
                <a:gd name="T10" fmla="*/ 107 w 29"/>
                <a:gd name="T11" fmla="*/ 359 h 33"/>
                <a:gd name="T12" fmla="*/ 59 w 29"/>
                <a:gd name="T13" fmla="*/ 394 h 33"/>
                <a:gd name="T14" fmla="*/ 48 w 29"/>
                <a:gd name="T15" fmla="*/ 345 h 33"/>
                <a:gd name="T16" fmla="*/ 59 w 29"/>
                <a:gd name="T17" fmla="*/ 321 h 33"/>
                <a:gd name="T18" fmla="*/ 59 w 29"/>
                <a:gd name="T19" fmla="*/ 297 h 33"/>
                <a:gd name="T20" fmla="*/ 48 w 29"/>
                <a:gd name="T21" fmla="*/ 287 h 33"/>
                <a:gd name="T22" fmla="*/ 48 w 29"/>
                <a:gd name="T23" fmla="*/ 273 h 33"/>
                <a:gd name="T24" fmla="*/ 24 w 29"/>
                <a:gd name="T25" fmla="*/ 273 h 33"/>
                <a:gd name="T26" fmla="*/ 0 w 29"/>
                <a:gd name="T27" fmla="*/ 252 h 33"/>
                <a:gd name="T28" fmla="*/ 24 w 29"/>
                <a:gd name="T29" fmla="*/ 228 h 33"/>
                <a:gd name="T30" fmla="*/ 10 w 29"/>
                <a:gd name="T31" fmla="*/ 204 h 33"/>
                <a:gd name="T32" fmla="*/ 24 w 29"/>
                <a:gd name="T33" fmla="*/ 190 h 33"/>
                <a:gd name="T34" fmla="*/ 24 w 29"/>
                <a:gd name="T35" fmla="*/ 180 h 33"/>
                <a:gd name="T36" fmla="*/ 34 w 29"/>
                <a:gd name="T37" fmla="*/ 155 h 33"/>
                <a:gd name="T38" fmla="*/ 10 w 29"/>
                <a:gd name="T39" fmla="*/ 142 h 33"/>
                <a:gd name="T40" fmla="*/ 59 w 29"/>
                <a:gd name="T41" fmla="*/ 131 h 33"/>
                <a:gd name="T42" fmla="*/ 34 w 29"/>
                <a:gd name="T43" fmla="*/ 121 h 33"/>
                <a:gd name="T44" fmla="*/ 48 w 29"/>
                <a:gd name="T45" fmla="*/ 107 h 33"/>
                <a:gd name="T46" fmla="*/ 48 w 29"/>
                <a:gd name="T47" fmla="*/ 83 h 33"/>
                <a:gd name="T48" fmla="*/ 24 w 29"/>
                <a:gd name="T49" fmla="*/ 59 h 33"/>
                <a:gd name="T50" fmla="*/ 48 w 29"/>
                <a:gd name="T51" fmla="*/ 35 h 33"/>
                <a:gd name="T52" fmla="*/ 48 w 29"/>
                <a:gd name="T53" fmla="*/ 10 h 33"/>
                <a:gd name="T54" fmla="*/ 72 w 29"/>
                <a:gd name="T55" fmla="*/ 24 h 33"/>
                <a:gd name="T56" fmla="*/ 97 w 29"/>
                <a:gd name="T57" fmla="*/ 24 h 33"/>
                <a:gd name="T58" fmla="*/ 97 w 29"/>
                <a:gd name="T59" fmla="*/ 0 h 33"/>
                <a:gd name="T60" fmla="*/ 117 w 29"/>
                <a:gd name="T61" fmla="*/ 10 h 33"/>
                <a:gd name="T62" fmla="*/ 131 w 29"/>
                <a:gd name="T63" fmla="*/ 0 h 33"/>
                <a:gd name="T64" fmla="*/ 131 w 29"/>
                <a:gd name="T65" fmla="*/ 24 h 33"/>
                <a:gd name="T66" fmla="*/ 155 w 29"/>
                <a:gd name="T67" fmla="*/ 24 h 33"/>
                <a:gd name="T68" fmla="*/ 190 w 29"/>
                <a:gd name="T69" fmla="*/ 10 h 33"/>
                <a:gd name="T70" fmla="*/ 190 w 29"/>
                <a:gd name="T71" fmla="*/ 35 h 33"/>
                <a:gd name="T72" fmla="*/ 203 w 29"/>
                <a:gd name="T73" fmla="*/ 35 h 33"/>
                <a:gd name="T74" fmla="*/ 203 w 29"/>
                <a:gd name="T75" fmla="*/ 59 h 33"/>
                <a:gd name="T76" fmla="*/ 214 w 29"/>
                <a:gd name="T77" fmla="*/ 59 h 33"/>
                <a:gd name="T78" fmla="*/ 228 w 29"/>
                <a:gd name="T79" fmla="*/ 59 h 33"/>
                <a:gd name="T80" fmla="*/ 248 w 29"/>
                <a:gd name="T81" fmla="*/ 59 h 33"/>
                <a:gd name="T82" fmla="*/ 286 w 29"/>
                <a:gd name="T83" fmla="*/ 48 h 33"/>
                <a:gd name="T84" fmla="*/ 310 w 29"/>
                <a:gd name="T85" fmla="*/ 59 h 33"/>
                <a:gd name="T86" fmla="*/ 321 w 29"/>
                <a:gd name="T87" fmla="*/ 73 h 33"/>
                <a:gd name="T88" fmla="*/ 334 w 29"/>
                <a:gd name="T89" fmla="*/ 97 h 33"/>
                <a:gd name="T90" fmla="*/ 334 w 29"/>
                <a:gd name="T91" fmla="*/ 107 h 33"/>
                <a:gd name="T92" fmla="*/ 334 w 29"/>
                <a:gd name="T93" fmla="*/ 131 h 33"/>
                <a:gd name="T94" fmla="*/ 334 w 29"/>
                <a:gd name="T95" fmla="*/ 155 h 33"/>
                <a:gd name="T96" fmla="*/ 334 w 29"/>
                <a:gd name="T97" fmla="*/ 166 h 33"/>
                <a:gd name="T98" fmla="*/ 321 w 29"/>
                <a:gd name="T99" fmla="*/ 214 h 33"/>
                <a:gd name="T100" fmla="*/ 310 w 29"/>
                <a:gd name="T101" fmla="*/ 238 h 33"/>
                <a:gd name="T102" fmla="*/ 310 w 29"/>
                <a:gd name="T103" fmla="*/ 273 h 33"/>
                <a:gd name="T104" fmla="*/ 310 w 29"/>
                <a:gd name="T105" fmla="*/ 297 h 33"/>
                <a:gd name="T106" fmla="*/ 334 w 29"/>
                <a:gd name="T107" fmla="*/ 311 h 33"/>
                <a:gd name="T108" fmla="*/ 334 w 29"/>
                <a:gd name="T109" fmla="*/ 335 h 33"/>
                <a:gd name="T110" fmla="*/ 321 w 29"/>
                <a:gd name="T111" fmla="*/ 345 h 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"/>
                <a:gd name="T169" fmla="*/ 0 h 33"/>
                <a:gd name="T170" fmla="*/ 29 w 29"/>
                <a:gd name="T171" fmla="*/ 33 h 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" h="33">
                  <a:moveTo>
                    <a:pt x="27" y="29"/>
                  </a:moveTo>
                  <a:cubicBezTo>
                    <a:pt x="26" y="29"/>
                    <a:pt x="24" y="28"/>
                    <a:pt x="23" y="28"/>
                  </a:cubicBezTo>
                  <a:cubicBezTo>
                    <a:pt x="22" y="28"/>
                    <a:pt x="22" y="29"/>
                    <a:pt x="22" y="29"/>
                  </a:cubicBezTo>
                  <a:cubicBezTo>
                    <a:pt x="21" y="29"/>
                    <a:pt x="20" y="28"/>
                    <a:pt x="20" y="28"/>
                  </a:cubicBezTo>
                  <a:cubicBezTo>
                    <a:pt x="18" y="28"/>
                    <a:pt x="16" y="28"/>
                    <a:pt x="14" y="29"/>
                  </a:cubicBezTo>
                  <a:cubicBezTo>
                    <a:pt x="12" y="29"/>
                    <a:pt x="11" y="30"/>
                    <a:pt x="9" y="30"/>
                  </a:cubicBezTo>
                  <a:cubicBezTo>
                    <a:pt x="7" y="31"/>
                    <a:pt x="6" y="32"/>
                    <a:pt x="5" y="33"/>
                  </a:cubicBezTo>
                  <a:cubicBezTo>
                    <a:pt x="5" y="32"/>
                    <a:pt x="4" y="30"/>
                    <a:pt x="4" y="29"/>
                  </a:cubicBezTo>
                  <a:cubicBezTo>
                    <a:pt x="4" y="28"/>
                    <a:pt x="5" y="28"/>
                    <a:pt x="5" y="27"/>
                  </a:cubicBezTo>
                  <a:cubicBezTo>
                    <a:pt x="5" y="27"/>
                    <a:pt x="6" y="25"/>
                    <a:pt x="5" y="25"/>
                  </a:cubicBezTo>
                  <a:cubicBezTo>
                    <a:pt x="5" y="24"/>
                    <a:pt x="4" y="25"/>
                    <a:pt x="4" y="24"/>
                  </a:cubicBezTo>
                  <a:cubicBezTo>
                    <a:pt x="3" y="24"/>
                    <a:pt x="4" y="23"/>
                    <a:pt x="4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1" y="22"/>
                    <a:pt x="0" y="22"/>
                    <a:pt x="0" y="21"/>
                  </a:cubicBezTo>
                  <a:cubicBezTo>
                    <a:pt x="0" y="20"/>
                    <a:pt x="1" y="20"/>
                    <a:pt x="2" y="19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3" y="13"/>
                    <a:pt x="1" y="13"/>
                    <a:pt x="1" y="12"/>
                  </a:cubicBezTo>
                  <a:cubicBezTo>
                    <a:pt x="2" y="11"/>
                    <a:pt x="4" y="12"/>
                    <a:pt x="5" y="11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6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9" y="0"/>
                    <a:pt x="9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3"/>
                    <a:pt x="12" y="2"/>
                    <a:pt x="13" y="2"/>
                  </a:cubicBezTo>
                  <a:cubicBezTo>
                    <a:pt x="14" y="2"/>
                    <a:pt x="15" y="2"/>
                    <a:pt x="16" y="1"/>
                  </a:cubicBezTo>
                  <a:cubicBezTo>
                    <a:pt x="16" y="2"/>
                    <a:pt x="15" y="2"/>
                    <a:pt x="16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3"/>
                    <a:pt x="16" y="4"/>
                    <a:pt x="17" y="5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8" y="5"/>
                    <a:pt x="19" y="6"/>
                    <a:pt x="19" y="5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2" y="4"/>
                    <a:pt x="23" y="4"/>
                    <a:pt x="24" y="4"/>
                  </a:cubicBezTo>
                  <a:cubicBezTo>
                    <a:pt x="25" y="4"/>
                    <a:pt x="26" y="4"/>
                    <a:pt x="26" y="5"/>
                  </a:cubicBezTo>
                  <a:cubicBezTo>
                    <a:pt x="26" y="5"/>
                    <a:pt x="27" y="5"/>
                    <a:pt x="27" y="6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8" y="8"/>
                    <a:pt x="28" y="8"/>
                    <a:pt x="28" y="9"/>
                  </a:cubicBezTo>
                  <a:cubicBezTo>
                    <a:pt x="28" y="10"/>
                    <a:pt x="28" y="10"/>
                    <a:pt x="28" y="11"/>
                  </a:cubicBezTo>
                  <a:cubicBezTo>
                    <a:pt x="29" y="12"/>
                    <a:pt x="29" y="12"/>
                    <a:pt x="28" y="13"/>
                  </a:cubicBezTo>
                  <a:cubicBezTo>
                    <a:pt x="28" y="13"/>
                    <a:pt x="28" y="14"/>
                    <a:pt x="28" y="14"/>
                  </a:cubicBezTo>
                  <a:cubicBezTo>
                    <a:pt x="27" y="16"/>
                    <a:pt x="28" y="17"/>
                    <a:pt x="27" y="18"/>
                  </a:cubicBezTo>
                  <a:cubicBezTo>
                    <a:pt x="27" y="18"/>
                    <a:pt x="26" y="19"/>
                    <a:pt x="26" y="20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7" y="25"/>
                    <a:pt x="28" y="26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8"/>
                    <a:pt x="27" y="29"/>
                    <a:pt x="27" y="2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7" name="Freeform 781"/>
            <p:cNvSpPr>
              <a:spLocks/>
            </p:cNvSpPr>
            <p:nvPr/>
          </p:nvSpPr>
          <p:spPr bwMode="auto">
            <a:xfrm>
              <a:off x="3726" y="2466"/>
              <a:ext cx="280" cy="267"/>
            </a:xfrm>
            <a:custGeom>
              <a:avLst/>
              <a:gdLst>
                <a:gd name="T0" fmla="*/ 370 w 81"/>
                <a:gd name="T1" fmla="*/ 926 h 77"/>
                <a:gd name="T2" fmla="*/ 360 w 81"/>
                <a:gd name="T3" fmla="*/ 902 h 77"/>
                <a:gd name="T4" fmla="*/ 321 w 81"/>
                <a:gd name="T5" fmla="*/ 902 h 77"/>
                <a:gd name="T6" fmla="*/ 287 w 81"/>
                <a:gd name="T7" fmla="*/ 915 h 77"/>
                <a:gd name="T8" fmla="*/ 263 w 81"/>
                <a:gd name="T9" fmla="*/ 926 h 77"/>
                <a:gd name="T10" fmla="*/ 228 w 81"/>
                <a:gd name="T11" fmla="*/ 877 h 77"/>
                <a:gd name="T12" fmla="*/ 228 w 81"/>
                <a:gd name="T13" fmla="*/ 853 h 77"/>
                <a:gd name="T14" fmla="*/ 204 w 81"/>
                <a:gd name="T15" fmla="*/ 804 h 77"/>
                <a:gd name="T16" fmla="*/ 166 w 81"/>
                <a:gd name="T17" fmla="*/ 804 h 77"/>
                <a:gd name="T18" fmla="*/ 121 w 81"/>
                <a:gd name="T19" fmla="*/ 804 h 77"/>
                <a:gd name="T20" fmla="*/ 73 w 81"/>
                <a:gd name="T21" fmla="*/ 794 h 77"/>
                <a:gd name="T22" fmla="*/ 35 w 81"/>
                <a:gd name="T23" fmla="*/ 804 h 77"/>
                <a:gd name="T24" fmla="*/ 48 w 81"/>
                <a:gd name="T25" fmla="*/ 756 h 77"/>
                <a:gd name="T26" fmla="*/ 10 w 81"/>
                <a:gd name="T27" fmla="*/ 735 h 77"/>
                <a:gd name="T28" fmla="*/ 10 w 81"/>
                <a:gd name="T29" fmla="*/ 687 h 77"/>
                <a:gd name="T30" fmla="*/ 24 w 81"/>
                <a:gd name="T31" fmla="*/ 648 h 77"/>
                <a:gd name="T32" fmla="*/ 48 w 81"/>
                <a:gd name="T33" fmla="*/ 614 h 77"/>
                <a:gd name="T34" fmla="*/ 97 w 81"/>
                <a:gd name="T35" fmla="*/ 614 h 77"/>
                <a:gd name="T36" fmla="*/ 166 w 81"/>
                <a:gd name="T37" fmla="*/ 600 h 77"/>
                <a:gd name="T38" fmla="*/ 408 w 81"/>
                <a:gd name="T39" fmla="*/ 614 h 77"/>
                <a:gd name="T40" fmla="*/ 394 w 81"/>
                <a:gd name="T41" fmla="*/ 555 h 77"/>
                <a:gd name="T42" fmla="*/ 429 w 81"/>
                <a:gd name="T43" fmla="*/ 24 h 77"/>
                <a:gd name="T44" fmla="*/ 788 w 81"/>
                <a:gd name="T45" fmla="*/ 302 h 77"/>
                <a:gd name="T46" fmla="*/ 837 w 81"/>
                <a:gd name="T47" fmla="*/ 326 h 77"/>
                <a:gd name="T48" fmla="*/ 909 w 81"/>
                <a:gd name="T49" fmla="*/ 350 h 77"/>
                <a:gd name="T50" fmla="*/ 920 w 81"/>
                <a:gd name="T51" fmla="*/ 395 h 77"/>
                <a:gd name="T52" fmla="*/ 968 w 81"/>
                <a:gd name="T53" fmla="*/ 576 h 77"/>
                <a:gd name="T54" fmla="*/ 944 w 81"/>
                <a:gd name="T55" fmla="*/ 589 h 77"/>
                <a:gd name="T56" fmla="*/ 920 w 81"/>
                <a:gd name="T57" fmla="*/ 614 h 77"/>
                <a:gd name="T58" fmla="*/ 778 w 81"/>
                <a:gd name="T59" fmla="*/ 648 h 77"/>
                <a:gd name="T60" fmla="*/ 681 w 81"/>
                <a:gd name="T61" fmla="*/ 638 h 77"/>
                <a:gd name="T62" fmla="*/ 598 w 81"/>
                <a:gd name="T63" fmla="*/ 687 h 77"/>
                <a:gd name="T64" fmla="*/ 560 w 81"/>
                <a:gd name="T65" fmla="*/ 697 h 77"/>
                <a:gd name="T66" fmla="*/ 539 w 81"/>
                <a:gd name="T67" fmla="*/ 721 h 77"/>
                <a:gd name="T68" fmla="*/ 515 w 81"/>
                <a:gd name="T69" fmla="*/ 746 h 77"/>
                <a:gd name="T70" fmla="*/ 467 w 81"/>
                <a:gd name="T71" fmla="*/ 746 h 77"/>
                <a:gd name="T72" fmla="*/ 467 w 81"/>
                <a:gd name="T73" fmla="*/ 780 h 77"/>
                <a:gd name="T74" fmla="*/ 453 w 81"/>
                <a:gd name="T75" fmla="*/ 794 h 77"/>
                <a:gd name="T76" fmla="*/ 408 w 81"/>
                <a:gd name="T77" fmla="*/ 818 h 77"/>
                <a:gd name="T78" fmla="*/ 408 w 81"/>
                <a:gd name="T79" fmla="*/ 877 h 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"/>
                <a:gd name="T121" fmla="*/ 0 h 77"/>
                <a:gd name="T122" fmla="*/ 81 w 81"/>
                <a:gd name="T123" fmla="*/ 77 h 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" h="77">
                  <a:moveTo>
                    <a:pt x="34" y="76"/>
                  </a:moveTo>
                  <a:cubicBezTo>
                    <a:pt x="34" y="76"/>
                    <a:pt x="32" y="76"/>
                    <a:pt x="31" y="77"/>
                  </a:cubicBezTo>
                  <a:cubicBezTo>
                    <a:pt x="31" y="77"/>
                    <a:pt x="30" y="77"/>
                    <a:pt x="30" y="77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29" y="75"/>
                    <a:pt x="29" y="76"/>
                    <a:pt x="28" y="76"/>
                  </a:cubicBezTo>
                  <a:cubicBezTo>
                    <a:pt x="28" y="76"/>
                    <a:pt x="27" y="75"/>
                    <a:pt x="27" y="75"/>
                  </a:cubicBezTo>
                  <a:cubicBezTo>
                    <a:pt x="26" y="75"/>
                    <a:pt x="27" y="76"/>
                    <a:pt x="26" y="77"/>
                  </a:cubicBezTo>
                  <a:cubicBezTo>
                    <a:pt x="26" y="77"/>
                    <a:pt x="25" y="77"/>
                    <a:pt x="24" y="76"/>
                  </a:cubicBezTo>
                  <a:cubicBezTo>
                    <a:pt x="24" y="76"/>
                    <a:pt x="23" y="76"/>
                    <a:pt x="23" y="76"/>
                  </a:cubicBezTo>
                  <a:cubicBezTo>
                    <a:pt x="22" y="76"/>
                    <a:pt x="22" y="77"/>
                    <a:pt x="22" y="77"/>
                  </a:cubicBezTo>
                  <a:cubicBezTo>
                    <a:pt x="21" y="77"/>
                    <a:pt x="19" y="76"/>
                    <a:pt x="19" y="75"/>
                  </a:cubicBezTo>
                  <a:cubicBezTo>
                    <a:pt x="19" y="75"/>
                    <a:pt x="19" y="74"/>
                    <a:pt x="19" y="73"/>
                  </a:cubicBezTo>
                  <a:cubicBezTo>
                    <a:pt x="19" y="73"/>
                    <a:pt x="17" y="74"/>
                    <a:pt x="17" y="74"/>
                  </a:cubicBezTo>
                  <a:cubicBezTo>
                    <a:pt x="17" y="73"/>
                    <a:pt x="19" y="72"/>
                    <a:pt x="19" y="71"/>
                  </a:cubicBezTo>
                  <a:cubicBezTo>
                    <a:pt x="19" y="70"/>
                    <a:pt x="17" y="70"/>
                    <a:pt x="17" y="69"/>
                  </a:cubicBezTo>
                  <a:cubicBezTo>
                    <a:pt x="17" y="69"/>
                    <a:pt x="17" y="67"/>
                    <a:pt x="17" y="67"/>
                  </a:cubicBezTo>
                  <a:cubicBezTo>
                    <a:pt x="16" y="66"/>
                    <a:pt x="15" y="66"/>
                    <a:pt x="14" y="66"/>
                  </a:cubicBezTo>
                  <a:cubicBezTo>
                    <a:pt x="13" y="66"/>
                    <a:pt x="14" y="67"/>
                    <a:pt x="14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2" y="67"/>
                    <a:pt x="11" y="67"/>
                    <a:pt x="10" y="67"/>
                  </a:cubicBezTo>
                  <a:cubicBezTo>
                    <a:pt x="9" y="67"/>
                    <a:pt x="8" y="68"/>
                    <a:pt x="8" y="68"/>
                  </a:cubicBezTo>
                  <a:cubicBezTo>
                    <a:pt x="7" y="68"/>
                    <a:pt x="7" y="67"/>
                    <a:pt x="6" y="66"/>
                  </a:cubicBezTo>
                  <a:cubicBezTo>
                    <a:pt x="6" y="66"/>
                    <a:pt x="5" y="67"/>
                    <a:pt x="5" y="67"/>
                  </a:cubicBezTo>
                  <a:cubicBezTo>
                    <a:pt x="4" y="67"/>
                    <a:pt x="4" y="68"/>
                    <a:pt x="3" y="67"/>
                  </a:cubicBezTo>
                  <a:cubicBezTo>
                    <a:pt x="3" y="67"/>
                    <a:pt x="3" y="66"/>
                    <a:pt x="3" y="6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3" y="53"/>
                    <a:pt x="2" y="51"/>
                    <a:pt x="3" y="51"/>
                  </a:cubicBezTo>
                  <a:cubicBezTo>
                    <a:pt x="3" y="50"/>
                    <a:pt x="4" y="50"/>
                    <a:pt x="4" y="51"/>
                  </a:cubicBezTo>
                  <a:cubicBezTo>
                    <a:pt x="5" y="51"/>
                    <a:pt x="5" y="53"/>
                    <a:pt x="6" y="53"/>
                  </a:cubicBezTo>
                  <a:cubicBezTo>
                    <a:pt x="7" y="53"/>
                    <a:pt x="7" y="51"/>
                    <a:pt x="8" y="51"/>
                  </a:cubicBezTo>
                  <a:cubicBezTo>
                    <a:pt x="10" y="50"/>
                    <a:pt x="12" y="51"/>
                    <a:pt x="13" y="51"/>
                  </a:cubicBezTo>
                  <a:cubicBezTo>
                    <a:pt x="14" y="51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34" y="2"/>
                    <a:pt x="36" y="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3"/>
                    <a:pt x="66" y="24"/>
                    <a:pt x="66" y="25"/>
                  </a:cubicBezTo>
                  <a:cubicBezTo>
                    <a:pt x="66" y="25"/>
                    <a:pt x="68" y="25"/>
                    <a:pt x="68" y="25"/>
                  </a:cubicBezTo>
                  <a:cubicBezTo>
                    <a:pt x="69" y="26"/>
                    <a:pt x="69" y="27"/>
                    <a:pt x="70" y="27"/>
                  </a:cubicBezTo>
                  <a:cubicBezTo>
                    <a:pt x="71" y="27"/>
                    <a:pt x="72" y="27"/>
                    <a:pt x="72" y="27"/>
                  </a:cubicBezTo>
                  <a:cubicBezTo>
                    <a:pt x="74" y="28"/>
                    <a:pt x="75" y="28"/>
                    <a:pt x="76" y="29"/>
                  </a:cubicBezTo>
                  <a:cubicBezTo>
                    <a:pt x="76" y="30"/>
                    <a:pt x="75" y="32"/>
                    <a:pt x="76" y="33"/>
                  </a:cubicBezTo>
                  <a:cubicBezTo>
                    <a:pt x="76" y="33"/>
                    <a:pt x="76" y="33"/>
                    <a:pt x="77" y="33"/>
                  </a:cubicBezTo>
                  <a:cubicBezTo>
                    <a:pt x="79" y="33"/>
                    <a:pt x="80" y="33"/>
                    <a:pt x="81" y="32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0" y="48"/>
                    <a:pt x="80" y="48"/>
                  </a:cubicBezTo>
                  <a:cubicBezTo>
                    <a:pt x="79" y="48"/>
                    <a:pt x="79" y="49"/>
                    <a:pt x="79" y="49"/>
                  </a:cubicBezTo>
                  <a:cubicBezTo>
                    <a:pt x="79" y="50"/>
                    <a:pt x="78" y="49"/>
                    <a:pt x="77" y="50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5" y="54"/>
                    <a:pt x="65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0" y="53"/>
                    <a:pt x="59" y="52"/>
                    <a:pt x="57" y="53"/>
                  </a:cubicBezTo>
                  <a:cubicBezTo>
                    <a:pt x="55" y="53"/>
                    <a:pt x="53" y="55"/>
                    <a:pt x="51" y="56"/>
                  </a:cubicBezTo>
                  <a:cubicBezTo>
                    <a:pt x="51" y="56"/>
                    <a:pt x="51" y="57"/>
                    <a:pt x="50" y="57"/>
                  </a:cubicBezTo>
                  <a:cubicBezTo>
                    <a:pt x="50" y="58"/>
                    <a:pt x="50" y="57"/>
                    <a:pt x="49" y="57"/>
                  </a:cubicBezTo>
                  <a:cubicBezTo>
                    <a:pt x="48" y="57"/>
                    <a:pt x="47" y="58"/>
                    <a:pt x="47" y="58"/>
                  </a:cubicBezTo>
                  <a:cubicBezTo>
                    <a:pt x="46" y="59"/>
                    <a:pt x="48" y="60"/>
                    <a:pt x="47" y="60"/>
                  </a:cubicBezTo>
                  <a:cubicBezTo>
                    <a:pt x="46" y="60"/>
                    <a:pt x="46" y="59"/>
                    <a:pt x="45" y="60"/>
                  </a:cubicBezTo>
                  <a:cubicBezTo>
                    <a:pt x="45" y="60"/>
                    <a:pt x="45" y="61"/>
                    <a:pt x="45" y="61"/>
                  </a:cubicBezTo>
                  <a:cubicBezTo>
                    <a:pt x="45" y="62"/>
                    <a:pt x="44" y="62"/>
                    <a:pt x="43" y="62"/>
                  </a:cubicBezTo>
                  <a:cubicBezTo>
                    <a:pt x="42" y="62"/>
                    <a:pt x="42" y="61"/>
                    <a:pt x="41" y="61"/>
                  </a:cubicBezTo>
                  <a:cubicBezTo>
                    <a:pt x="40" y="61"/>
                    <a:pt x="40" y="61"/>
                    <a:pt x="39" y="62"/>
                  </a:cubicBezTo>
                  <a:cubicBezTo>
                    <a:pt x="39" y="62"/>
                    <a:pt x="38" y="62"/>
                    <a:pt x="38" y="63"/>
                  </a:cubicBezTo>
                  <a:cubicBezTo>
                    <a:pt x="37" y="63"/>
                    <a:pt x="39" y="64"/>
                    <a:pt x="39" y="65"/>
                  </a:cubicBezTo>
                  <a:cubicBezTo>
                    <a:pt x="39" y="65"/>
                    <a:pt x="38" y="65"/>
                    <a:pt x="37" y="65"/>
                  </a:cubicBezTo>
                  <a:cubicBezTo>
                    <a:pt x="37" y="65"/>
                    <a:pt x="39" y="66"/>
                    <a:pt x="38" y="66"/>
                  </a:cubicBezTo>
                  <a:cubicBezTo>
                    <a:pt x="38" y="67"/>
                    <a:pt x="37" y="68"/>
                    <a:pt x="36" y="68"/>
                  </a:cubicBezTo>
                  <a:cubicBezTo>
                    <a:pt x="35" y="69"/>
                    <a:pt x="34" y="68"/>
                    <a:pt x="34" y="68"/>
                  </a:cubicBezTo>
                  <a:cubicBezTo>
                    <a:pt x="33" y="69"/>
                    <a:pt x="35" y="69"/>
                    <a:pt x="35" y="70"/>
                  </a:cubicBezTo>
                  <a:cubicBezTo>
                    <a:pt x="35" y="71"/>
                    <a:pt x="34" y="72"/>
                    <a:pt x="34" y="73"/>
                  </a:cubicBezTo>
                  <a:cubicBezTo>
                    <a:pt x="34" y="74"/>
                    <a:pt x="34" y="75"/>
                    <a:pt x="34" y="7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8" name="Freeform 782"/>
            <p:cNvSpPr>
              <a:spLocks/>
            </p:cNvSpPr>
            <p:nvPr/>
          </p:nvSpPr>
          <p:spPr bwMode="auto">
            <a:xfrm>
              <a:off x="3836" y="2650"/>
              <a:ext cx="128" cy="97"/>
            </a:xfrm>
            <a:custGeom>
              <a:avLst/>
              <a:gdLst>
                <a:gd name="T0" fmla="*/ 156 w 37"/>
                <a:gd name="T1" fmla="*/ 336 h 28"/>
                <a:gd name="T2" fmla="*/ 145 w 37"/>
                <a:gd name="T3" fmla="*/ 326 h 28"/>
                <a:gd name="T4" fmla="*/ 121 w 37"/>
                <a:gd name="T5" fmla="*/ 326 h 28"/>
                <a:gd name="T6" fmla="*/ 83 w 37"/>
                <a:gd name="T7" fmla="*/ 326 h 28"/>
                <a:gd name="T8" fmla="*/ 59 w 37"/>
                <a:gd name="T9" fmla="*/ 336 h 28"/>
                <a:gd name="T10" fmla="*/ 48 w 37"/>
                <a:gd name="T11" fmla="*/ 336 h 28"/>
                <a:gd name="T12" fmla="*/ 35 w 37"/>
                <a:gd name="T13" fmla="*/ 326 h 28"/>
                <a:gd name="T14" fmla="*/ 35 w 37"/>
                <a:gd name="T15" fmla="*/ 312 h 28"/>
                <a:gd name="T16" fmla="*/ 24 w 37"/>
                <a:gd name="T17" fmla="*/ 312 h 28"/>
                <a:gd name="T18" fmla="*/ 24 w 37"/>
                <a:gd name="T19" fmla="*/ 288 h 28"/>
                <a:gd name="T20" fmla="*/ 10 w 37"/>
                <a:gd name="T21" fmla="*/ 253 h 28"/>
                <a:gd name="T22" fmla="*/ 24 w 37"/>
                <a:gd name="T23" fmla="*/ 229 h 28"/>
                <a:gd name="T24" fmla="*/ 10 w 37"/>
                <a:gd name="T25" fmla="*/ 191 h 28"/>
                <a:gd name="T26" fmla="*/ 35 w 37"/>
                <a:gd name="T27" fmla="*/ 191 h 28"/>
                <a:gd name="T28" fmla="*/ 59 w 37"/>
                <a:gd name="T29" fmla="*/ 170 h 28"/>
                <a:gd name="T30" fmla="*/ 59 w 37"/>
                <a:gd name="T31" fmla="*/ 156 h 28"/>
                <a:gd name="T32" fmla="*/ 73 w 37"/>
                <a:gd name="T33" fmla="*/ 156 h 28"/>
                <a:gd name="T34" fmla="*/ 59 w 37"/>
                <a:gd name="T35" fmla="*/ 121 h 28"/>
                <a:gd name="T36" fmla="*/ 73 w 37"/>
                <a:gd name="T37" fmla="*/ 121 h 28"/>
                <a:gd name="T38" fmla="*/ 97 w 37"/>
                <a:gd name="T39" fmla="*/ 107 h 28"/>
                <a:gd name="T40" fmla="*/ 121 w 37"/>
                <a:gd name="T41" fmla="*/ 121 h 28"/>
                <a:gd name="T42" fmla="*/ 145 w 37"/>
                <a:gd name="T43" fmla="*/ 107 h 28"/>
                <a:gd name="T44" fmla="*/ 145 w 37"/>
                <a:gd name="T45" fmla="*/ 97 h 28"/>
                <a:gd name="T46" fmla="*/ 156 w 37"/>
                <a:gd name="T47" fmla="*/ 97 h 28"/>
                <a:gd name="T48" fmla="*/ 156 w 37"/>
                <a:gd name="T49" fmla="*/ 73 h 28"/>
                <a:gd name="T50" fmla="*/ 190 w 37"/>
                <a:gd name="T51" fmla="*/ 59 h 28"/>
                <a:gd name="T52" fmla="*/ 204 w 37"/>
                <a:gd name="T53" fmla="*/ 59 h 28"/>
                <a:gd name="T54" fmla="*/ 204 w 37"/>
                <a:gd name="T55" fmla="*/ 35 h 28"/>
                <a:gd name="T56" fmla="*/ 277 w 37"/>
                <a:gd name="T57" fmla="*/ 0 h 28"/>
                <a:gd name="T58" fmla="*/ 322 w 37"/>
                <a:gd name="T59" fmla="*/ 10 h 28"/>
                <a:gd name="T60" fmla="*/ 311 w 37"/>
                <a:gd name="T61" fmla="*/ 49 h 28"/>
                <a:gd name="T62" fmla="*/ 322 w 37"/>
                <a:gd name="T63" fmla="*/ 83 h 28"/>
                <a:gd name="T64" fmla="*/ 346 w 37"/>
                <a:gd name="T65" fmla="*/ 97 h 28"/>
                <a:gd name="T66" fmla="*/ 360 w 37"/>
                <a:gd name="T67" fmla="*/ 107 h 28"/>
                <a:gd name="T68" fmla="*/ 346 w 37"/>
                <a:gd name="T69" fmla="*/ 132 h 28"/>
                <a:gd name="T70" fmla="*/ 408 w 37"/>
                <a:gd name="T71" fmla="*/ 156 h 28"/>
                <a:gd name="T72" fmla="*/ 419 w 37"/>
                <a:gd name="T73" fmla="*/ 156 h 28"/>
                <a:gd name="T74" fmla="*/ 443 w 37"/>
                <a:gd name="T75" fmla="*/ 170 h 28"/>
                <a:gd name="T76" fmla="*/ 432 w 37"/>
                <a:gd name="T77" fmla="*/ 180 h 28"/>
                <a:gd name="T78" fmla="*/ 432 w 37"/>
                <a:gd name="T79" fmla="*/ 204 h 28"/>
                <a:gd name="T80" fmla="*/ 443 w 37"/>
                <a:gd name="T81" fmla="*/ 204 h 28"/>
                <a:gd name="T82" fmla="*/ 443 w 37"/>
                <a:gd name="T83" fmla="*/ 229 h 28"/>
                <a:gd name="T84" fmla="*/ 419 w 37"/>
                <a:gd name="T85" fmla="*/ 229 h 28"/>
                <a:gd name="T86" fmla="*/ 394 w 37"/>
                <a:gd name="T87" fmla="*/ 229 h 28"/>
                <a:gd name="T88" fmla="*/ 370 w 37"/>
                <a:gd name="T89" fmla="*/ 239 h 28"/>
                <a:gd name="T90" fmla="*/ 370 w 37"/>
                <a:gd name="T91" fmla="*/ 253 h 28"/>
                <a:gd name="T92" fmla="*/ 360 w 37"/>
                <a:gd name="T93" fmla="*/ 253 h 28"/>
                <a:gd name="T94" fmla="*/ 360 w 37"/>
                <a:gd name="T95" fmla="*/ 263 h 28"/>
                <a:gd name="T96" fmla="*/ 336 w 37"/>
                <a:gd name="T97" fmla="*/ 263 h 28"/>
                <a:gd name="T98" fmla="*/ 311 w 37"/>
                <a:gd name="T99" fmla="*/ 253 h 28"/>
                <a:gd name="T100" fmla="*/ 298 w 37"/>
                <a:gd name="T101" fmla="*/ 253 h 28"/>
                <a:gd name="T102" fmla="*/ 277 w 37"/>
                <a:gd name="T103" fmla="*/ 253 h 28"/>
                <a:gd name="T104" fmla="*/ 204 w 37"/>
                <a:gd name="T105" fmla="*/ 253 h 28"/>
                <a:gd name="T106" fmla="*/ 156 w 37"/>
                <a:gd name="T107" fmla="*/ 253 h 28"/>
                <a:gd name="T108" fmla="*/ 145 w 37"/>
                <a:gd name="T109" fmla="*/ 277 h 28"/>
                <a:gd name="T110" fmla="*/ 156 w 37"/>
                <a:gd name="T111" fmla="*/ 288 h 28"/>
                <a:gd name="T112" fmla="*/ 156 w 37"/>
                <a:gd name="T113" fmla="*/ 301 h 28"/>
                <a:gd name="T114" fmla="*/ 156 w 37"/>
                <a:gd name="T115" fmla="*/ 301 h 28"/>
                <a:gd name="T116" fmla="*/ 156 w 37"/>
                <a:gd name="T117" fmla="*/ 312 h 28"/>
                <a:gd name="T118" fmla="*/ 156 w 37"/>
                <a:gd name="T119" fmla="*/ 336 h 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"/>
                <a:gd name="T181" fmla="*/ 0 h 28"/>
                <a:gd name="T182" fmla="*/ 37 w 37"/>
                <a:gd name="T183" fmla="*/ 28 h 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" h="28">
                  <a:moveTo>
                    <a:pt x="13" y="28"/>
                  </a:moveTo>
                  <a:cubicBezTo>
                    <a:pt x="13" y="28"/>
                    <a:pt x="12" y="28"/>
                    <a:pt x="12" y="27"/>
                  </a:cubicBezTo>
                  <a:cubicBezTo>
                    <a:pt x="12" y="27"/>
                    <a:pt x="11" y="27"/>
                    <a:pt x="10" y="27"/>
                  </a:cubicBezTo>
                  <a:cubicBezTo>
                    <a:pt x="9" y="27"/>
                    <a:pt x="8" y="27"/>
                    <a:pt x="7" y="27"/>
                  </a:cubicBezTo>
                  <a:cubicBezTo>
                    <a:pt x="6" y="27"/>
                    <a:pt x="6" y="28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3" y="27"/>
                    <a:pt x="3" y="28"/>
                    <a:pt x="3" y="27"/>
                  </a:cubicBezTo>
                  <a:cubicBezTo>
                    <a:pt x="2" y="27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2" y="25"/>
                    <a:pt x="2" y="24"/>
                  </a:cubicBezTo>
                  <a:cubicBezTo>
                    <a:pt x="2" y="23"/>
                    <a:pt x="1" y="22"/>
                    <a:pt x="1" y="21"/>
                  </a:cubicBezTo>
                  <a:cubicBezTo>
                    <a:pt x="1" y="20"/>
                    <a:pt x="2" y="19"/>
                    <a:pt x="2" y="19"/>
                  </a:cubicBezTo>
                  <a:cubicBezTo>
                    <a:pt x="2" y="17"/>
                    <a:pt x="0" y="17"/>
                    <a:pt x="1" y="16"/>
                  </a:cubicBezTo>
                  <a:cubicBezTo>
                    <a:pt x="1" y="16"/>
                    <a:pt x="3" y="17"/>
                    <a:pt x="3" y="16"/>
                  </a:cubicBezTo>
                  <a:cubicBezTo>
                    <a:pt x="4" y="16"/>
                    <a:pt x="5" y="15"/>
                    <a:pt x="5" y="14"/>
                  </a:cubicBezTo>
                  <a:cubicBezTo>
                    <a:pt x="6" y="14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2"/>
                    <a:pt x="5" y="11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1" y="10"/>
                    <a:pt x="12" y="9"/>
                  </a:cubicBezTo>
                  <a:cubicBezTo>
                    <a:pt x="12" y="9"/>
                    <a:pt x="11" y="8"/>
                    <a:pt x="12" y="8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8"/>
                    <a:pt x="13" y="7"/>
                    <a:pt x="13" y="6"/>
                  </a:cubicBezTo>
                  <a:cubicBezTo>
                    <a:pt x="14" y="6"/>
                    <a:pt x="15" y="5"/>
                    <a:pt x="16" y="5"/>
                  </a:cubicBezTo>
                  <a:cubicBezTo>
                    <a:pt x="16" y="4"/>
                    <a:pt x="16" y="6"/>
                    <a:pt x="17" y="5"/>
                  </a:cubicBezTo>
                  <a:cubicBezTo>
                    <a:pt x="17" y="5"/>
                    <a:pt x="17" y="4"/>
                    <a:pt x="17" y="3"/>
                  </a:cubicBezTo>
                  <a:cubicBezTo>
                    <a:pt x="19" y="2"/>
                    <a:pt x="21" y="1"/>
                    <a:pt x="23" y="0"/>
                  </a:cubicBezTo>
                  <a:cubicBezTo>
                    <a:pt x="25" y="0"/>
                    <a:pt x="26" y="1"/>
                    <a:pt x="27" y="1"/>
                  </a:cubicBezTo>
                  <a:cubicBezTo>
                    <a:pt x="26" y="2"/>
                    <a:pt x="26" y="3"/>
                    <a:pt x="26" y="4"/>
                  </a:cubicBezTo>
                  <a:cubicBezTo>
                    <a:pt x="26" y="5"/>
                    <a:pt x="27" y="6"/>
                    <a:pt x="27" y="7"/>
                  </a:cubicBezTo>
                  <a:cubicBezTo>
                    <a:pt x="28" y="7"/>
                    <a:pt x="29" y="8"/>
                    <a:pt x="29" y="8"/>
                  </a:cubicBezTo>
                  <a:cubicBezTo>
                    <a:pt x="30" y="9"/>
                    <a:pt x="30" y="8"/>
                    <a:pt x="30" y="9"/>
                  </a:cubicBezTo>
                  <a:cubicBezTo>
                    <a:pt x="31" y="10"/>
                    <a:pt x="29" y="10"/>
                    <a:pt x="29" y="11"/>
                  </a:cubicBezTo>
                  <a:cubicBezTo>
                    <a:pt x="30" y="13"/>
                    <a:pt x="32" y="13"/>
                    <a:pt x="34" y="13"/>
                  </a:cubicBezTo>
                  <a:cubicBezTo>
                    <a:pt x="34" y="13"/>
                    <a:pt x="35" y="12"/>
                    <a:pt x="35" y="13"/>
                  </a:cubicBezTo>
                  <a:cubicBezTo>
                    <a:pt x="36" y="13"/>
                    <a:pt x="36" y="13"/>
                    <a:pt x="37" y="14"/>
                  </a:cubicBezTo>
                  <a:cubicBezTo>
                    <a:pt x="37" y="14"/>
                    <a:pt x="36" y="14"/>
                    <a:pt x="36" y="15"/>
                  </a:cubicBezTo>
                  <a:cubicBezTo>
                    <a:pt x="36" y="15"/>
                    <a:pt x="36" y="16"/>
                    <a:pt x="36" y="17"/>
                  </a:cubicBezTo>
                  <a:cubicBezTo>
                    <a:pt x="36" y="17"/>
                    <a:pt x="37" y="17"/>
                    <a:pt x="37" y="17"/>
                  </a:cubicBezTo>
                  <a:cubicBezTo>
                    <a:pt x="37" y="17"/>
                    <a:pt x="37" y="18"/>
                    <a:pt x="37" y="19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4" y="19"/>
                    <a:pt x="33" y="19"/>
                    <a:pt x="33" y="19"/>
                  </a:cubicBezTo>
                  <a:cubicBezTo>
                    <a:pt x="32" y="19"/>
                    <a:pt x="32" y="19"/>
                    <a:pt x="31" y="20"/>
                  </a:cubicBezTo>
                  <a:cubicBezTo>
                    <a:pt x="31" y="20"/>
                    <a:pt x="32" y="21"/>
                    <a:pt x="31" y="21"/>
                  </a:cubicBezTo>
                  <a:cubicBezTo>
                    <a:pt x="31" y="22"/>
                    <a:pt x="30" y="21"/>
                    <a:pt x="30" y="21"/>
                  </a:cubicBezTo>
                  <a:cubicBezTo>
                    <a:pt x="30" y="21"/>
                    <a:pt x="30" y="22"/>
                    <a:pt x="30" y="22"/>
                  </a:cubicBezTo>
                  <a:cubicBezTo>
                    <a:pt x="29" y="22"/>
                    <a:pt x="29" y="22"/>
                    <a:pt x="28" y="22"/>
                  </a:cubicBezTo>
                  <a:cubicBezTo>
                    <a:pt x="27" y="22"/>
                    <a:pt x="27" y="22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1" y="22"/>
                    <a:pt x="19" y="21"/>
                    <a:pt x="17" y="21"/>
                  </a:cubicBezTo>
                  <a:cubicBezTo>
                    <a:pt x="16" y="21"/>
                    <a:pt x="14" y="21"/>
                    <a:pt x="13" y="21"/>
                  </a:cubicBezTo>
                  <a:cubicBezTo>
                    <a:pt x="13" y="21"/>
                    <a:pt x="12" y="22"/>
                    <a:pt x="12" y="23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3" y="24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" name="Freeform 783"/>
            <p:cNvSpPr>
              <a:spLocks/>
            </p:cNvSpPr>
            <p:nvPr/>
          </p:nvSpPr>
          <p:spPr bwMode="auto">
            <a:xfrm>
              <a:off x="3881" y="2719"/>
              <a:ext cx="70" cy="114"/>
            </a:xfrm>
            <a:custGeom>
              <a:avLst/>
              <a:gdLst>
                <a:gd name="T0" fmla="*/ 14 w 20"/>
                <a:gd name="T1" fmla="*/ 383 h 33"/>
                <a:gd name="T2" fmla="*/ 73 w 20"/>
                <a:gd name="T3" fmla="*/ 394 h 33"/>
                <a:gd name="T4" fmla="*/ 84 w 20"/>
                <a:gd name="T5" fmla="*/ 383 h 33"/>
                <a:gd name="T6" fmla="*/ 123 w 20"/>
                <a:gd name="T7" fmla="*/ 383 h 33"/>
                <a:gd name="T8" fmla="*/ 147 w 20"/>
                <a:gd name="T9" fmla="*/ 359 h 33"/>
                <a:gd name="T10" fmla="*/ 157 w 20"/>
                <a:gd name="T11" fmla="*/ 345 h 33"/>
                <a:gd name="T12" fmla="*/ 196 w 20"/>
                <a:gd name="T13" fmla="*/ 335 h 33"/>
                <a:gd name="T14" fmla="*/ 220 w 20"/>
                <a:gd name="T15" fmla="*/ 321 h 33"/>
                <a:gd name="T16" fmla="*/ 245 w 20"/>
                <a:gd name="T17" fmla="*/ 321 h 33"/>
                <a:gd name="T18" fmla="*/ 210 w 20"/>
                <a:gd name="T19" fmla="*/ 297 h 33"/>
                <a:gd name="T20" fmla="*/ 196 w 20"/>
                <a:gd name="T21" fmla="*/ 273 h 33"/>
                <a:gd name="T22" fmla="*/ 210 w 20"/>
                <a:gd name="T23" fmla="*/ 252 h 33"/>
                <a:gd name="T24" fmla="*/ 196 w 20"/>
                <a:gd name="T25" fmla="*/ 228 h 33"/>
                <a:gd name="T26" fmla="*/ 210 w 20"/>
                <a:gd name="T27" fmla="*/ 204 h 33"/>
                <a:gd name="T28" fmla="*/ 210 w 20"/>
                <a:gd name="T29" fmla="*/ 180 h 33"/>
                <a:gd name="T30" fmla="*/ 196 w 20"/>
                <a:gd name="T31" fmla="*/ 155 h 33"/>
                <a:gd name="T32" fmla="*/ 196 w 20"/>
                <a:gd name="T33" fmla="*/ 107 h 33"/>
                <a:gd name="T34" fmla="*/ 182 w 20"/>
                <a:gd name="T35" fmla="*/ 97 h 33"/>
                <a:gd name="T36" fmla="*/ 196 w 20"/>
                <a:gd name="T37" fmla="*/ 59 h 33"/>
                <a:gd name="T38" fmla="*/ 171 w 20"/>
                <a:gd name="T39" fmla="*/ 59 h 33"/>
                <a:gd name="T40" fmla="*/ 171 w 20"/>
                <a:gd name="T41" fmla="*/ 35 h 33"/>
                <a:gd name="T42" fmla="*/ 157 w 20"/>
                <a:gd name="T43" fmla="*/ 24 h 33"/>
                <a:gd name="T44" fmla="*/ 171 w 20"/>
                <a:gd name="T45" fmla="*/ 10 h 33"/>
                <a:gd name="T46" fmla="*/ 147 w 20"/>
                <a:gd name="T47" fmla="*/ 0 h 33"/>
                <a:gd name="T48" fmla="*/ 133 w 20"/>
                <a:gd name="T49" fmla="*/ 10 h 33"/>
                <a:gd name="T50" fmla="*/ 63 w 20"/>
                <a:gd name="T51" fmla="*/ 10 h 33"/>
                <a:gd name="T52" fmla="*/ 14 w 20"/>
                <a:gd name="T53" fmla="*/ 10 h 33"/>
                <a:gd name="T54" fmla="*/ 14 w 20"/>
                <a:gd name="T55" fmla="*/ 24 h 33"/>
                <a:gd name="T56" fmla="*/ 14 w 20"/>
                <a:gd name="T57" fmla="*/ 35 h 33"/>
                <a:gd name="T58" fmla="*/ 14 w 20"/>
                <a:gd name="T59" fmla="*/ 48 h 33"/>
                <a:gd name="T60" fmla="*/ 24 w 20"/>
                <a:gd name="T61" fmla="*/ 59 h 33"/>
                <a:gd name="T62" fmla="*/ 14 w 20"/>
                <a:gd name="T63" fmla="*/ 59 h 33"/>
                <a:gd name="T64" fmla="*/ 14 w 20"/>
                <a:gd name="T65" fmla="*/ 97 h 33"/>
                <a:gd name="T66" fmla="*/ 24 w 20"/>
                <a:gd name="T67" fmla="*/ 121 h 33"/>
                <a:gd name="T68" fmla="*/ 24 w 20"/>
                <a:gd name="T69" fmla="*/ 142 h 33"/>
                <a:gd name="T70" fmla="*/ 24 w 20"/>
                <a:gd name="T71" fmla="*/ 155 h 33"/>
                <a:gd name="T72" fmla="*/ 24 w 20"/>
                <a:gd name="T73" fmla="*/ 180 h 33"/>
                <a:gd name="T74" fmla="*/ 24 w 20"/>
                <a:gd name="T75" fmla="*/ 204 h 33"/>
                <a:gd name="T76" fmla="*/ 14 w 20"/>
                <a:gd name="T77" fmla="*/ 238 h 33"/>
                <a:gd name="T78" fmla="*/ 0 w 20"/>
                <a:gd name="T79" fmla="*/ 263 h 33"/>
                <a:gd name="T80" fmla="*/ 14 w 20"/>
                <a:gd name="T81" fmla="*/ 297 h 33"/>
                <a:gd name="T82" fmla="*/ 0 w 20"/>
                <a:gd name="T83" fmla="*/ 335 h 33"/>
                <a:gd name="T84" fmla="*/ 24 w 20"/>
                <a:gd name="T85" fmla="*/ 345 h 33"/>
                <a:gd name="T86" fmla="*/ 24 w 20"/>
                <a:gd name="T87" fmla="*/ 370 h 33"/>
                <a:gd name="T88" fmla="*/ 14 w 20"/>
                <a:gd name="T89" fmla="*/ 383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"/>
                <a:gd name="T136" fmla="*/ 0 h 33"/>
                <a:gd name="T137" fmla="*/ 20 w 20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" h="33">
                  <a:moveTo>
                    <a:pt x="1" y="32"/>
                  </a:moveTo>
                  <a:cubicBezTo>
                    <a:pt x="3" y="32"/>
                    <a:pt x="4" y="33"/>
                    <a:pt x="6" y="33"/>
                  </a:cubicBezTo>
                  <a:cubicBezTo>
                    <a:pt x="6" y="33"/>
                    <a:pt x="6" y="32"/>
                    <a:pt x="7" y="32"/>
                  </a:cubicBezTo>
                  <a:cubicBezTo>
                    <a:pt x="8" y="31"/>
                    <a:pt x="9" y="32"/>
                    <a:pt x="10" y="32"/>
                  </a:cubicBezTo>
                  <a:cubicBezTo>
                    <a:pt x="11" y="31"/>
                    <a:pt x="11" y="31"/>
                    <a:pt x="12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4" y="29"/>
                    <a:pt x="15" y="29"/>
                    <a:pt x="16" y="28"/>
                  </a:cubicBezTo>
                  <a:cubicBezTo>
                    <a:pt x="17" y="28"/>
                    <a:pt x="18" y="28"/>
                    <a:pt x="18" y="27"/>
                  </a:cubicBezTo>
                  <a:cubicBezTo>
                    <a:pt x="19" y="27"/>
                    <a:pt x="19" y="27"/>
                    <a:pt x="20" y="27"/>
                  </a:cubicBezTo>
                  <a:cubicBezTo>
                    <a:pt x="19" y="26"/>
                    <a:pt x="18" y="25"/>
                    <a:pt x="17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22"/>
                    <a:pt x="17" y="22"/>
                    <a:pt x="17" y="21"/>
                  </a:cubicBezTo>
                  <a:cubicBezTo>
                    <a:pt x="17" y="20"/>
                    <a:pt x="16" y="20"/>
                    <a:pt x="16" y="19"/>
                  </a:cubicBezTo>
                  <a:cubicBezTo>
                    <a:pt x="16" y="18"/>
                    <a:pt x="16" y="17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4"/>
                    <a:pt x="16" y="14"/>
                    <a:pt x="16" y="13"/>
                  </a:cubicBezTo>
                  <a:cubicBezTo>
                    <a:pt x="16" y="12"/>
                    <a:pt x="17" y="11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5" y="7"/>
                    <a:pt x="16" y="6"/>
                    <a:pt x="16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3"/>
                    <a:pt x="13" y="2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9" y="1"/>
                    <a:pt x="7" y="1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3" y="14"/>
                    <a:pt x="3" y="15"/>
                    <a:pt x="2" y="15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1" y="18"/>
                    <a:pt x="2" y="19"/>
                    <a:pt x="1" y="20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1" y="24"/>
                    <a:pt x="1" y="25"/>
                  </a:cubicBezTo>
                  <a:cubicBezTo>
                    <a:pt x="1" y="26"/>
                    <a:pt x="0" y="27"/>
                    <a:pt x="0" y="28"/>
                  </a:cubicBezTo>
                  <a:cubicBezTo>
                    <a:pt x="1" y="28"/>
                    <a:pt x="1" y="28"/>
                    <a:pt x="2" y="29"/>
                  </a:cubicBezTo>
                  <a:cubicBezTo>
                    <a:pt x="2" y="29"/>
                    <a:pt x="2" y="30"/>
                    <a:pt x="2" y="31"/>
                  </a:cubicBezTo>
                  <a:cubicBezTo>
                    <a:pt x="2" y="31"/>
                    <a:pt x="1" y="31"/>
                    <a:pt x="1" y="3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0" name="Freeform 784"/>
            <p:cNvSpPr>
              <a:spLocks/>
            </p:cNvSpPr>
            <p:nvPr/>
          </p:nvSpPr>
          <p:spPr bwMode="auto">
            <a:xfrm>
              <a:off x="3923" y="2719"/>
              <a:ext cx="41" cy="86"/>
            </a:xfrm>
            <a:custGeom>
              <a:avLst/>
              <a:gdLst>
                <a:gd name="T0" fmla="*/ 116 w 12"/>
                <a:gd name="T1" fmla="*/ 296 h 25"/>
                <a:gd name="T2" fmla="*/ 58 w 12"/>
                <a:gd name="T3" fmla="*/ 272 h 25"/>
                <a:gd name="T4" fmla="*/ 34 w 12"/>
                <a:gd name="T5" fmla="*/ 261 h 25"/>
                <a:gd name="T6" fmla="*/ 58 w 12"/>
                <a:gd name="T7" fmla="*/ 224 h 25"/>
                <a:gd name="T8" fmla="*/ 48 w 12"/>
                <a:gd name="T9" fmla="*/ 213 h 25"/>
                <a:gd name="T10" fmla="*/ 58 w 12"/>
                <a:gd name="T11" fmla="*/ 179 h 25"/>
                <a:gd name="T12" fmla="*/ 58 w 12"/>
                <a:gd name="T13" fmla="*/ 165 h 25"/>
                <a:gd name="T14" fmla="*/ 48 w 12"/>
                <a:gd name="T15" fmla="*/ 141 h 25"/>
                <a:gd name="T16" fmla="*/ 48 w 12"/>
                <a:gd name="T17" fmla="*/ 96 h 25"/>
                <a:gd name="T18" fmla="*/ 24 w 12"/>
                <a:gd name="T19" fmla="*/ 83 h 25"/>
                <a:gd name="T20" fmla="*/ 34 w 12"/>
                <a:gd name="T21" fmla="*/ 48 h 25"/>
                <a:gd name="T22" fmla="*/ 10 w 12"/>
                <a:gd name="T23" fmla="*/ 48 h 25"/>
                <a:gd name="T24" fmla="*/ 10 w 12"/>
                <a:gd name="T25" fmla="*/ 34 h 25"/>
                <a:gd name="T26" fmla="*/ 0 w 12"/>
                <a:gd name="T27" fmla="*/ 24 h 25"/>
                <a:gd name="T28" fmla="*/ 0 w 12"/>
                <a:gd name="T29" fmla="*/ 0 h 25"/>
                <a:gd name="T30" fmla="*/ 34 w 12"/>
                <a:gd name="T31" fmla="*/ 10 h 25"/>
                <a:gd name="T32" fmla="*/ 72 w 12"/>
                <a:gd name="T33" fmla="*/ 10 h 25"/>
                <a:gd name="T34" fmla="*/ 72 w 12"/>
                <a:gd name="T35" fmla="*/ 34 h 25"/>
                <a:gd name="T36" fmla="*/ 106 w 12"/>
                <a:gd name="T37" fmla="*/ 58 h 25"/>
                <a:gd name="T38" fmla="*/ 106 w 12"/>
                <a:gd name="T39" fmla="*/ 96 h 25"/>
                <a:gd name="T40" fmla="*/ 130 w 12"/>
                <a:gd name="T41" fmla="*/ 117 h 25"/>
                <a:gd name="T42" fmla="*/ 130 w 12"/>
                <a:gd name="T43" fmla="*/ 248 h 25"/>
                <a:gd name="T44" fmla="*/ 140 w 12"/>
                <a:gd name="T45" fmla="*/ 286 h 25"/>
                <a:gd name="T46" fmla="*/ 116 w 12"/>
                <a:gd name="T47" fmla="*/ 296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25"/>
                <a:gd name="T74" fmla="*/ 12 w 12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25">
                  <a:moveTo>
                    <a:pt x="10" y="25"/>
                  </a:moveTo>
                  <a:cubicBezTo>
                    <a:pt x="8" y="24"/>
                    <a:pt x="6" y="24"/>
                    <a:pt x="5" y="23"/>
                  </a:cubicBezTo>
                  <a:cubicBezTo>
                    <a:pt x="4" y="23"/>
                    <a:pt x="3" y="22"/>
                    <a:pt x="3" y="22"/>
                  </a:cubicBezTo>
                  <a:cubicBezTo>
                    <a:pt x="3" y="21"/>
                    <a:pt x="5" y="20"/>
                    <a:pt x="5" y="19"/>
                  </a:cubicBez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4" y="16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4" y="13"/>
                    <a:pt x="4" y="12"/>
                  </a:cubicBezTo>
                  <a:cubicBezTo>
                    <a:pt x="3" y="11"/>
                    <a:pt x="5" y="10"/>
                    <a:pt x="4" y="8"/>
                  </a:cubicBezTo>
                  <a:cubicBezTo>
                    <a:pt x="4" y="8"/>
                    <a:pt x="3" y="8"/>
                    <a:pt x="2" y="7"/>
                  </a:cubicBezTo>
                  <a:cubicBezTo>
                    <a:pt x="2" y="6"/>
                    <a:pt x="3" y="5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9" y="9"/>
                    <a:pt x="11" y="9"/>
                    <a:pt x="11" y="10"/>
                  </a:cubicBezTo>
                  <a:cubicBezTo>
                    <a:pt x="11" y="14"/>
                    <a:pt x="10" y="18"/>
                    <a:pt x="11" y="21"/>
                  </a:cubicBezTo>
                  <a:cubicBezTo>
                    <a:pt x="11" y="22"/>
                    <a:pt x="12" y="23"/>
                    <a:pt x="12" y="24"/>
                  </a:cubicBezTo>
                  <a:cubicBezTo>
                    <a:pt x="11" y="24"/>
                    <a:pt x="10" y="24"/>
                    <a:pt x="10" y="2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1" name="Freeform 785"/>
            <p:cNvSpPr>
              <a:spLocks/>
            </p:cNvSpPr>
            <p:nvPr/>
          </p:nvSpPr>
          <p:spPr bwMode="auto">
            <a:xfrm>
              <a:off x="3937" y="2691"/>
              <a:ext cx="55" cy="114"/>
            </a:xfrm>
            <a:custGeom>
              <a:avLst/>
              <a:gdLst>
                <a:gd name="T0" fmla="*/ 58 w 16"/>
                <a:gd name="T1" fmla="*/ 394 h 33"/>
                <a:gd name="T2" fmla="*/ 96 w 16"/>
                <a:gd name="T3" fmla="*/ 383 h 33"/>
                <a:gd name="T4" fmla="*/ 131 w 16"/>
                <a:gd name="T5" fmla="*/ 383 h 33"/>
                <a:gd name="T6" fmla="*/ 117 w 16"/>
                <a:gd name="T7" fmla="*/ 311 h 33"/>
                <a:gd name="T8" fmla="*/ 117 w 16"/>
                <a:gd name="T9" fmla="*/ 273 h 33"/>
                <a:gd name="T10" fmla="*/ 131 w 16"/>
                <a:gd name="T11" fmla="*/ 214 h 33"/>
                <a:gd name="T12" fmla="*/ 155 w 16"/>
                <a:gd name="T13" fmla="*/ 214 h 33"/>
                <a:gd name="T14" fmla="*/ 165 w 16"/>
                <a:gd name="T15" fmla="*/ 180 h 33"/>
                <a:gd name="T16" fmla="*/ 179 w 16"/>
                <a:gd name="T17" fmla="*/ 155 h 33"/>
                <a:gd name="T18" fmla="*/ 179 w 16"/>
                <a:gd name="T19" fmla="*/ 131 h 33"/>
                <a:gd name="T20" fmla="*/ 189 w 16"/>
                <a:gd name="T21" fmla="*/ 131 h 33"/>
                <a:gd name="T22" fmla="*/ 179 w 16"/>
                <a:gd name="T23" fmla="*/ 107 h 33"/>
                <a:gd name="T24" fmla="*/ 165 w 16"/>
                <a:gd name="T25" fmla="*/ 73 h 33"/>
                <a:gd name="T26" fmla="*/ 179 w 16"/>
                <a:gd name="T27" fmla="*/ 48 h 33"/>
                <a:gd name="T28" fmla="*/ 165 w 16"/>
                <a:gd name="T29" fmla="*/ 35 h 33"/>
                <a:gd name="T30" fmla="*/ 131 w 16"/>
                <a:gd name="T31" fmla="*/ 0 h 33"/>
                <a:gd name="T32" fmla="*/ 107 w 16"/>
                <a:gd name="T33" fmla="*/ 10 h 33"/>
                <a:gd name="T34" fmla="*/ 107 w 16"/>
                <a:gd name="T35" fmla="*/ 35 h 33"/>
                <a:gd name="T36" fmla="*/ 96 w 16"/>
                <a:gd name="T37" fmla="*/ 48 h 33"/>
                <a:gd name="T38" fmla="*/ 96 w 16"/>
                <a:gd name="T39" fmla="*/ 59 h 33"/>
                <a:gd name="T40" fmla="*/ 72 w 16"/>
                <a:gd name="T41" fmla="*/ 73 h 33"/>
                <a:gd name="T42" fmla="*/ 34 w 16"/>
                <a:gd name="T43" fmla="*/ 73 h 33"/>
                <a:gd name="T44" fmla="*/ 24 w 16"/>
                <a:gd name="T45" fmla="*/ 73 h 33"/>
                <a:gd name="T46" fmla="*/ 24 w 16"/>
                <a:gd name="T47" fmla="*/ 97 h 33"/>
                <a:gd name="T48" fmla="*/ 0 w 16"/>
                <a:gd name="T49" fmla="*/ 97 h 33"/>
                <a:gd name="T50" fmla="*/ 0 w 16"/>
                <a:gd name="T51" fmla="*/ 107 h 33"/>
                <a:gd name="T52" fmla="*/ 0 w 16"/>
                <a:gd name="T53" fmla="*/ 131 h 33"/>
                <a:gd name="T54" fmla="*/ 34 w 16"/>
                <a:gd name="T55" fmla="*/ 155 h 33"/>
                <a:gd name="T56" fmla="*/ 34 w 16"/>
                <a:gd name="T57" fmla="*/ 204 h 33"/>
                <a:gd name="T58" fmla="*/ 48 w 16"/>
                <a:gd name="T59" fmla="*/ 214 h 33"/>
                <a:gd name="T60" fmla="*/ 48 w 16"/>
                <a:gd name="T61" fmla="*/ 359 h 33"/>
                <a:gd name="T62" fmla="*/ 58 w 16"/>
                <a:gd name="T63" fmla="*/ 394 h 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33"/>
                <a:gd name="T98" fmla="*/ 16 w 16"/>
                <a:gd name="T99" fmla="*/ 33 h 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33">
                  <a:moveTo>
                    <a:pt x="5" y="33"/>
                  </a:moveTo>
                  <a:cubicBezTo>
                    <a:pt x="6" y="33"/>
                    <a:pt x="7" y="32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0" y="30"/>
                    <a:pt x="10" y="28"/>
                    <a:pt x="10" y="26"/>
                  </a:cubicBezTo>
                  <a:cubicBezTo>
                    <a:pt x="10" y="25"/>
                    <a:pt x="10" y="24"/>
                    <a:pt x="10" y="23"/>
                  </a:cubicBezTo>
                  <a:cubicBezTo>
                    <a:pt x="10" y="21"/>
                    <a:pt x="10" y="19"/>
                    <a:pt x="11" y="18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7"/>
                    <a:pt x="13" y="16"/>
                    <a:pt x="14" y="15"/>
                  </a:cubicBezTo>
                  <a:cubicBezTo>
                    <a:pt x="14" y="14"/>
                    <a:pt x="15" y="14"/>
                    <a:pt x="15" y="13"/>
                  </a:cubicBezTo>
                  <a:cubicBezTo>
                    <a:pt x="16" y="12"/>
                    <a:pt x="14" y="12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6" y="10"/>
                    <a:pt x="15" y="9"/>
                    <a:pt x="15" y="9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4" y="5"/>
                    <a:pt x="15" y="5"/>
                    <a:pt x="15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3" y="3"/>
                    <a:pt x="12" y="1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3" y="14"/>
                    <a:pt x="3" y="16"/>
                    <a:pt x="3" y="17"/>
                  </a:cubicBezTo>
                  <a:cubicBezTo>
                    <a:pt x="3" y="17"/>
                    <a:pt x="4" y="18"/>
                    <a:pt x="4" y="18"/>
                  </a:cubicBezTo>
                  <a:cubicBezTo>
                    <a:pt x="5" y="22"/>
                    <a:pt x="4" y="26"/>
                    <a:pt x="4" y="30"/>
                  </a:cubicBezTo>
                  <a:cubicBezTo>
                    <a:pt x="4" y="31"/>
                    <a:pt x="5" y="32"/>
                    <a:pt x="5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2" name="Freeform 786"/>
            <p:cNvSpPr>
              <a:spLocks/>
            </p:cNvSpPr>
            <p:nvPr/>
          </p:nvSpPr>
          <p:spPr bwMode="auto">
            <a:xfrm>
              <a:off x="3978" y="2677"/>
              <a:ext cx="197" cy="156"/>
            </a:xfrm>
            <a:custGeom>
              <a:avLst/>
              <a:gdLst>
                <a:gd name="T0" fmla="*/ 346 w 57"/>
                <a:gd name="T1" fmla="*/ 492 h 45"/>
                <a:gd name="T2" fmla="*/ 359 w 57"/>
                <a:gd name="T3" fmla="*/ 419 h 45"/>
                <a:gd name="T4" fmla="*/ 418 w 57"/>
                <a:gd name="T5" fmla="*/ 385 h 45"/>
                <a:gd name="T6" fmla="*/ 453 w 57"/>
                <a:gd name="T7" fmla="*/ 385 h 45"/>
                <a:gd name="T8" fmla="*/ 477 w 57"/>
                <a:gd name="T9" fmla="*/ 409 h 45"/>
                <a:gd name="T10" fmla="*/ 525 w 57"/>
                <a:gd name="T11" fmla="*/ 371 h 45"/>
                <a:gd name="T12" fmla="*/ 539 w 57"/>
                <a:gd name="T13" fmla="*/ 312 h 45"/>
                <a:gd name="T14" fmla="*/ 584 w 57"/>
                <a:gd name="T15" fmla="*/ 253 h 45"/>
                <a:gd name="T16" fmla="*/ 598 w 57"/>
                <a:gd name="T17" fmla="*/ 215 h 45"/>
                <a:gd name="T18" fmla="*/ 632 w 57"/>
                <a:gd name="T19" fmla="*/ 146 h 45"/>
                <a:gd name="T20" fmla="*/ 670 w 57"/>
                <a:gd name="T21" fmla="*/ 97 h 45"/>
                <a:gd name="T22" fmla="*/ 657 w 57"/>
                <a:gd name="T23" fmla="*/ 59 h 45"/>
                <a:gd name="T24" fmla="*/ 622 w 57"/>
                <a:gd name="T25" fmla="*/ 10 h 45"/>
                <a:gd name="T26" fmla="*/ 560 w 57"/>
                <a:gd name="T27" fmla="*/ 24 h 45"/>
                <a:gd name="T28" fmla="*/ 477 w 57"/>
                <a:gd name="T29" fmla="*/ 24 h 45"/>
                <a:gd name="T30" fmla="*/ 394 w 57"/>
                <a:gd name="T31" fmla="*/ 59 h 45"/>
                <a:gd name="T32" fmla="*/ 335 w 57"/>
                <a:gd name="T33" fmla="*/ 35 h 45"/>
                <a:gd name="T34" fmla="*/ 252 w 57"/>
                <a:gd name="T35" fmla="*/ 35 h 45"/>
                <a:gd name="T36" fmla="*/ 142 w 57"/>
                <a:gd name="T37" fmla="*/ 0 h 45"/>
                <a:gd name="T38" fmla="*/ 73 w 57"/>
                <a:gd name="T39" fmla="*/ 49 h 45"/>
                <a:gd name="T40" fmla="*/ 59 w 57"/>
                <a:gd name="T41" fmla="*/ 107 h 45"/>
                <a:gd name="T42" fmla="*/ 59 w 57"/>
                <a:gd name="T43" fmla="*/ 170 h 45"/>
                <a:gd name="T44" fmla="*/ 48 w 57"/>
                <a:gd name="T45" fmla="*/ 191 h 45"/>
                <a:gd name="T46" fmla="*/ 48 w 57"/>
                <a:gd name="T47" fmla="*/ 229 h 45"/>
                <a:gd name="T48" fmla="*/ 10 w 57"/>
                <a:gd name="T49" fmla="*/ 263 h 45"/>
                <a:gd name="T50" fmla="*/ 0 w 57"/>
                <a:gd name="T51" fmla="*/ 361 h 45"/>
                <a:gd name="T52" fmla="*/ 59 w 57"/>
                <a:gd name="T53" fmla="*/ 419 h 45"/>
                <a:gd name="T54" fmla="*/ 131 w 57"/>
                <a:gd name="T55" fmla="*/ 444 h 45"/>
                <a:gd name="T56" fmla="*/ 166 w 57"/>
                <a:gd name="T57" fmla="*/ 482 h 45"/>
                <a:gd name="T58" fmla="*/ 166 w 57"/>
                <a:gd name="T59" fmla="*/ 530 h 45"/>
                <a:gd name="T60" fmla="*/ 252 w 57"/>
                <a:gd name="T61" fmla="*/ 541 h 45"/>
                <a:gd name="T62" fmla="*/ 311 w 57"/>
                <a:gd name="T63" fmla="*/ 506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45"/>
                <a:gd name="T98" fmla="*/ 57 w 57"/>
                <a:gd name="T99" fmla="*/ 45 h 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45">
                  <a:moveTo>
                    <a:pt x="28" y="43"/>
                  </a:moveTo>
                  <a:cubicBezTo>
                    <a:pt x="28" y="42"/>
                    <a:pt x="29" y="41"/>
                    <a:pt x="29" y="41"/>
                  </a:cubicBezTo>
                  <a:cubicBezTo>
                    <a:pt x="29" y="40"/>
                    <a:pt x="29" y="38"/>
                    <a:pt x="29" y="37"/>
                  </a:cubicBezTo>
                  <a:cubicBezTo>
                    <a:pt x="29" y="37"/>
                    <a:pt x="30" y="36"/>
                    <a:pt x="30" y="35"/>
                  </a:cubicBezTo>
                  <a:cubicBezTo>
                    <a:pt x="31" y="35"/>
                    <a:pt x="32" y="34"/>
                    <a:pt x="33" y="34"/>
                  </a:cubicBezTo>
                  <a:cubicBezTo>
                    <a:pt x="34" y="33"/>
                    <a:pt x="34" y="32"/>
                    <a:pt x="35" y="32"/>
                  </a:cubicBezTo>
                  <a:cubicBezTo>
                    <a:pt x="36" y="32"/>
                    <a:pt x="36" y="32"/>
                    <a:pt x="37" y="33"/>
                  </a:cubicBezTo>
                  <a:cubicBezTo>
                    <a:pt x="37" y="33"/>
                    <a:pt x="38" y="33"/>
                    <a:pt x="38" y="32"/>
                  </a:cubicBezTo>
                  <a:cubicBezTo>
                    <a:pt x="38" y="32"/>
                    <a:pt x="38" y="31"/>
                    <a:pt x="38" y="32"/>
                  </a:cubicBezTo>
                  <a:cubicBezTo>
                    <a:pt x="39" y="32"/>
                    <a:pt x="39" y="33"/>
                    <a:pt x="40" y="34"/>
                  </a:cubicBezTo>
                  <a:cubicBezTo>
                    <a:pt x="41" y="34"/>
                    <a:pt x="42" y="35"/>
                    <a:pt x="42" y="34"/>
                  </a:cubicBezTo>
                  <a:cubicBezTo>
                    <a:pt x="43" y="34"/>
                    <a:pt x="44" y="32"/>
                    <a:pt x="44" y="31"/>
                  </a:cubicBezTo>
                  <a:cubicBezTo>
                    <a:pt x="45" y="30"/>
                    <a:pt x="45" y="29"/>
                    <a:pt x="45" y="28"/>
                  </a:cubicBezTo>
                  <a:cubicBezTo>
                    <a:pt x="45" y="28"/>
                    <a:pt x="45" y="27"/>
                    <a:pt x="45" y="26"/>
                  </a:cubicBezTo>
                  <a:cubicBezTo>
                    <a:pt x="46" y="25"/>
                    <a:pt x="47" y="25"/>
                    <a:pt x="48" y="24"/>
                  </a:cubicBezTo>
                  <a:cubicBezTo>
                    <a:pt x="48" y="23"/>
                    <a:pt x="48" y="22"/>
                    <a:pt x="49" y="21"/>
                  </a:cubicBezTo>
                  <a:cubicBezTo>
                    <a:pt x="49" y="20"/>
                    <a:pt x="50" y="20"/>
                    <a:pt x="50" y="19"/>
                  </a:cubicBezTo>
                  <a:cubicBezTo>
                    <a:pt x="51" y="19"/>
                    <a:pt x="50" y="18"/>
                    <a:pt x="50" y="18"/>
                  </a:cubicBezTo>
                  <a:cubicBezTo>
                    <a:pt x="50" y="17"/>
                    <a:pt x="51" y="16"/>
                    <a:pt x="51" y="16"/>
                  </a:cubicBezTo>
                  <a:cubicBezTo>
                    <a:pt x="52" y="14"/>
                    <a:pt x="52" y="13"/>
                    <a:pt x="53" y="12"/>
                  </a:cubicBezTo>
                  <a:cubicBezTo>
                    <a:pt x="54" y="11"/>
                    <a:pt x="56" y="12"/>
                    <a:pt x="57" y="11"/>
                  </a:cubicBezTo>
                  <a:cubicBezTo>
                    <a:pt x="57" y="10"/>
                    <a:pt x="57" y="9"/>
                    <a:pt x="56" y="8"/>
                  </a:cubicBezTo>
                  <a:cubicBezTo>
                    <a:pt x="56" y="7"/>
                    <a:pt x="54" y="7"/>
                    <a:pt x="54" y="7"/>
                  </a:cubicBezTo>
                  <a:cubicBezTo>
                    <a:pt x="54" y="6"/>
                    <a:pt x="54" y="5"/>
                    <a:pt x="55" y="5"/>
                  </a:cubicBezTo>
                  <a:cubicBezTo>
                    <a:pt x="54" y="4"/>
                    <a:pt x="54" y="4"/>
                    <a:pt x="54" y="3"/>
                  </a:cubicBezTo>
                  <a:cubicBezTo>
                    <a:pt x="53" y="3"/>
                    <a:pt x="53" y="1"/>
                    <a:pt x="52" y="1"/>
                  </a:cubicBezTo>
                  <a:cubicBezTo>
                    <a:pt x="51" y="1"/>
                    <a:pt x="50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3" y="3"/>
                    <a:pt x="42" y="2"/>
                    <a:pt x="40" y="2"/>
                  </a:cubicBezTo>
                  <a:cubicBezTo>
                    <a:pt x="39" y="2"/>
                    <a:pt x="37" y="2"/>
                    <a:pt x="36" y="3"/>
                  </a:cubicBezTo>
                  <a:cubicBezTo>
                    <a:pt x="35" y="3"/>
                    <a:pt x="34" y="4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29" y="4"/>
                    <a:pt x="29" y="3"/>
                    <a:pt x="28" y="3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3" y="2"/>
                    <a:pt x="22" y="3"/>
                    <a:pt x="21" y="3"/>
                  </a:cubicBezTo>
                  <a:cubicBezTo>
                    <a:pt x="20" y="3"/>
                    <a:pt x="19" y="2"/>
                    <a:pt x="18" y="2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1" y="0"/>
                    <a:pt x="9" y="0"/>
                    <a:pt x="7" y="1"/>
                  </a:cubicBezTo>
                  <a:cubicBezTo>
                    <a:pt x="7" y="1"/>
                    <a:pt x="7" y="3"/>
                    <a:pt x="6" y="4"/>
                  </a:cubicBezTo>
                  <a:cubicBezTo>
                    <a:pt x="6" y="5"/>
                    <a:pt x="5" y="5"/>
                    <a:pt x="5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4" y="13"/>
                    <a:pt x="5" y="14"/>
                  </a:cubicBezTo>
                  <a:cubicBezTo>
                    <a:pt x="5" y="14"/>
                    <a:pt x="6" y="15"/>
                    <a:pt x="6" y="15"/>
                  </a:cubicBezTo>
                  <a:cubicBezTo>
                    <a:pt x="6" y="16"/>
                    <a:pt x="4" y="15"/>
                    <a:pt x="4" y="16"/>
                  </a:cubicBezTo>
                  <a:cubicBezTo>
                    <a:pt x="4" y="17"/>
                    <a:pt x="5" y="17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3" y="20"/>
                    <a:pt x="3" y="21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0" y="24"/>
                    <a:pt x="1" y="25"/>
                    <a:pt x="1" y="27"/>
                  </a:cubicBezTo>
                  <a:cubicBezTo>
                    <a:pt x="1" y="28"/>
                    <a:pt x="0" y="29"/>
                    <a:pt x="0" y="30"/>
                  </a:cubicBezTo>
                  <a:cubicBezTo>
                    <a:pt x="1" y="32"/>
                    <a:pt x="1" y="33"/>
                    <a:pt x="1" y="35"/>
                  </a:cubicBezTo>
                  <a:cubicBezTo>
                    <a:pt x="2" y="35"/>
                    <a:pt x="3" y="35"/>
                    <a:pt x="5" y="35"/>
                  </a:cubicBezTo>
                  <a:cubicBezTo>
                    <a:pt x="6" y="35"/>
                    <a:pt x="7" y="35"/>
                    <a:pt x="8" y="35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2" y="38"/>
                    <a:pt x="12" y="39"/>
                    <a:pt x="13" y="40"/>
                  </a:cubicBezTo>
                  <a:cubicBezTo>
                    <a:pt x="13" y="40"/>
                    <a:pt x="14" y="40"/>
                    <a:pt x="14" y="40"/>
                  </a:cubicBezTo>
                  <a:cubicBezTo>
                    <a:pt x="14" y="40"/>
                    <a:pt x="13" y="41"/>
                    <a:pt x="13" y="41"/>
                  </a:cubicBezTo>
                  <a:cubicBezTo>
                    <a:pt x="13" y="42"/>
                    <a:pt x="13" y="43"/>
                    <a:pt x="14" y="44"/>
                  </a:cubicBezTo>
                  <a:cubicBezTo>
                    <a:pt x="15" y="45"/>
                    <a:pt x="16" y="45"/>
                    <a:pt x="17" y="45"/>
                  </a:cubicBezTo>
                  <a:cubicBezTo>
                    <a:pt x="18" y="45"/>
                    <a:pt x="20" y="45"/>
                    <a:pt x="21" y="45"/>
                  </a:cubicBezTo>
                  <a:cubicBezTo>
                    <a:pt x="23" y="45"/>
                    <a:pt x="25" y="45"/>
                    <a:pt x="27" y="44"/>
                  </a:cubicBezTo>
                  <a:cubicBezTo>
                    <a:pt x="27" y="43"/>
                    <a:pt x="26" y="42"/>
                    <a:pt x="26" y="42"/>
                  </a:cubicBezTo>
                  <a:cubicBezTo>
                    <a:pt x="26" y="42"/>
                    <a:pt x="27" y="42"/>
                    <a:pt x="28" y="4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3" name="Freeform 787"/>
            <p:cNvSpPr>
              <a:spLocks/>
            </p:cNvSpPr>
            <p:nvPr/>
          </p:nvSpPr>
          <p:spPr bwMode="auto">
            <a:xfrm>
              <a:off x="3937" y="2508"/>
              <a:ext cx="252" cy="197"/>
            </a:xfrm>
            <a:custGeom>
              <a:avLst/>
              <a:gdLst>
                <a:gd name="T0" fmla="*/ 749 w 73"/>
                <a:gd name="T1" fmla="*/ 584 h 57"/>
                <a:gd name="T2" fmla="*/ 749 w 73"/>
                <a:gd name="T3" fmla="*/ 525 h 57"/>
                <a:gd name="T4" fmla="*/ 846 w 73"/>
                <a:gd name="T5" fmla="*/ 408 h 57"/>
                <a:gd name="T6" fmla="*/ 846 w 73"/>
                <a:gd name="T7" fmla="*/ 321 h 57"/>
                <a:gd name="T8" fmla="*/ 846 w 73"/>
                <a:gd name="T9" fmla="*/ 238 h 57"/>
                <a:gd name="T10" fmla="*/ 870 w 73"/>
                <a:gd name="T11" fmla="*/ 180 h 57"/>
                <a:gd name="T12" fmla="*/ 846 w 73"/>
                <a:gd name="T13" fmla="*/ 166 h 57"/>
                <a:gd name="T14" fmla="*/ 846 w 73"/>
                <a:gd name="T15" fmla="*/ 142 h 57"/>
                <a:gd name="T16" fmla="*/ 835 w 73"/>
                <a:gd name="T17" fmla="*/ 121 h 57"/>
                <a:gd name="T18" fmla="*/ 835 w 73"/>
                <a:gd name="T19" fmla="*/ 83 h 57"/>
                <a:gd name="T20" fmla="*/ 822 w 73"/>
                <a:gd name="T21" fmla="*/ 35 h 57"/>
                <a:gd name="T22" fmla="*/ 763 w 73"/>
                <a:gd name="T23" fmla="*/ 59 h 57"/>
                <a:gd name="T24" fmla="*/ 728 w 73"/>
                <a:gd name="T25" fmla="*/ 24 h 57"/>
                <a:gd name="T26" fmla="*/ 680 w 73"/>
                <a:gd name="T27" fmla="*/ 24 h 57"/>
                <a:gd name="T28" fmla="*/ 642 w 73"/>
                <a:gd name="T29" fmla="*/ 0 h 57"/>
                <a:gd name="T30" fmla="*/ 297 w 73"/>
                <a:gd name="T31" fmla="*/ 238 h 57"/>
                <a:gd name="T32" fmla="*/ 228 w 73"/>
                <a:gd name="T33" fmla="*/ 263 h 57"/>
                <a:gd name="T34" fmla="*/ 228 w 73"/>
                <a:gd name="T35" fmla="*/ 442 h 57"/>
                <a:gd name="T36" fmla="*/ 214 w 73"/>
                <a:gd name="T37" fmla="*/ 442 h 57"/>
                <a:gd name="T38" fmla="*/ 204 w 73"/>
                <a:gd name="T39" fmla="*/ 453 h 57"/>
                <a:gd name="T40" fmla="*/ 190 w 73"/>
                <a:gd name="T41" fmla="*/ 467 h 57"/>
                <a:gd name="T42" fmla="*/ 180 w 73"/>
                <a:gd name="T43" fmla="*/ 477 h 57"/>
                <a:gd name="T44" fmla="*/ 59 w 73"/>
                <a:gd name="T45" fmla="*/ 491 h 57"/>
                <a:gd name="T46" fmla="*/ 48 w 73"/>
                <a:gd name="T47" fmla="*/ 501 h 57"/>
                <a:gd name="T48" fmla="*/ 0 w 73"/>
                <a:gd name="T49" fmla="*/ 501 h 57"/>
                <a:gd name="T50" fmla="*/ 0 w 73"/>
                <a:gd name="T51" fmla="*/ 539 h 57"/>
                <a:gd name="T52" fmla="*/ 10 w 73"/>
                <a:gd name="T53" fmla="*/ 560 h 57"/>
                <a:gd name="T54" fmla="*/ 35 w 73"/>
                <a:gd name="T55" fmla="*/ 584 h 57"/>
                <a:gd name="T56" fmla="*/ 48 w 73"/>
                <a:gd name="T57" fmla="*/ 584 h 57"/>
                <a:gd name="T58" fmla="*/ 35 w 73"/>
                <a:gd name="T59" fmla="*/ 622 h 57"/>
                <a:gd name="T60" fmla="*/ 83 w 73"/>
                <a:gd name="T61" fmla="*/ 632 h 57"/>
                <a:gd name="T62" fmla="*/ 107 w 73"/>
                <a:gd name="T63" fmla="*/ 632 h 57"/>
                <a:gd name="T64" fmla="*/ 121 w 73"/>
                <a:gd name="T65" fmla="*/ 646 h 57"/>
                <a:gd name="T66" fmla="*/ 121 w 73"/>
                <a:gd name="T67" fmla="*/ 657 h 57"/>
                <a:gd name="T68" fmla="*/ 121 w 73"/>
                <a:gd name="T69" fmla="*/ 681 h 57"/>
                <a:gd name="T70" fmla="*/ 131 w 73"/>
                <a:gd name="T71" fmla="*/ 681 h 57"/>
                <a:gd name="T72" fmla="*/ 131 w 73"/>
                <a:gd name="T73" fmla="*/ 681 h 57"/>
                <a:gd name="T74" fmla="*/ 131 w 73"/>
                <a:gd name="T75" fmla="*/ 657 h 57"/>
                <a:gd name="T76" fmla="*/ 155 w 73"/>
                <a:gd name="T77" fmla="*/ 646 h 57"/>
                <a:gd name="T78" fmla="*/ 180 w 73"/>
                <a:gd name="T79" fmla="*/ 681 h 57"/>
                <a:gd name="T80" fmla="*/ 204 w 73"/>
                <a:gd name="T81" fmla="*/ 681 h 57"/>
                <a:gd name="T82" fmla="*/ 204 w 73"/>
                <a:gd name="T83" fmla="*/ 646 h 57"/>
                <a:gd name="T84" fmla="*/ 214 w 73"/>
                <a:gd name="T85" fmla="*/ 622 h 57"/>
                <a:gd name="T86" fmla="*/ 228 w 73"/>
                <a:gd name="T87" fmla="*/ 584 h 57"/>
                <a:gd name="T88" fmla="*/ 287 w 73"/>
                <a:gd name="T89" fmla="*/ 574 h 57"/>
                <a:gd name="T90" fmla="*/ 359 w 73"/>
                <a:gd name="T91" fmla="*/ 598 h 57"/>
                <a:gd name="T92" fmla="*/ 394 w 73"/>
                <a:gd name="T93" fmla="*/ 608 h 57"/>
                <a:gd name="T94" fmla="*/ 418 w 73"/>
                <a:gd name="T95" fmla="*/ 598 h 57"/>
                <a:gd name="T96" fmla="*/ 466 w 73"/>
                <a:gd name="T97" fmla="*/ 608 h 57"/>
                <a:gd name="T98" fmla="*/ 501 w 73"/>
                <a:gd name="T99" fmla="*/ 632 h 57"/>
                <a:gd name="T100" fmla="*/ 525 w 73"/>
                <a:gd name="T101" fmla="*/ 632 h 57"/>
                <a:gd name="T102" fmla="*/ 559 w 73"/>
                <a:gd name="T103" fmla="*/ 608 h 57"/>
                <a:gd name="T104" fmla="*/ 608 w 73"/>
                <a:gd name="T105" fmla="*/ 598 h 57"/>
                <a:gd name="T106" fmla="*/ 666 w 73"/>
                <a:gd name="T107" fmla="*/ 608 h 57"/>
                <a:gd name="T108" fmla="*/ 690 w 73"/>
                <a:gd name="T109" fmla="*/ 598 h 57"/>
                <a:gd name="T110" fmla="*/ 715 w 73"/>
                <a:gd name="T111" fmla="*/ 584 h 57"/>
                <a:gd name="T112" fmla="*/ 749 w 73"/>
                <a:gd name="T113" fmla="*/ 584 h 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"/>
                <a:gd name="T172" fmla="*/ 0 h 57"/>
                <a:gd name="T173" fmla="*/ 73 w 73"/>
                <a:gd name="T174" fmla="*/ 57 h 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" h="57">
                  <a:moveTo>
                    <a:pt x="63" y="49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7" y="4"/>
                    <a:pt x="65" y="5"/>
                    <a:pt x="64" y="5"/>
                  </a:cubicBezTo>
                  <a:cubicBezTo>
                    <a:pt x="63" y="4"/>
                    <a:pt x="63" y="3"/>
                    <a:pt x="61" y="2"/>
                  </a:cubicBezTo>
                  <a:cubicBezTo>
                    <a:pt x="60" y="1"/>
                    <a:pt x="58" y="2"/>
                    <a:pt x="57" y="2"/>
                  </a:cubicBezTo>
                  <a:cubicBezTo>
                    <a:pt x="56" y="2"/>
                    <a:pt x="55" y="1"/>
                    <a:pt x="54" y="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8" y="37"/>
                    <a:pt x="18" y="37"/>
                  </a:cubicBezTo>
                  <a:cubicBezTo>
                    <a:pt x="18" y="37"/>
                    <a:pt x="18" y="38"/>
                    <a:pt x="17" y="38"/>
                  </a:cubicBezTo>
                  <a:cubicBezTo>
                    <a:pt x="17" y="39"/>
                    <a:pt x="16" y="38"/>
                    <a:pt x="16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4" y="42"/>
                    <a:pt x="4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0" y="47"/>
                    <a:pt x="1" y="47"/>
                  </a:cubicBezTo>
                  <a:cubicBezTo>
                    <a:pt x="1" y="48"/>
                    <a:pt x="2" y="48"/>
                    <a:pt x="3" y="49"/>
                  </a:cubicBezTo>
                  <a:cubicBezTo>
                    <a:pt x="3" y="49"/>
                    <a:pt x="4" y="49"/>
                    <a:pt x="4" y="49"/>
                  </a:cubicBezTo>
                  <a:cubicBezTo>
                    <a:pt x="4" y="50"/>
                    <a:pt x="3" y="51"/>
                    <a:pt x="3" y="52"/>
                  </a:cubicBezTo>
                  <a:cubicBezTo>
                    <a:pt x="4" y="53"/>
                    <a:pt x="6" y="53"/>
                    <a:pt x="7" y="53"/>
                  </a:cubicBezTo>
                  <a:cubicBezTo>
                    <a:pt x="8" y="54"/>
                    <a:pt x="8" y="53"/>
                    <a:pt x="9" y="53"/>
                  </a:cubicBezTo>
                  <a:cubicBezTo>
                    <a:pt x="10" y="53"/>
                    <a:pt x="10" y="54"/>
                    <a:pt x="10" y="54"/>
                  </a:cubicBezTo>
                  <a:cubicBezTo>
                    <a:pt x="10" y="54"/>
                    <a:pt x="10" y="55"/>
                    <a:pt x="10" y="55"/>
                  </a:cubicBezTo>
                  <a:cubicBezTo>
                    <a:pt x="10" y="56"/>
                    <a:pt x="10" y="56"/>
                    <a:pt x="10" y="57"/>
                  </a:cubicBezTo>
                  <a:cubicBezTo>
                    <a:pt x="10" y="57"/>
                    <a:pt x="10" y="57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6"/>
                    <a:pt x="11" y="55"/>
                    <a:pt x="11" y="55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4" y="55"/>
                    <a:pt x="14" y="56"/>
                    <a:pt x="15" y="57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56"/>
                    <a:pt x="16" y="55"/>
                    <a:pt x="17" y="54"/>
                  </a:cubicBezTo>
                  <a:cubicBezTo>
                    <a:pt x="17" y="53"/>
                    <a:pt x="18" y="53"/>
                    <a:pt x="18" y="52"/>
                  </a:cubicBezTo>
                  <a:cubicBezTo>
                    <a:pt x="19" y="51"/>
                    <a:pt x="18" y="49"/>
                    <a:pt x="19" y="49"/>
                  </a:cubicBezTo>
                  <a:cubicBezTo>
                    <a:pt x="21" y="48"/>
                    <a:pt x="22" y="48"/>
                    <a:pt x="24" y="48"/>
                  </a:cubicBezTo>
                  <a:cubicBezTo>
                    <a:pt x="26" y="48"/>
                    <a:pt x="28" y="49"/>
                    <a:pt x="30" y="50"/>
                  </a:cubicBezTo>
                  <a:cubicBezTo>
                    <a:pt x="31" y="50"/>
                    <a:pt x="32" y="51"/>
                    <a:pt x="33" y="51"/>
                  </a:cubicBezTo>
                  <a:cubicBezTo>
                    <a:pt x="33" y="51"/>
                    <a:pt x="34" y="50"/>
                    <a:pt x="35" y="50"/>
                  </a:cubicBezTo>
                  <a:cubicBezTo>
                    <a:pt x="36" y="50"/>
                    <a:pt x="38" y="50"/>
                    <a:pt x="39" y="51"/>
                  </a:cubicBezTo>
                  <a:cubicBezTo>
                    <a:pt x="40" y="51"/>
                    <a:pt x="41" y="52"/>
                    <a:pt x="42" y="53"/>
                  </a:cubicBezTo>
                  <a:cubicBezTo>
                    <a:pt x="43" y="53"/>
                    <a:pt x="43" y="53"/>
                    <a:pt x="44" y="53"/>
                  </a:cubicBezTo>
                  <a:cubicBezTo>
                    <a:pt x="45" y="52"/>
                    <a:pt x="46" y="51"/>
                    <a:pt x="47" y="51"/>
                  </a:cubicBezTo>
                  <a:cubicBezTo>
                    <a:pt x="48" y="50"/>
                    <a:pt x="50" y="50"/>
                    <a:pt x="51" y="50"/>
                  </a:cubicBezTo>
                  <a:cubicBezTo>
                    <a:pt x="53" y="50"/>
                    <a:pt x="54" y="51"/>
                    <a:pt x="56" y="51"/>
                  </a:cubicBezTo>
                  <a:cubicBezTo>
                    <a:pt x="57" y="51"/>
                    <a:pt x="58" y="51"/>
                    <a:pt x="58" y="50"/>
                  </a:cubicBezTo>
                  <a:cubicBezTo>
                    <a:pt x="59" y="50"/>
                    <a:pt x="60" y="49"/>
                    <a:pt x="60" y="49"/>
                  </a:cubicBezTo>
                  <a:cubicBezTo>
                    <a:pt x="61" y="49"/>
                    <a:pt x="62" y="49"/>
                    <a:pt x="63" y="4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4" name="Freeform 788"/>
            <p:cNvSpPr>
              <a:spLocks/>
            </p:cNvSpPr>
            <p:nvPr/>
          </p:nvSpPr>
          <p:spPr bwMode="auto">
            <a:xfrm>
              <a:off x="4051" y="2255"/>
              <a:ext cx="69" cy="125"/>
            </a:xfrm>
            <a:custGeom>
              <a:avLst/>
              <a:gdLst>
                <a:gd name="T0" fmla="*/ 121 w 20"/>
                <a:gd name="T1" fmla="*/ 434 h 36"/>
                <a:gd name="T2" fmla="*/ 141 w 20"/>
                <a:gd name="T3" fmla="*/ 424 h 36"/>
                <a:gd name="T4" fmla="*/ 155 w 20"/>
                <a:gd name="T5" fmla="*/ 399 h 36"/>
                <a:gd name="T6" fmla="*/ 141 w 20"/>
                <a:gd name="T7" fmla="*/ 351 h 36"/>
                <a:gd name="T8" fmla="*/ 166 w 20"/>
                <a:gd name="T9" fmla="*/ 337 h 36"/>
                <a:gd name="T10" fmla="*/ 204 w 20"/>
                <a:gd name="T11" fmla="*/ 312 h 36"/>
                <a:gd name="T12" fmla="*/ 238 w 20"/>
                <a:gd name="T13" fmla="*/ 302 h 36"/>
                <a:gd name="T14" fmla="*/ 228 w 20"/>
                <a:gd name="T15" fmla="*/ 288 h 36"/>
                <a:gd name="T16" fmla="*/ 228 w 20"/>
                <a:gd name="T17" fmla="*/ 253 h 36"/>
                <a:gd name="T18" fmla="*/ 166 w 20"/>
                <a:gd name="T19" fmla="*/ 229 h 36"/>
                <a:gd name="T20" fmla="*/ 155 w 20"/>
                <a:gd name="T21" fmla="*/ 219 h 36"/>
                <a:gd name="T22" fmla="*/ 141 w 20"/>
                <a:gd name="T23" fmla="*/ 181 h 36"/>
                <a:gd name="T24" fmla="*/ 179 w 20"/>
                <a:gd name="T25" fmla="*/ 170 h 36"/>
                <a:gd name="T26" fmla="*/ 204 w 20"/>
                <a:gd name="T27" fmla="*/ 132 h 36"/>
                <a:gd name="T28" fmla="*/ 204 w 20"/>
                <a:gd name="T29" fmla="*/ 97 h 36"/>
                <a:gd name="T30" fmla="*/ 166 w 20"/>
                <a:gd name="T31" fmla="*/ 83 h 36"/>
                <a:gd name="T32" fmla="*/ 166 w 20"/>
                <a:gd name="T33" fmla="*/ 59 h 36"/>
                <a:gd name="T34" fmla="*/ 190 w 20"/>
                <a:gd name="T35" fmla="*/ 49 h 36"/>
                <a:gd name="T36" fmla="*/ 204 w 20"/>
                <a:gd name="T37" fmla="*/ 24 h 36"/>
                <a:gd name="T38" fmla="*/ 204 w 20"/>
                <a:gd name="T39" fmla="*/ 10 h 36"/>
                <a:gd name="T40" fmla="*/ 179 w 20"/>
                <a:gd name="T41" fmla="*/ 35 h 36"/>
                <a:gd name="T42" fmla="*/ 155 w 20"/>
                <a:gd name="T43" fmla="*/ 24 h 36"/>
                <a:gd name="T44" fmla="*/ 166 w 20"/>
                <a:gd name="T45" fmla="*/ 10 h 36"/>
                <a:gd name="T46" fmla="*/ 131 w 20"/>
                <a:gd name="T47" fmla="*/ 0 h 36"/>
                <a:gd name="T48" fmla="*/ 97 w 20"/>
                <a:gd name="T49" fmla="*/ 0 h 36"/>
                <a:gd name="T50" fmla="*/ 59 w 20"/>
                <a:gd name="T51" fmla="*/ 24 h 36"/>
                <a:gd name="T52" fmla="*/ 59 w 20"/>
                <a:gd name="T53" fmla="*/ 35 h 36"/>
                <a:gd name="T54" fmla="*/ 48 w 20"/>
                <a:gd name="T55" fmla="*/ 49 h 36"/>
                <a:gd name="T56" fmla="*/ 35 w 20"/>
                <a:gd name="T57" fmla="*/ 49 h 36"/>
                <a:gd name="T58" fmla="*/ 48 w 20"/>
                <a:gd name="T59" fmla="*/ 73 h 36"/>
                <a:gd name="T60" fmla="*/ 48 w 20"/>
                <a:gd name="T61" fmla="*/ 83 h 36"/>
                <a:gd name="T62" fmla="*/ 48 w 20"/>
                <a:gd name="T63" fmla="*/ 122 h 36"/>
                <a:gd name="T64" fmla="*/ 48 w 20"/>
                <a:gd name="T65" fmla="*/ 156 h 36"/>
                <a:gd name="T66" fmla="*/ 24 w 20"/>
                <a:gd name="T67" fmla="*/ 181 h 36"/>
                <a:gd name="T68" fmla="*/ 0 w 20"/>
                <a:gd name="T69" fmla="*/ 205 h 36"/>
                <a:gd name="T70" fmla="*/ 0 w 20"/>
                <a:gd name="T71" fmla="*/ 219 h 36"/>
                <a:gd name="T72" fmla="*/ 10 w 20"/>
                <a:gd name="T73" fmla="*/ 253 h 36"/>
                <a:gd name="T74" fmla="*/ 48 w 20"/>
                <a:gd name="T75" fmla="*/ 278 h 36"/>
                <a:gd name="T76" fmla="*/ 48 w 20"/>
                <a:gd name="T77" fmla="*/ 302 h 36"/>
                <a:gd name="T78" fmla="*/ 72 w 20"/>
                <a:gd name="T79" fmla="*/ 312 h 36"/>
                <a:gd name="T80" fmla="*/ 97 w 20"/>
                <a:gd name="T81" fmla="*/ 326 h 36"/>
                <a:gd name="T82" fmla="*/ 121 w 20"/>
                <a:gd name="T83" fmla="*/ 434 h 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36"/>
                <a:gd name="T128" fmla="*/ 20 w 20"/>
                <a:gd name="T129" fmla="*/ 36 h 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36">
                  <a:moveTo>
                    <a:pt x="10" y="36"/>
                  </a:moveTo>
                  <a:cubicBezTo>
                    <a:pt x="10" y="36"/>
                    <a:pt x="12" y="36"/>
                    <a:pt x="12" y="35"/>
                  </a:cubicBezTo>
                  <a:cubicBezTo>
                    <a:pt x="13" y="34"/>
                    <a:pt x="13" y="34"/>
                    <a:pt x="13" y="33"/>
                  </a:cubicBezTo>
                  <a:cubicBezTo>
                    <a:pt x="13" y="32"/>
                    <a:pt x="12" y="31"/>
                    <a:pt x="12" y="29"/>
                  </a:cubicBezTo>
                  <a:cubicBezTo>
                    <a:pt x="13" y="29"/>
                    <a:pt x="14" y="29"/>
                    <a:pt x="14" y="28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17" y="26"/>
                    <a:pt x="19" y="25"/>
                    <a:pt x="20" y="25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9" y="23"/>
                    <a:pt x="19" y="22"/>
                    <a:pt x="19" y="21"/>
                  </a:cubicBezTo>
                  <a:cubicBezTo>
                    <a:pt x="18" y="20"/>
                    <a:pt x="16" y="20"/>
                    <a:pt x="14" y="19"/>
                  </a:cubicBezTo>
                  <a:cubicBezTo>
                    <a:pt x="14" y="19"/>
                    <a:pt x="13" y="18"/>
                    <a:pt x="13" y="18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4" y="15"/>
                    <a:pt x="15" y="14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7" y="10"/>
                    <a:pt x="17" y="9"/>
                    <a:pt x="17" y="8"/>
                  </a:cubicBezTo>
                  <a:cubicBezTo>
                    <a:pt x="16" y="7"/>
                    <a:pt x="15" y="7"/>
                    <a:pt x="14" y="7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4" y="5"/>
                    <a:pt x="15" y="5"/>
                    <a:pt x="16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2" y="2"/>
                    <a:pt x="14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1"/>
                    <a:pt x="4" y="13"/>
                    <a:pt x="4" y="13"/>
                  </a:cubicBezTo>
                  <a:cubicBezTo>
                    <a:pt x="4" y="14"/>
                    <a:pt x="2" y="14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2"/>
                    <a:pt x="3" y="22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6" y="26"/>
                    <a:pt x="7" y="26"/>
                    <a:pt x="8" y="27"/>
                  </a:cubicBezTo>
                  <a:lnTo>
                    <a:pt x="10" y="36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5" name="Freeform 789"/>
            <p:cNvSpPr>
              <a:spLocks/>
            </p:cNvSpPr>
            <p:nvPr/>
          </p:nvSpPr>
          <p:spPr bwMode="auto">
            <a:xfrm>
              <a:off x="4079" y="2875"/>
              <a:ext cx="96" cy="100"/>
            </a:xfrm>
            <a:custGeom>
              <a:avLst/>
              <a:gdLst>
                <a:gd name="T0" fmla="*/ 257 w 28"/>
                <a:gd name="T1" fmla="*/ 10 h 29"/>
                <a:gd name="T2" fmla="*/ 223 w 28"/>
                <a:gd name="T3" fmla="*/ 0 h 29"/>
                <a:gd name="T4" fmla="*/ 141 w 28"/>
                <a:gd name="T5" fmla="*/ 0 h 29"/>
                <a:gd name="T6" fmla="*/ 130 w 28"/>
                <a:gd name="T7" fmla="*/ 10 h 29"/>
                <a:gd name="T8" fmla="*/ 141 w 28"/>
                <a:gd name="T9" fmla="*/ 59 h 29"/>
                <a:gd name="T10" fmla="*/ 117 w 28"/>
                <a:gd name="T11" fmla="*/ 72 h 29"/>
                <a:gd name="T12" fmla="*/ 34 w 28"/>
                <a:gd name="T13" fmla="*/ 72 h 29"/>
                <a:gd name="T14" fmla="*/ 34 w 28"/>
                <a:gd name="T15" fmla="*/ 97 h 29"/>
                <a:gd name="T16" fmla="*/ 24 w 28"/>
                <a:gd name="T17" fmla="*/ 131 h 29"/>
                <a:gd name="T18" fmla="*/ 10 w 28"/>
                <a:gd name="T19" fmla="*/ 166 h 29"/>
                <a:gd name="T20" fmla="*/ 0 w 28"/>
                <a:gd name="T21" fmla="*/ 166 h 29"/>
                <a:gd name="T22" fmla="*/ 10 w 28"/>
                <a:gd name="T23" fmla="*/ 203 h 29"/>
                <a:gd name="T24" fmla="*/ 34 w 28"/>
                <a:gd name="T25" fmla="*/ 214 h 29"/>
                <a:gd name="T26" fmla="*/ 24 w 28"/>
                <a:gd name="T27" fmla="*/ 228 h 29"/>
                <a:gd name="T28" fmla="*/ 34 w 28"/>
                <a:gd name="T29" fmla="*/ 238 h 29"/>
                <a:gd name="T30" fmla="*/ 34 w 28"/>
                <a:gd name="T31" fmla="*/ 248 h 29"/>
                <a:gd name="T32" fmla="*/ 72 w 28"/>
                <a:gd name="T33" fmla="*/ 262 h 29"/>
                <a:gd name="T34" fmla="*/ 58 w 28"/>
                <a:gd name="T35" fmla="*/ 272 h 29"/>
                <a:gd name="T36" fmla="*/ 72 w 28"/>
                <a:gd name="T37" fmla="*/ 297 h 29"/>
                <a:gd name="T38" fmla="*/ 106 w 28"/>
                <a:gd name="T39" fmla="*/ 321 h 29"/>
                <a:gd name="T40" fmla="*/ 130 w 28"/>
                <a:gd name="T41" fmla="*/ 345 h 29"/>
                <a:gd name="T42" fmla="*/ 141 w 28"/>
                <a:gd name="T43" fmla="*/ 321 h 29"/>
                <a:gd name="T44" fmla="*/ 165 w 28"/>
                <a:gd name="T45" fmla="*/ 321 h 29"/>
                <a:gd name="T46" fmla="*/ 165 w 28"/>
                <a:gd name="T47" fmla="*/ 297 h 29"/>
                <a:gd name="T48" fmla="*/ 141 w 28"/>
                <a:gd name="T49" fmla="*/ 286 h 29"/>
                <a:gd name="T50" fmla="*/ 154 w 28"/>
                <a:gd name="T51" fmla="*/ 248 h 29"/>
                <a:gd name="T52" fmla="*/ 189 w 28"/>
                <a:gd name="T53" fmla="*/ 262 h 29"/>
                <a:gd name="T54" fmla="*/ 199 w 28"/>
                <a:gd name="T55" fmla="*/ 238 h 29"/>
                <a:gd name="T56" fmla="*/ 223 w 28"/>
                <a:gd name="T57" fmla="*/ 248 h 29"/>
                <a:gd name="T58" fmla="*/ 271 w 28"/>
                <a:gd name="T59" fmla="*/ 248 h 29"/>
                <a:gd name="T60" fmla="*/ 271 w 28"/>
                <a:gd name="T61" fmla="*/ 262 h 29"/>
                <a:gd name="T62" fmla="*/ 295 w 28"/>
                <a:gd name="T63" fmla="*/ 262 h 29"/>
                <a:gd name="T64" fmla="*/ 295 w 28"/>
                <a:gd name="T65" fmla="*/ 228 h 29"/>
                <a:gd name="T66" fmla="*/ 295 w 28"/>
                <a:gd name="T67" fmla="*/ 190 h 29"/>
                <a:gd name="T68" fmla="*/ 305 w 28"/>
                <a:gd name="T69" fmla="*/ 166 h 29"/>
                <a:gd name="T70" fmla="*/ 281 w 28"/>
                <a:gd name="T71" fmla="*/ 155 h 29"/>
                <a:gd name="T72" fmla="*/ 281 w 28"/>
                <a:gd name="T73" fmla="*/ 107 h 29"/>
                <a:gd name="T74" fmla="*/ 319 w 28"/>
                <a:gd name="T75" fmla="*/ 97 h 29"/>
                <a:gd name="T76" fmla="*/ 319 w 28"/>
                <a:gd name="T77" fmla="*/ 59 h 29"/>
                <a:gd name="T78" fmla="*/ 257 w 28"/>
                <a:gd name="T79" fmla="*/ 59 h 29"/>
                <a:gd name="T80" fmla="*/ 247 w 28"/>
                <a:gd name="T81" fmla="*/ 34 h 29"/>
                <a:gd name="T82" fmla="*/ 257 w 28"/>
                <a:gd name="T83" fmla="*/ 10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"/>
                <a:gd name="T127" fmla="*/ 0 h 29"/>
                <a:gd name="T128" fmla="*/ 28 w 28"/>
                <a:gd name="T129" fmla="*/ 29 h 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" h="29">
                  <a:moveTo>
                    <a:pt x="22" y="1"/>
                  </a:move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2" y="4"/>
                    <a:pt x="12" y="5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8" y="6"/>
                    <a:pt x="6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2" y="12"/>
                    <a:pt x="2" y="14"/>
                    <a:pt x="1" y="14"/>
                  </a:cubicBezTo>
                  <a:cubicBezTo>
                    <a:pt x="1" y="15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7"/>
                    <a:pt x="3" y="18"/>
                    <a:pt x="3" y="18"/>
                  </a:cubicBezTo>
                  <a:cubicBezTo>
                    <a:pt x="3" y="19"/>
                    <a:pt x="2" y="18"/>
                    <a:pt x="2" y="19"/>
                  </a:cubicBezTo>
                  <a:cubicBezTo>
                    <a:pt x="2" y="19"/>
                    <a:pt x="3" y="20"/>
                    <a:pt x="3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4" y="22"/>
                    <a:pt x="5" y="23"/>
                  </a:cubicBezTo>
                  <a:cubicBezTo>
                    <a:pt x="5" y="24"/>
                    <a:pt x="6" y="24"/>
                    <a:pt x="6" y="25"/>
                  </a:cubicBezTo>
                  <a:cubicBezTo>
                    <a:pt x="7" y="26"/>
                    <a:pt x="8" y="27"/>
                    <a:pt x="9" y="27"/>
                  </a:cubicBezTo>
                  <a:cubicBezTo>
                    <a:pt x="10" y="28"/>
                    <a:pt x="10" y="28"/>
                    <a:pt x="11" y="29"/>
                  </a:cubicBezTo>
                  <a:cubicBezTo>
                    <a:pt x="11" y="28"/>
                    <a:pt x="11" y="27"/>
                    <a:pt x="12" y="27"/>
                  </a:cubicBezTo>
                  <a:cubicBezTo>
                    <a:pt x="12" y="27"/>
                    <a:pt x="14" y="28"/>
                    <a:pt x="14" y="27"/>
                  </a:cubicBezTo>
                  <a:cubicBezTo>
                    <a:pt x="14" y="27"/>
                    <a:pt x="14" y="26"/>
                    <a:pt x="14" y="25"/>
                  </a:cubicBezTo>
                  <a:cubicBezTo>
                    <a:pt x="14" y="25"/>
                    <a:pt x="12" y="24"/>
                    <a:pt x="12" y="24"/>
                  </a:cubicBezTo>
                  <a:cubicBezTo>
                    <a:pt x="12" y="23"/>
                    <a:pt x="12" y="22"/>
                    <a:pt x="13" y="21"/>
                  </a:cubicBezTo>
                  <a:cubicBezTo>
                    <a:pt x="14" y="21"/>
                    <a:pt x="15" y="22"/>
                    <a:pt x="16" y="22"/>
                  </a:cubicBezTo>
                  <a:cubicBezTo>
                    <a:pt x="17" y="21"/>
                    <a:pt x="16" y="20"/>
                    <a:pt x="17" y="20"/>
                  </a:cubicBezTo>
                  <a:cubicBezTo>
                    <a:pt x="18" y="19"/>
                    <a:pt x="19" y="21"/>
                    <a:pt x="19" y="21"/>
                  </a:cubicBezTo>
                  <a:cubicBezTo>
                    <a:pt x="21" y="21"/>
                    <a:pt x="22" y="21"/>
                    <a:pt x="23" y="21"/>
                  </a:cubicBezTo>
                  <a:cubicBezTo>
                    <a:pt x="23" y="21"/>
                    <a:pt x="23" y="22"/>
                    <a:pt x="23" y="22"/>
                  </a:cubicBezTo>
                  <a:cubicBezTo>
                    <a:pt x="24" y="22"/>
                    <a:pt x="24" y="22"/>
                    <a:pt x="25" y="22"/>
                  </a:cubicBezTo>
                  <a:cubicBezTo>
                    <a:pt x="26" y="21"/>
                    <a:pt x="25" y="20"/>
                    <a:pt x="25" y="19"/>
                  </a:cubicBezTo>
                  <a:cubicBezTo>
                    <a:pt x="25" y="18"/>
                    <a:pt x="25" y="17"/>
                    <a:pt x="25" y="16"/>
                  </a:cubicBezTo>
                  <a:cubicBezTo>
                    <a:pt x="25" y="15"/>
                    <a:pt x="26" y="14"/>
                    <a:pt x="26" y="14"/>
                  </a:cubicBezTo>
                  <a:cubicBezTo>
                    <a:pt x="26" y="13"/>
                    <a:pt x="24" y="14"/>
                    <a:pt x="24" y="13"/>
                  </a:cubicBezTo>
                  <a:cubicBezTo>
                    <a:pt x="23" y="12"/>
                    <a:pt x="24" y="10"/>
                    <a:pt x="24" y="9"/>
                  </a:cubicBezTo>
                  <a:cubicBezTo>
                    <a:pt x="25" y="9"/>
                    <a:pt x="26" y="9"/>
                    <a:pt x="27" y="8"/>
                  </a:cubicBezTo>
                  <a:cubicBezTo>
                    <a:pt x="28" y="7"/>
                    <a:pt x="28" y="6"/>
                    <a:pt x="27" y="5"/>
                  </a:cubicBezTo>
                  <a:cubicBezTo>
                    <a:pt x="26" y="4"/>
                    <a:pt x="23" y="5"/>
                    <a:pt x="22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2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6" name="Freeform 790"/>
            <p:cNvSpPr>
              <a:spLocks/>
            </p:cNvSpPr>
            <p:nvPr/>
          </p:nvSpPr>
          <p:spPr bwMode="auto">
            <a:xfrm>
              <a:off x="4092" y="2875"/>
              <a:ext cx="28" cy="14"/>
            </a:xfrm>
            <a:custGeom>
              <a:avLst/>
              <a:gdLst>
                <a:gd name="T0" fmla="*/ 0 w 8"/>
                <a:gd name="T1" fmla="*/ 49 h 4"/>
                <a:gd name="T2" fmla="*/ 0 w 8"/>
                <a:gd name="T3" fmla="*/ 24 h 4"/>
                <a:gd name="T4" fmla="*/ 14 w 8"/>
                <a:gd name="T5" fmla="*/ 0 h 4"/>
                <a:gd name="T6" fmla="*/ 84 w 8"/>
                <a:gd name="T7" fmla="*/ 0 h 4"/>
                <a:gd name="T8" fmla="*/ 98 w 8"/>
                <a:gd name="T9" fmla="*/ 49 h 4"/>
                <a:gd name="T10" fmla="*/ 84 w 8"/>
                <a:gd name="T11" fmla="*/ 49 h 4"/>
                <a:gd name="T12" fmla="*/ 0 w 8"/>
                <a:gd name="T13" fmla="*/ 49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4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3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7" name="Freeform 791"/>
            <p:cNvSpPr>
              <a:spLocks/>
            </p:cNvSpPr>
            <p:nvPr/>
          </p:nvSpPr>
          <p:spPr bwMode="auto">
            <a:xfrm>
              <a:off x="4079" y="2691"/>
              <a:ext cx="128" cy="184"/>
            </a:xfrm>
            <a:custGeom>
              <a:avLst/>
              <a:gdLst>
                <a:gd name="T0" fmla="*/ 83 w 37"/>
                <a:gd name="T1" fmla="*/ 580 h 53"/>
                <a:gd name="T2" fmla="*/ 73 w 37"/>
                <a:gd name="T3" fmla="*/ 517 h 53"/>
                <a:gd name="T4" fmla="*/ 59 w 37"/>
                <a:gd name="T5" fmla="*/ 517 h 53"/>
                <a:gd name="T6" fmla="*/ 24 w 37"/>
                <a:gd name="T7" fmla="*/ 469 h 53"/>
                <a:gd name="T8" fmla="*/ 0 w 37"/>
                <a:gd name="T9" fmla="*/ 458 h 53"/>
                <a:gd name="T10" fmla="*/ 10 w 37"/>
                <a:gd name="T11" fmla="*/ 399 h 53"/>
                <a:gd name="T12" fmla="*/ 59 w 37"/>
                <a:gd name="T13" fmla="*/ 361 h 53"/>
                <a:gd name="T14" fmla="*/ 107 w 37"/>
                <a:gd name="T15" fmla="*/ 351 h 53"/>
                <a:gd name="T16" fmla="*/ 121 w 37"/>
                <a:gd name="T17" fmla="*/ 337 h 53"/>
                <a:gd name="T18" fmla="*/ 166 w 37"/>
                <a:gd name="T19" fmla="*/ 361 h 53"/>
                <a:gd name="T20" fmla="*/ 214 w 37"/>
                <a:gd name="T21" fmla="*/ 288 h 53"/>
                <a:gd name="T22" fmla="*/ 239 w 37"/>
                <a:gd name="T23" fmla="*/ 240 h 53"/>
                <a:gd name="T24" fmla="*/ 263 w 37"/>
                <a:gd name="T25" fmla="*/ 181 h 53"/>
                <a:gd name="T26" fmla="*/ 287 w 37"/>
                <a:gd name="T27" fmla="*/ 146 h 53"/>
                <a:gd name="T28" fmla="*/ 346 w 37"/>
                <a:gd name="T29" fmla="*/ 83 h 53"/>
                <a:gd name="T30" fmla="*/ 311 w 37"/>
                <a:gd name="T31" fmla="*/ 24 h 53"/>
                <a:gd name="T32" fmla="*/ 336 w 37"/>
                <a:gd name="T33" fmla="*/ 0 h 53"/>
                <a:gd name="T34" fmla="*/ 370 w 37"/>
                <a:gd name="T35" fmla="*/ 97 h 53"/>
                <a:gd name="T36" fmla="*/ 408 w 37"/>
                <a:gd name="T37" fmla="*/ 170 h 53"/>
                <a:gd name="T38" fmla="*/ 360 w 37"/>
                <a:gd name="T39" fmla="*/ 170 h 53"/>
                <a:gd name="T40" fmla="*/ 311 w 37"/>
                <a:gd name="T41" fmla="*/ 181 h 53"/>
                <a:gd name="T42" fmla="*/ 370 w 37"/>
                <a:gd name="T43" fmla="*/ 240 h 53"/>
                <a:gd name="T44" fmla="*/ 408 w 37"/>
                <a:gd name="T45" fmla="*/ 302 h 53"/>
                <a:gd name="T46" fmla="*/ 384 w 37"/>
                <a:gd name="T47" fmla="*/ 337 h 53"/>
                <a:gd name="T48" fmla="*/ 336 w 37"/>
                <a:gd name="T49" fmla="*/ 399 h 53"/>
                <a:gd name="T50" fmla="*/ 360 w 37"/>
                <a:gd name="T51" fmla="*/ 469 h 53"/>
                <a:gd name="T52" fmla="*/ 384 w 37"/>
                <a:gd name="T53" fmla="*/ 507 h 53"/>
                <a:gd name="T54" fmla="*/ 408 w 37"/>
                <a:gd name="T55" fmla="*/ 555 h 53"/>
                <a:gd name="T56" fmla="*/ 443 w 37"/>
                <a:gd name="T57" fmla="*/ 604 h 53"/>
                <a:gd name="T58" fmla="*/ 432 w 37"/>
                <a:gd name="T59" fmla="*/ 639 h 53"/>
                <a:gd name="T60" fmla="*/ 287 w 37"/>
                <a:gd name="T61" fmla="*/ 614 h 53"/>
                <a:gd name="T62" fmla="*/ 166 w 37"/>
                <a:gd name="T63" fmla="*/ 604 h 53"/>
                <a:gd name="T64" fmla="*/ 73 w 37"/>
                <a:gd name="T65" fmla="*/ 614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53"/>
                <a:gd name="T101" fmla="*/ 37 w 37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53">
                  <a:moveTo>
                    <a:pt x="6" y="51"/>
                  </a:moveTo>
                  <a:cubicBezTo>
                    <a:pt x="6" y="50"/>
                    <a:pt x="6" y="49"/>
                    <a:pt x="7" y="48"/>
                  </a:cubicBezTo>
                  <a:cubicBezTo>
                    <a:pt x="7" y="47"/>
                    <a:pt x="6" y="46"/>
                    <a:pt x="6" y="46"/>
                  </a:cubicBezTo>
                  <a:cubicBezTo>
                    <a:pt x="6" y="45"/>
                    <a:pt x="6" y="44"/>
                    <a:pt x="6" y="43"/>
                  </a:cubicBezTo>
                  <a:cubicBezTo>
                    <a:pt x="6" y="43"/>
                    <a:pt x="6" y="42"/>
                    <a:pt x="6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2"/>
                    <a:pt x="3" y="42"/>
                    <a:pt x="2" y="42"/>
                  </a:cubicBezTo>
                  <a:cubicBezTo>
                    <a:pt x="2" y="41"/>
                    <a:pt x="3" y="40"/>
                    <a:pt x="2" y="39"/>
                  </a:cubicBezTo>
                  <a:cubicBezTo>
                    <a:pt x="2" y="39"/>
                    <a:pt x="1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1" y="38"/>
                    <a:pt x="1" y="37"/>
                    <a:pt x="2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2" y="33"/>
                    <a:pt x="2" y="32"/>
                    <a:pt x="3" y="31"/>
                  </a:cubicBezTo>
                  <a:cubicBezTo>
                    <a:pt x="4" y="31"/>
                    <a:pt x="5" y="30"/>
                    <a:pt x="5" y="30"/>
                  </a:cubicBezTo>
                  <a:cubicBezTo>
                    <a:pt x="6" y="29"/>
                    <a:pt x="6" y="28"/>
                    <a:pt x="8" y="28"/>
                  </a:cubicBezTo>
                  <a:cubicBezTo>
                    <a:pt x="8" y="28"/>
                    <a:pt x="8" y="28"/>
                    <a:pt x="9" y="29"/>
                  </a:cubicBezTo>
                  <a:cubicBezTo>
                    <a:pt x="9" y="29"/>
                    <a:pt x="10" y="29"/>
                    <a:pt x="10" y="28"/>
                  </a:cubicBezTo>
                  <a:cubicBezTo>
                    <a:pt x="10" y="28"/>
                    <a:pt x="10" y="27"/>
                    <a:pt x="10" y="28"/>
                  </a:cubicBezTo>
                  <a:cubicBezTo>
                    <a:pt x="11" y="28"/>
                    <a:pt x="12" y="29"/>
                    <a:pt x="12" y="30"/>
                  </a:cubicBezTo>
                  <a:cubicBezTo>
                    <a:pt x="13" y="30"/>
                    <a:pt x="14" y="31"/>
                    <a:pt x="14" y="30"/>
                  </a:cubicBezTo>
                  <a:cubicBezTo>
                    <a:pt x="15" y="30"/>
                    <a:pt x="16" y="28"/>
                    <a:pt x="16" y="27"/>
                  </a:cubicBezTo>
                  <a:cubicBezTo>
                    <a:pt x="17" y="26"/>
                    <a:pt x="17" y="25"/>
                    <a:pt x="18" y="24"/>
                  </a:cubicBezTo>
                  <a:cubicBezTo>
                    <a:pt x="18" y="23"/>
                    <a:pt x="17" y="23"/>
                    <a:pt x="18" y="22"/>
                  </a:cubicBezTo>
                  <a:cubicBezTo>
                    <a:pt x="18" y="21"/>
                    <a:pt x="19" y="21"/>
                    <a:pt x="20" y="20"/>
                  </a:cubicBezTo>
                  <a:cubicBezTo>
                    <a:pt x="21" y="19"/>
                    <a:pt x="20" y="17"/>
                    <a:pt x="21" y="16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3" y="15"/>
                    <a:pt x="22" y="14"/>
                    <a:pt x="22" y="14"/>
                  </a:cubicBezTo>
                  <a:cubicBezTo>
                    <a:pt x="22" y="13"/>
                    <a:pt x="23" y="12"/>
                    <a:pt x="24" y="12"/>
                  </a:cubicBezTo>
                  <a:cubicBezTo>
                    <a:pt x="24" y="10"/>
                    <a:pt x="24" y="9"/>
                    <a:pt x="25" y="8"/>
                  </a:cubicBezTo>
                  <a:cubicBezTo>
                    <a:pt x="26" y="7"/>
                    <a:pt x="28" y="8"/>
                    <a:pt x="29" y="7"/>
                  </a:cubicBezTo>
                  <a:cubicBezTo>
                    <a:pt x="30" y="6"/>
                    <a:pt x="29" y="4"/>
                    <a:pt x="28" y="3"/>
                  </a:cubicBezTo>
                  <a:cubicBezTo>
                    <a:pt x="28" y="3"/>
                    <a:pt x="27" y="3"/>
                    <a:pt x="26" y="2"/>
                  </a:cubicBezTo>
                  <a:cubicBezTo>
                    <a:pt x="26" y="2"/>
                    <a:pt x="27" y="1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1"/>
                    <a:pt x="30" y="3"/>
                    <a:pt x="31" y="4"/>
                  </a:cubicBezTo>
                  <a:cubicBezTo>
                    <a:pt x="31" y="5"/>
                    <a:pt x="31" y="7"/>
                    <a:pt x="31" y="8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2" y="13"/>
                    <a:pt x="34" y="13"/>
                    <a:pt x="34" y="14"/>
                  </a:cubicBezTo>
                  <a:cubicBezTo>
                    <a:pt x="33" y="14"/>
                    <a:pt x="32" y="14"/>
                    <a:pt x="31" y="14"/>
                  </a:cubicBezTo>
                  <a:cubicBezTo>
                    <a:pt x="31" y="14"/>
                    <a:pt x="30" y="14"/>
                    <a:pt x="30" y="14"/>
                  </a:cubicBezTo>
                  <a:cubicBezTo>
                    <a:pt x="29" y="14"/>
                    <a:pt x="28" y="13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6" y="16"/>
                    <a:pt x="28" y="17"/>
                    <a:pt x="28" y="17"/>
                  </a:cubicBezTo>
                  <a:cubicBezTo>
                    <a:pt x="29" y="18"/>
                    <a:pt x="30" y="19"/>
                    <a:pt x="31" y="20"/>
                  </a:cubicBezTo>
                  <a:cubicBezTo>
                    <a:pt x="31" y="21"/>
                    <a:pt x="32" y="22"/>
                    <a:pt x="32" y="23"/>
                  </a:cubicBezTo>
                  <a:cubicBezTo>
                    <a:pt x="33" y="23"/>
                    <a:pt x="33" y="24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2" y="27"/>
                    <a:pt x="32" y="28"/>
                  </a:cubicBezTo>
                  <a:cubicBezTo>
                    <a:pt x="31" y="29"/>
                    <a:pt x="31" y="31"/>
                    <a:pt x="30" y="32"/>
                  </a:cubicBezTo>
                  <a:cubicBezTo>
                    <a:pt x="30" y="32"/>
                    <a:pt x="28" y="32"/>
                    <a:pt x="28" y="33"/>
                  </a:cubicBezTo>
                  <a:cubicBezTo>
                    <a:pt x="28" y="34"/>
                    <a:pt x="30" y="34"/>
                    <a:pt x="30" y="34"/>
                  </a:cubicBezTo>
                  <a:cubicBezTo>
                    <a:pt x="30" y="36"/>
                    <a:pt x="29" y="38"/>
                    <a:pt x="30" y="39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1" y="41"/>
                    <a:pt x="32" y="41"/>
                    <a:pt x="32" y="42"/>
                  </a:cubicBezTo>
                  <a:cubicBezTo>
                    <a:pt x="32" y="42"/>
                    <a:pt x="32" y="43"/>
                    <a:pt x="32" y="43"/>
                  </a:cubicBezTo>
                  <a:cubicBezTo>
                    <a:pt x="32" y="44"/>
                    <a:pt x="33" y="45"/>
                    <a:pt x="34" y="46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36" y="48"/>
                    <a:pt x="36" y="49"/>
                    <a:pt x="37" y="50"/>
                  </a:cubicBezTo>
                  <a:cubicBezTo>
                    <a:pt x="36" y="50"/>
                    <a:pt x="36" y="51"/>
                    <a:pt x="36" y="52"/>
                  </a:cubicBezTo>
                  <a:cubicBezTo>
                    <a:pt x="36" y="52"/>
                    <a:pt x="37" y="53"/>
                    <a:pt x="36" y="53"/>
                  </a:cubicBezTo>
                  <a:cubicBezTo>
                    <a:pt x="34" y="53"/>
                    <a:pt x="31" y="51"/>
                    <a:pt x="29" y="51"/>
                  </a:cubicBezTo>
                  <a:cubicBezTo>
                    <a:pt x="27" y="51"/>
                    <a:pt x="25" y="51"/>
                    <a:pt x="24" y="51"/>
                  </a:cubicBezTo>
                  <a:cubicBezTo>
                    <a:pt x="22" y="51"/>
                    <a:pt x="22" y="51"/>
                    <a:pt x="21" y="50"/>
                  </a:cubicBezTo>
                  <a:cubicBezTo>
                    <a:pt x="18" y="50"/>
                    <a:pt x="16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lnTo>
                    <a:pt x="6" y="5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8" name="Freeform 792"/>
            <p:cNvSpPr>
              <a:spLocks/>
            </p:cNvSpPr>
            <p:nvPr/>
          </p:nvSpPr>
          <p:spPr bwMode="auto">
            <a:xfrm>
              <a:off x="4162" y="2508"/>
              <a:ext cx="169" cy="270"/>
            </a:xfrm>
            <a:custGeom>
              <a:avLst/>
              <a:gdLst>
                <a:gd name="T0" fmla="*/ 117 w 49"/>
                <a:gd name="T1" fmla="*/ 935 h 78"/>
                <a:gd name="T2" fmla="*/ 155 w 49"/>
                <a:gd name="T3" fmla="*/ 924 h 78"/>
                <a:gd name="T4" fmla="*/ 179 w 49"/>
                <a:gd name="T5" fmla="*/ 910 h 78"/>
                <a:gd name="T6" fmla="*/ 203 w 49"/>
                <a:gd name="T7" fmla="*/ 924 h 78"/>
                <a:gd name="T8" fmla="*/ 214 w 49"/>
                <a:gd name="T9" fmla="*/ 910 h 78"/>
                <a:gd name="T10" fmla="*/ 272 w 49"/>
                <a:gd name="T11" fmla="*/ 900 h 78"/>
                <a:gd name="T12" fmla="*/ 286 w 49"/>
                <a:gd name="T13" fmla="*/ 900 h 78"/>
                <a:gd name="T14" fmla="*/ 310 w 49"/>
                <a:gd name="T15" fmla="*/ 886 h 78"/>
                <a:gd name="T16" fmla="*/ 321 w 49"/>
                <a:gd name="T17" fmla="*/ 862 h 78"/>
                <a:gd name="T18" fmla="*/ 310 w 49"/>
                <a:gd name="T19" fmla="*/ 862 h 78"/>
                <a:gd name="T20" fmla="*/ 321 w 49"/>
                <a:gd name="T21" fmla="*/ 852 h 78"/>
                <a:gd name="T22" fmla="*/ 369 w 49"/>
                <a:gd name="T23" fmla="*/ 852 h 78"/>
                <a:gd name="T24" fmla="*/ 417 w 49"/>
                <a:gd name="T25" fmla="*/ 827 h 78"/>
                <a:gd name="T26" fmla="*/ 428 w 49"/>
                <a:gd name="T27" fmla="*/ 789 h 78"/>
                <a:gd name="T28" fmla="*/ 452 w 49"/>
                <a:gd name="T29" fmla="*/ 789 h 78"/>
                <a:gd name="T30" fmla="*/ 476 w 49"/>
                <a:gd name="T31" fmla="*/ 768 h 78"/>
                <a:gd name="T32" fmla="*/ 476 w 49"/>
                <a:gd name="T33" fmla="*/ 744 h 78"/>
                <a:gd name="T34" fmla="*/ 524 w 49"/>
                <a:gd name="T35" fmla="*/ 730 h 78"/>
                <a:gd name="T36" fmla="*/ 524 w 49"/>
                <a:gd name="T37" fmla="*/ 720 h 78"/>
                <a:gd name="T38" fmla="*/ 510 w 49"/>
                <a:gd name="T39" fmla="*/ 696 h 78"/>
                <a:gd name="T40" fmla="*/ 524 w 49"/>
                <a:gd name="T41" fmla="*/ 682 h 78"/>
                <a:gd name="T42" fmla="*/ 510 w 49"/>
                <a:gd name="T43" fmla="*/ 672 h 78"/>
                <a:gd name="T44" fmla="*/ 500 w 49"/>
                <a:gd name="T45" fmla="*/ 633 h 78"/>
                <a:gd name="T46" fmla="*/ 466 w 49"/>
                <a:gd name="T47" fmla="*/ 647 h 78"/>
                <a:gd name="T48" fmla="*/ 466 w 49"/>
                <a:gd name="T49" fmla="*/ 623 h 78"/>
                <a:gd name="T50" fmla="*/ 486 w 49"/>
                <a:gd name="T51" fmla="*/ 599 h 78"/>
                <a:gd name="T52" fmla="*/ 486 w 49"/>
                <a:gd name="T53" fmla="*/ 564 h 78"/>
                <a:gd name="T54" fmla="*/ 510 w 49"/>
                <a:gd name="T55" fmla="*/ 550 h 78"/>
                <a:gd name="T56" fmla="*/ 500 w 49"/>
                <a:gd name="T57" fmla="*/ 526 h 78"/>
                <a:gd name="T58" fmla="*/ 510 w 49"/>
                <a:gd name="T59" fmla="*/ 516 h 78"/>
                <a:gd name="T60" fmla="*/ 535 w 49"/>
                <a:gd name="T61" fmla="*/ 478 h 78"/>
                <a:gd name="T62" fmla="*/ 524 w 49"/>
                <a:gd name="T63" fmla="*/ 467 h 78"/>
                <a:gd name="T64" fmla="*/ 548 w 49"/>
                <a:gd name="T65" fmla="*/ 457 h 78"/>
                <a:gd name="T66" fmla="*/ 583 w 49"/>
                <a:gd name="T67" fmla="*/ 457 h 78"/>
                <a:gd name="T68" fmla="*/ 583 w 49"/>
                <a:gd name="T69" fmla="*/ 239 h 78"/>
                <a:gd name="T70" fmla="*/ 107 w 49"/>
                <a:gd name="T71" fmla="*/ 0 h 78"/>
                <a:gd name="T72" fmla="*/ 72 w 49"/>
                <a:gd name="T73" fmla="*/ 24 h 78"/>
                <a:gd name="T74" fmla="*/ 97 w 49"/>
                <a:gd name="T75" fmla="*/ 73 h 78"/>
                <a:gd name="T76" fmla="*/ 83 w 49"/>
                <a:gd name="T77" fmla="*/ 107 h 78"/>
                <a:gd name="T78" fmla="*/ 107 w 49"/>
                <a:gd name="T79" fmla="*/ 132 h 78"/>
                <a:gd name="T80" fmla="*/ 107 w 49"/>
                <a:gd name="T81" fmla="*/ 156 h 78"/>
                <a:gd name="T82" fmla="*/ 131 w 49"/>
                <a:gd name="T83" fmla="*/ 180 h 78"/>
                <a:gd name="T84" fmla="*/ 107 w 49"/>
                <a:gd name="T85" fmla="*/ 228 h 78"/>
                <a:gd name="T86" fmla="*/ 107 w 49"/>
                <a:gd name="T87" fmla="*/ 322 h 78"/>
                <a:gd name="T88" fmla="*/ 107 w 49"/>
                <a:gd name="T89" fmla="*/ 395 h 78"/>
                <a:gd name="T90" fmla="*/ 0 w 49"/>
                <a:gd name="T91" fmla="*/ 516 h 78"/>
                <a:gd name="T92" fmla="*/ 0 w 49"/>
                <a:gd name="T93" fmla="*/ 575 h 78"/>
                <a:gd name="T94" fmla="*/ 24 w 49"/>
                <a:gd name="T95" fmla="*/ 613 h 78"/>
                <a:gd name="T96" fmla="*/ 34 w 49"/>
                <a:gd name="T97" fmla="*/ 623 h 78"/>
                <a:gd name="T98" fmla="*/ 59 w 49"/>
                <a:gd name="T99" fmla="*/ 623 h 78"/>
                <a:gd name="T100" fmla="*/ 83 w 49"/>
                <a:gd name="T101" fmla="*/ 672 h 78"/>
                <a:gd name="T102" fmla="*/ 83 w 49"/>
                <a:gd name="T103" fmla="*/ 720 h 78"/>
                <a:gd name="T104" fmla="*/ 97 w 49"/>
                <a:gd name="T105" fmla="*/ 768 h 78"/>
                <a:gd name="T106" fmla="*/ 131 w 49"/>
                <a:gd name="T107" fmla="*/ 789 h 78"/>
                <a:gd name="T108" fmla="*/ 83 w 49"/>
                <a:gd name="T109" fmla="*/ 789 h 78"/>
                <a:gd name="T110" fmla="*/ 72 w 49"/>
                <a:gd name="T111" fmla="*/ 789 h 78"/>
                <a:gd name="T112" fmla="*/ 34 w 49"/>
                <a:gd name="T113" fmla="*/ 789 h 78"/>
                <a:gd name="T114" fmla="*/ 34 w 49"/>
                <a:gd name="T115" fmla="*/ 813 h 78"/>
                <a:gd name="T116" fmla="*/ 48 w 49"/>
                <a:gd name="T117" fmla="*/ 838 h 78"/>
                <a:gd name="T118" fmla="*/ 83 w 49"/>
                <a:gd name="T119" fmla="*/ 876 h 78"/>
                <a:gd name="T120" fmla="*/ 107 w 49"/>
                <a:gd name="T121" fmla="*/ 900 h 78"/>
                <a:gd name="T122" fmla="*/ 117 w 49"/>
                <a:gd name="T123" fmla="*/ 924 h 78"/>
                <a:gd name="T124" fmla="*/ 117 w 49"/>
                <a:gd name="T125" fmla="*/ 935 h 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"/>
                <a:gd name="T190" fmla="*/ 0 h 78"/>
                <a:gd name="T191" fmla="*/ 49 w 49"/>
                <a:gd name="T192" fmla="*/ 78 h 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" h="78">
                  <a:moveTo>
                    <a:pt x="10" y="78"/>
                  </a:moveTo>
                  <a:cubicBezTo>
                    <a:pt x="11" y="77"/>
                    <a:pt x="12" y="77"/>
                    <a:pt x="13" y="77"/>
                  </a:cubicBezTo>
                  <a:cubicBezTo>
                    <a:pt x="13" y="77"/>
                    <a:pt x="14" y="76"/>
                    <a:pt x="15" y="76"/>
                  </a:cubicBezTo>
                  <a:cubicBezTo>
                    <a:pt x="16" y="76"/>
                    <a:pt x="17" y="77"/>
                    <a:pt x="17" y="77"/>
                  </a:cubicBezTo>
                  <a:cubicBezTo>
                    <a:pt x="18" y="77"/>
                    <a:pt x="18" y="76"/>
                    <a:pt x="18" y="76"/>
                  </a:cubicBezTo>
                  <a:cubicBezTo>
                    <a:pt x="20" y="76"/>
                    <a:pt x="21" y="75"/>
                    <a:pt x="23" y="75"/>
                  </a:cubicBezTo>
                  <a:cubicBezTo>
                    <a:pt x="23" y="75"/>
                    <a:pt x="23" y="75"/>
                    <a:pt x="24" y="75"/>
                  </a:cubicBezTo>
                  <a:cubicBezTo>
                    <a:pt x="24" y="75"/>
                    <a:pt x="25" y="75"/>
                    <a:pt x="26" y="74"/>
                  </a:cubicBezTo>
                  <a:cubicBezTo>
                    <a:pt x="26" y="74"/>
                    <a:pt x="27" y="73"/>
                    <a:pt x="27" y="72"/>
                  </a:cubicBezTo>
                  <a:cubicBezTo>
                    <a:pt x="27" y="72"/>
                    <a:pt x="26" y="72"/>
                    <a:pt x="26" y="72"/>
                  </a:cubicBezTo>
                  <a:cubicBezTo>
                    <a:pt x="26" y="71"/>
                    <a:pt x="27" y="71"/>
                    <a:pt x="27" y="71"/>
                  </a:cubicBezTo>
                  <a:cubicBezTo>
                    <a:pt x="29" y="71"/>
                    <a:pt x="30" y="71"/>
                    <a:pt x="31" y="71"/>
                  </a:cubicBezTo>
                  <a:cubicBezTo>
                    <a:pt x="33" y="70"/>
                    <a:pt x="34" y="70"/>
                    <a:pt x="35" y="69"/>
                  </a:cubicBezTo>
                  <a:cubicBezTo>
                    <a:pt x="36" y="68"/>
                    <a:pt x="35" y="67"/>
                    <a:pt x="36" y="66"/>
                  </a:cubicBezTo>
                  <a:cubicBezTo>
                    <a:pt x="36" y="66"/>
                    <a:pt x="38" y="67"/>
                    <a:pt x="38" y="66"/>
                  </a:cubicBezTo>
                  <a:cubicBezTo>
                    <a:pt x="39" y="66"/>
                    <a:pt x="39" y="65"/>
                    <a:pt x="40" y="64"/>
                  </a:cubicBezTo>
                  <a:cubicBezTo>
                    <a:pt x="40" y="64"/>
                    <a:pt x="39" y="62"/>
                    <a:pt x="40" y="62"/>
                  </a:cubicBezTo>
                  <a:cubicBezTo>
                    <a:pt x="41" y="61"/>
                    <a:pt x="43" y="62"/>
                    <a:pt x="44" y="61"/>
                  </a:cubicBezTo>
                  <a:cubicBezTo>
                    <a:pt x="44" y="61"/>
                    <a:pt x="45" y="60"/>
                    <a:pt x="44" y="60"/>
                  </a:cubicBezTo>
                  <a:cubicBezTo>
                    <a:pt x="44" y="59"/>
                    <a:pt x="43" y="59"/>
                    <a:pt x="43" y="58"/>
                  </a:cubicBezTo>
                  <a:cubicBezTo>
                    <a:pt x="43" y="57"/>
                    <a:pt x="44" y="57"/>
                    <a:pt x="44" y="57"/>
                  </a:cubicBezTo>
                  <a:cubicBezTo>
                    <a:pt x="44" y="56"/>
                    <a:pt x="43" y="57"/>
                    <a:pt x="43" y="56"/>
                  </a:cubicBezTo>
                  <a:cubicBezTo>
                    <a:pt x="42" y="55"/>
                    <a:pt x="43" y="54"/>
                    <a:pt x="42" y="53"/>
                  </a:cubicBezTo>
                  <a:cubicBezTo>
                    <a:pt x="41" y="53"/>
                    <a:pt x="40" y="54"/>
                    <a:pt x="39" y="54"/>
                  </a:cubicBezTo>
                  <a:cubicBezTo>
                    <a:pt x="39" y="53"/>
                    <a:pt x="39" y="52"/>
                    <a:pt x="39" y="52"/>
                  </a:cubicBezTo>
                  <a:cubicBezTo>
                    <a:pt x="40" y="51"/>
                    <a:pt x="41" y="51"/>
                    <a:pt x="41" y="50"/>
                  </a:cubicBezTo>
                  <a:cubicBezTo>
                    <a:pt x="42" y="49"/>
                    <a:pt x="41" y="48"/>
                    <a:pt x="41" y="47"/>
                  </a:cubicBezTo>
                  <a:cubicBezTo>
                    <a:pt x="41" y="46"/>
                    <a:pt x="43" y="47"/>
                    <a:pt x="43" y="46"/>
                  </a:cubicBezTo>
                  <a:cubicBezTo>
                    <a:pt x="43" y="45"/>
                    <a:pt x="42" y="45"/>
                    <a:pt x="42" y="44"/>
                  </a:cubicBezTo>
                  <a:cubicBezTo>
                    <a:pt x="41" y="43"/>
                    <a:pt x="43" y="43"/>
                    <a:pt x="43" y="43"/>
                  </a:cubicBezTo>
                  <a:cubicBezTo>
                    <a:pt x="44" y="42"/>
                    <a:pt x="44" y="41"/>
                    <a:pt x="45" y="40"/>
                  </a:cubicBezTo>
                  <a:cubicBezTo>
                    <a:pt x="45" y="40"/>
                    <a:pt x="44" y="39"/>
                    <a:pt x="44" y="39"/>
                  </a:cubicBezTo>
                  <a:cubicBezTo>
                    <a:pt x="45" y="38"/>
                    <a:pt x="46" y="38"/>
                    <a:pt x="46" y="38"/>
                  </a:cubicBezTo>
                  <a:cubicBezTo>
                    <a:pt x="47" y="37"/>
                    <a:pt x="49" y="38"/>
                    <a:pt x="49" y="38"/>
                  </a:cubicBezTo>
                  <a:cubicBezTo>
                    <a:pt x="49" y="32"/>
                    <a:pt x="49" y="26"/>
                    <a:pt x="49" y="2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9"/>
                    <a:pt x="1" y="50"/>
                    <a:pt x="2" y="51"/>
                  </a:cubicBezTo>
                  <a:cubicBezTo>
                    <a:pt x="3" y="51"/>
                    <a:pt x="3" y="52"/>
                    <a:pt x="3" y="52"/>
                  </a:cubicBezTo>
                  <a:cubicBezTo>
                    <a:pt x="4" y="52"/>
                    <a:pt x="4" y="52"/>
                    <a:pt x="5" y="52"/>
                  </a:cubicBezTo>
                  <a:cubicBezTo>
                    <a:pt x="6" y="53"/>
                    <a:pt x="7" y="55"/>
                    <a:pt x="7" y="56"/>
                  </a:cubicBezTo>
                  <a:cubicBezTo>
                    <a:pt x="7" y="57"/>
                    <a:pt x="7" y="59"/>
                    <a:pt x="7" y="60"/>
                  </a:cubicBezTo>
                  <a:cubicBezTo>
                    <a:pt x="7" y="62"/>
                    <a:pt x="7" y="63"/>
                    <a:pt x="8" y="64"/>
                  </a:cubicBezTo>
                  <a:cubicBezTo>
                    <a:pt x="9" y="65"/>
                    <a:pt x="10" y="65"/>
                    <a:pt x="11" y="66"/>
                  </a:cubicBezTo>
                  <a:cubicBezTo>
                    <a:pt x="10" y="66"/>
                    <a:pt x="9" y="66"/>
                    <a:pt x="7" y="66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5" y="66"/>
                    <a:pt x="4" y="65"/>
                    <a:pt x="3" y="66"/>
                  </a:cubicBezTo>
                  <a:cubicBezTo>
                    <a:pt x="3" y="66"/>
                    <a:pt x="2" y="67"/>
                    <a:pt x="3" y="68"/>
                  </a:cubicBezTo>
                  <a:cubicBezTo>
                    <a:pt x="3" y="68"/>
                    <a:pt x="4" y="69"/>
                    <a:pt x="4" y="70"/>
                  </a:cubicBezTo>
                  <a:cubicBezTo>
                    <a:pt x="6" y="71"/>
                    <a:pt x="6" y="72"/>
                    <a:pt x="7" y="73"/>
                  </a:cubicBezTo>
                  <a:cubicBezTo>
                    <a:pt x="8" y="73"/>
                    <a:pt x="9" y="74"/>
                    <a:pt x="9" y="75"/>
                  </a:cubicBezTo>
                  <a:cubicBezTo>
                    <a:pt x="9" y="76"/>
                    <a:pt x="10" y="76"/>
                    <a:pt x="10" y="77"/>
                  </a:cubicBezTo>
                  <a:cubicBezTo>
                    <a:pt x="10" y="77"/>
                    <a:pt x="10" y="77"/>
                    <a:pt x="10" y="7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9" name="Freeform 793"/>
            <p:cNvSpPr>
              <a:spLocks/>
            </p:cNvSpPr>
            <p:nvPr/>
          </p:nvSpPr>
          <p:spPr bwMode="auto">
            <a:xfrm>
              <a:off x="4175" y="2719"/>
              <a:ext cx="215" cy="142"/>
            </a:xfrm>
            <a:custGeom>
              <a:avLst/>
              <a:gdLst>
                <a:gd name="T0" fmla="*/ 746 w 62"/>
                <a:gd name="T1" fmla="*/ 326 h 41"/>
                <a:gd name="T2" fmla="*/ 711 w 62"/>
                <a:gd name="T3" fmla="*/ 287 h 41"/>
                <a:gd name="T4" fmla="*/ 697 w 62"/>
                <a:gd name="T5" fmla="*/ 263 h 41"/>
                <a:gd name="T6" fmla="*/ 638 w 62"/>
                <a:gd name="T7" fmla="*/ 229 h 41"/>
                <a:gd name="T8" fmla="*/ 624 w 62"/>
                <a:gd name="T9" fmla="*/ 180 h 41"/>
                <a:gd name="T10" fmla="*/ 600 w 62"/>
                <a:gd name="T11" fmla="*/ 166 h 41"/>
                <a:gd name="T12" fmla="*/ 555 w 62"/>
                <a:gd name="T13" fmla="*/ 132 h 41"/>
                <a:gd name="T14" fmla="*/ 506 w 62"/>
                <a:gd name="T15" fmla="*/ 121 h 41"/>
                <a:gd name="T16" fmla="*/ 531 w 62"/>
                <a:gd name="T17" fmla="*/ 73 h 41"/>
                <a:gd name="T18" fmla="*/ 468 w 62"/>
                <a:gd name="T19" fmla="*/ 10 h 41"/>
                <a:gd name="T20" fmla="*/ 420 w 62"/>
                <a:gd name="T21" fmla="*/ 48 h 41"/>
                <a:gd name="T22" fmla="*/ 385 w 62"/>
                <a:gd name="T23" fmla="*/ 73 h 41"/>
                <a:gd name="T24" fmla="*/ 326 w 62"/>
                <a:gd name="T25" fmla="*/ 121 h 41"/>
                <a:gd name="T26" fmla="*/ 253 w 62"/>
                <a:gd name="T27" fmla="*/ 132 h 41"/>
                <a:gd name="T28" fmla="*/ 253 w 62"/>
                <a:gd name="T29" fmla="*/ 156 h 41"/>
                <a:gd name="T30" fmla="*/ 215 w 62"/>
                <a:gd name="T31" fmla="*/ 166 h 41"/>
                <a:gd name="T32" fmla="*/ 156 w 62"/>
                <a:gd name="T33" fmla="*/ 190 h 41"/>
                <a:gd name="T34" fmla="*/ 108 w 62"/>
                <a:gd name="T35" fmla="*/ 190 h 41"/>
                <a:gd name="T36" fmla="*/ 49 w 62"/>
                <a:gd name="T37" fmla="*/ 229 h 41"/>
                <a:gd name="T38" fmla="*/ 10 w 62"/>
                <a:gd name="T39" fmla="*/ 287 h 41"/>
                <a:gd name="T40" fmla="*/ 24 w 62"/>
                <a:gd name="T41" fmla="*/ 371 h 41"/>
                <a:gd name="T42" fmla="*/ 49 w 62"/>
                <a:gd name="T43" fmla="*/ 395 h 41"/>
                <a:gd name="T44" fmla="*/ 73 w 62"/>
                <a:gd name="T45" fmla="*/ 457 h 41"/>
                <a:gd name="T46" fmla="*/ 108 w 62"/>
                <a:gd name="T47" fmla="*/ 492 h 41"/>
                <a:gd name="T48" fmla="*/ 121 w 62"/>
                <a:gd name="T49" fmla="*/ 443 h 41"/>
                <a:gd name="T50" fmla="*/ 170 w 62"/>
                <a:gd name="T51" fmla="*/ 433 h 41"/>
                <a:gd name="T52" fmla="*/ 215 w 62"/>
                <a:gd name="T53" fmla="*/ 433 h 41"/>
                <a:gd name="T54" fmla="*/ 239 w 62"/>
                <a:gd name="T55" fmla="*/ 384 h 41"/>
                <a:gd name="T56" fmla="*/ 277 w 62"/>
                <a:gd name="T57" fmla="*/ 346 h 41"/>
                <a:gd name="T58" fmla="*/ 350 w 62"/>
                <a:gd name="T59" fmla="*/ 371 h 41"/>
                <a:gd name="T60" fmla="*/ 444 w 62"/>
                <a:gd name="T61" fmla="*/ 395 h 41"/>
                <a:gd name="T62" fmla="*/ 482 w 62"/>
                <a:gd name="T63" fmla="*/ 360 h 41"/>
                <a:gd name="T64" fmla="*/ 565 w 62"/>
                <a:gd name="T65" fmla="*/ 360 h 41"/>
                <a:gd name="T66" fmla="*/ 590 w 62"/>
                <a:gd name="T67" fmla="*/ 346 h 41"/>
                <a:gd name="T68" fmla="*/ 624 w 62"/>
                <a:gd name="T69" fmla="*/ 336 h 41"/>
                <a:gd name="T70" fmla="*/ 673 w 62"/>
                <a:gd name="T71" fmla="*/ 336 h 41"/>
                <a:gd name="T72" fmla="*/ 721 w 62"/>
                <a:gd name="T73" fmla="*/ 336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41"/>
                <a:gd name="T113" fmla="*/ 62 w 62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41">
                  <a:moveTo>
                    <a:pt x="61" y="29"/>
                  </a:moveTo>
                  <a:cubicBezTo>
                    <a:pt x="61" y="28"/>
                    <a:pt x="62" y="28"/>
                    <a:pt x="62" y="27"/>
                  </a:cubicBezTo>
                  <a:cubicBezTo>
                    <a:pt x="62" y="26"/>
                    <a:pt x="61" y="25"/>
                    <a:pt x="61" y="25"/>
                  </a:cubicBezTo>
                  <a:cubicBezTo>
                    <a:pt x="60" y="24"/>
                    <a:pt x="59" y="24"/>
                    <a:pt x="59" y="24"/>
                  </a:cubicBezTo>
                  <a:cubicBezTo>
                    <a:pt x="58" y="23"/>
                    <a:pt x="57" y="23"/>
                    <a:pt x="56" y="22"/>
                  </a:cubicBezTo>
                  <a:cubicBezTo>
                    <a:pt x="56" y="22"/>
                    <a:pt x="58" y="22"/>
                    <a:pt x="58" y="22"/>
                  </a:cubicBezTo>
                  <a:cubicBezTo>
                    <a:pt x="57" y="21"/>
                    <a:pt x="56" y="20"/>
                    <a:pt x="55" y="19"/>
                  </a:cubicBezTo>
                  <a:cubicBezTo>
                    <a:pt x="55" y="19"/>
                    <a:pt x="54" y="19"/>
                    <a:pt x="53" y="19"/>
                  </a:cubicBezTo>
                  <a:cubicBezTo>
                    <a:pt x="52" y="18"/>
                    <a:pt x="52" y="18"/>
                    <a:pt x="51" y="17"/>
                  </a:cubicBezTo>
                  <a:cubicBezTo>
                    <a:pt x="51" y="17"/>
                    <a:pt x="52" y="16"/>
                    <a:pt x="52" y="15"/>
                  </a:cubicBezTo>
                  <a:cubicBezTo>
                    <a:pt x="51" y="15"/>
                    <a:pt x="50" y="16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49" y="13"/>
                    <a:pt x="47" y="14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6" y="11"/>
                    <a:pt x="45" y="12"/>
                    <a:pt x="44" y="11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2" y="9"/>
                    <a:pt x="43" y="9"/>
                    <a:pt x="44" y="8"/>
                  </a:cubicBezTo>
                  <a:cubicBezTo>
                    <a:pt x="44" y="8"/>
                    <a:pt x="44" y="7"/>
                    <a:pt x="44" y="6"/>
                  </a:cubicBezTo>
                  <a:cubicBezTo>
                    <a:pt x="43" y="5"/>
                    <a:pt x="43" y="4"/>
                    <a:pt x="42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8" y="1"/>
                    <a:pt x="36" y="0"/>
                    <a:pt x="35" y="1"/>
                  </a:cubicBezTo>
                  <a:cubicBezTo>
                    <a:pt x="35" y="2"/>
                    <a:pt x="36" y="3"/>
                    <a:pt x="35" y="4"/>
                  </a:cubicBezTo>
                  <a:cubicBezTo>
                    <a:pt x="35" y="5"/>
                    <a:pt x="34" y="5"/>
                    <a:pt x="33" y="6"/>
                  </a:cubicBezTo>
                  <a:cubicBezTo>
                    <a:pt x="33" y="6"/>
                    <a:pt x="32" y="5"/>
                    <a:pt x="32" y="6"/>
                  </a:cubicBezTo>
                  <a:cubicBezTo>
                    <a:pt x="31" y="6"/>
                    <a:pt x="32" y="8"/>
                    <a:pt x="31" y="8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22" y="10"/>
                    <a:pt x="21" y="10"/>
                    <a:pt x="21" y="11"/>
                  </a:cubicBezTo>
                  <a:cubicBezTo>
                    <a:pt x="21" y="11"/>
                    <a:pt x="23" y="11"/>
                    <a:pt x="23" y="11"/>
                  </a:cubicBezTo>
                  <a:cubicBezTo>
                    <a:pt x="23" y="12"/>
                    <a:pt x="22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7" y="14"/>
                    <a:pt x="16" y="15"/>
                    <a:pt x="14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8" y="16"/>
                    <a:pt x="7" y="16"/>
                    <a:pt x="6" y="17"/>
                  </a:cubicBezTo>
                  <a:cubicBezTo>
                    <a:pt x="5" y="17"/>
                    <a:pt x="5" y="18"/>
                    <a:pt x="4" y="19"/>
                  </a:cubicBezTo>
                  <a:cubicBezTo>
                    <a:pt x="4" y="21"/>
                    <a:pt x="4" y="22"/>
                    <a:pt x="3" y="23"/>
                  </a:cubicBezTo>
                  <a:cubicBezTo>
                    <a:pt x="2" y="24"/>
                    <a:pt x="1" y="23"/>
                    <a:pt x="1" y="24"/>
                  </a:cubicBezTo>
                  <a:cubicBezTo>
                    <a:pt x="0" y="25"/>
                    <a:pt x="2" y="25"/>
                    <a:pt x="2" y="26"/>
                  </a:cubicBezTo>
                  <a:cubicBezTo>
                    <a:pt x="2" y="28"/>
                    <a:pt x="2" y="29"/>
                    <a:pt x="2" y="31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3" y="33"/>
                    <a:pt x="4" y="33"/>
                    <a:pt x="4" y="33"/>
                  </a:cubicBezTo>
                  <a:cubicBezTo>
                    <a:pt x="5" y="34"/>
                    <a:pt x="4" y="34"/>
                    <a:pt x="4" y="35"/>
                  </a:cubicBezTo>
                  <a:cubicBezTo>
                    <a:pt x="5" y="36"/>
                    <a:pt x="5" y="37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9" y="40"/>
                    <a:pt x="9" y="41"/>
                  </a:cubicBezTo>
                  <a:cubicBezTo>
                    <a:pt x="9" y="41"/>
                    <a:pt x="10" y="41"/>
                    <a:pt x="10" y="40"/>
                  </a:cubicBezTo>
                  <a:cubicBezTo>
                    <a:pt x="10" y="39"/>
                    <a:pt x="10" y="38"/>
                    <a:pt x="10" y="37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4" y="36"/>
                    <a:pt x="15" y="35"/>
                    <a:pt x="16" y="35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20" y="35"/>
                  </a:cubicBezTo>
                  <a:cubicBezTo>
                    <a:pt x="20" y="35"/>
                    <a:pt x="20" y="34"/>
                    <a:pt x="20" y="32"/>
                  </a:cubicBezTo>
                  <a:cubicBezTo>
                    <a:pt x="20" y="32"/>
                    <a:pt x="21" y="31"/>
                    <a:pt x="22" y="30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4" y="29"/>
                    <a:pt x="25" y="28"/>
                    <a:pt x="25" y="29"/>
                  </a:cubicBezTo>
                  <a:cubicBezTo>
                    <a:pt x="27" y="29"/>
                    <a:pt x="28" y="31"/>
                    <a:pt x="29" y="31"/>
                  </a:cubicBezTo>
                  <a:cubicBezTo>
                    <a:pt x="30" y="32"/>
                    <a:pt x="32" y="32"/>
                    <a:pt x="33" y="32"/>
                  </a:cubicBezTo>
                  <a:cubicBezTo>
                    <a:pt x="35" y="32"/>
                    <a:pt x="36" y="33"/>
                    <a:pt x="37" y="33"/>
                  </a:cubicBezTo>
                  <a:cubicBezTo>
                    <a:pt x="39" y="33"/>
                    <a:pt x="39" y="31"/>
                    <a:pt x="39" y="31"/>
                  </a:cubicBezTo>
                  <a:cubicBezTo>
                    <a:pt x="39" y="30"/>
                    <a:pt x="40" y="30"/>
                    <a:pt x="40" y="30"/>
                  </a:cubicBezTo>
                  <a:cubicBezTo>
                    <a:pt x="42" y="30"/>
                    <a:pt x="42" y="31"/>
                    <a:pt x="43" y="31"/>
                  </a:cubicBezTo>
                  <a:cubicBezTo>
                    <a:pt x="44" y="31"/>
                    <a:pt x="46" y="30"/>
                    <a:pt x="47" y="30"/>
                  </a:cubicBezTo>
                  <a:cubicBezTo>
                    <a:pt x="47" y="29"/>
                    <a:pt x="48" y="28"/>
                    <a:pt x="48" y="28"/>
                  </a:cubicBezTo>
                  <a:cubicBezTo>
                    <a:pt x="49" y="28"/>
                    <a:pt x="49" y="29"/>
                    <a:pt x="49" y="29"/>
                  </a:cubicBezTo>
                  <a:cubicBezTo>
                    <a:pt x="50" y="30"/>
                    <a:pt x="50" y="30"/>
                    <a:pt x="51" y="29"/>
                  </a:cubicBezTo>
                  <a:cubicBezTo>
                    <a:pt x="52" y="29"/>
                    <a:pt x="52" y="28"/>
                    <a:pt x="52" y="28"/>
                  </a:cubicBezTo>
                  <a:cubicBezTo>
                    <a:pt x="53" y="28"/>
                    <a:pt x="54" y="29"/>
                    <a:pt x="55" y="29"/>
                  </a:cubicBezTo>
                  <a:cubicBezTo>
                    <a:pt x="55" y="29"/>
                    <a:pt x="56" y="28"/>
                    <a:pt x="56" y="28"/>
                  </a:cubicBezTo>
                  <a:cubicBezTo>
                    <a:pt x="57" y="28"/>
                    <a:pt x="56" y="30"/>
                    <a:pt x="57" y="30"/>
                  </a:cubicBezTo>
                  <a:cubicBezTo>
                    <a:pt x="58" y="29"/>
                    <a:pt x="59" y="28"/>
                    <a:pt x="60" y="28"/>
                  </a:cubicBezTo>
                  <a:cubicBezTo>
                    <a:pt x="60" y="28"/>
                    <a:pt x="61" y="29"/>
                    <a:pt x="61" y="2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0" name="Freeform 794"/>
            <p:cNvSpPr>
              <a:spLocks/>
            </p:cNvSpPr>
            <p:nvPr/>
          </p:nvSpPr>
          <p:spPr bwMode="auto">
            <a:xfrm>
              <a:off x="4487" y="2819"/>
              <a:ext cx="141" cy="170"/>
            </a:xfrm>
            <a:custGeom>
              <a:avLst/>
              <a:gdLst>
                <a:gd name="T0" fmla="*/ 485 w 41"/>
                <a:gd name="T1" fmla="*/ 83 h 49"/>
                <a:gd name="T2" fmla="*/ 461 w 41"/>
                <a:gd name="T3" fmla="*/ 83 h 49"/>
                <a:gd name="T4" fmla="*/ 437 w 41"/>
                <a:gd name="T5" fmla="*/ 59 h 49"/>
                <a:gd name="T6" fmla="*/ 378 w 41"/>
                <a:gd name="T7" fmla="*/ 83 h 49"/>
                <a:gd name="T8" fmla="*/ 368 w 41"/>
                <a:gd name="T9" fmla="*/ 108 h 49"/>
                <a:gd name="T10" fmla="*/ 285 w 41"/>
                <a:gd name="T11" fmla="*/ 108 h 49"/>
                <a:gd name="T12" fmla="*/ 213 w 41"/>
                <a:gd name="T13" fmla="*/ 59 h 49"/>
                <a:gd name="T14" fmla="*/ 179 w 41"/>
                <a:gd name="T15" fmla="*/ 59 h 49"/>
                <a:gd name="T16" fmla="*/ 141 w 41"/>
                <a:gd name="T17" fmla="*/ 49 h 49"/>
                <a:gd name="T18" fmla="*/ 141 w 41"/>
                <a:gd name="T19" fmla="*/ 10 h 49"/>
                <a:gd name="T20" fmla="*/ 107 w 41"/>
                <a:gd name="T21" fmla="*/ 0 h 49"/>
                <a:gd name="T22" fmla="*/ 24 w 41"/>
                <a:gd name="T23" fmla="*/ 73 h 49"/>
                <a:gd name="T24" fmla="*/ 34 w 41"/>
                <a:gd name="T25" fmla="*/ 83 h 49"/>
                <a:gd name="T26" fmla="*/ 58 w 41"/>
                <a:gd name="T27" fmla="*/ 97 h 49"/>
                <a:gd name="T28" fmla="*/ 58 w 41"/>
                <a:gd name="T29" fmla="*/ 132 h 49"/>
                <a:gd name="T30" fmla="*/ 83 w 41"/>
                <a:gd name="T31" fmla="*/ 170 h 49"/>
                <a:gd name="T32" fmla="*/ 96 w 41"/>
                <a:gd name="T33" fmla="*/ 215 h 49"/>
                <a:gd name="T34" fmla="*/ 58 w 41"/>
                <a:gd name="T35" fmla="*/ 239 h 49"/>
                <a:gd name="T36" fmla="*/ 24 w 41"/>
                <a:gd name="T37" fmla="*/ 288 h 49"/>
                <a:gd name="T38" fmla="*/ 0 w 41"/>
                <a:gd name="T39" fmla="*/ 350 h 49"/>
                <a:gd name="T40" fmla="*/ 237 w 41"/>
                <a:gd name="T41" fmla="*/ 482 h 49"/>
                <a:gd name="T42" fmla="*/ 248 w 41"/>
                <a:gd name="T43" fmla="*/ 507 h 49"/>
                <a:gd name="T44" fmla="*/ 344 w 41"/>
                <a:gd name="T45" fmla="*/ 590 h 49"/>
                <a:gd name="T46" fmla="*/ 354 w 41"/>
                <a:gd name="T47" fmla="*/ 566 h 49"/>
                <a:gd name="T48" fmla="*/ 354 w 41"/>
                <a:gd name="T49" fmla="*/ 541 h 49"/>
                <a:gd name="T50" fmla="*/ 389 w 41"/>
                <a:gd name="T51" fmla="*/ 507 h 49"/>
                <a:gd name="T52" fmla="*/ 402 w 41"/>
                <a:gd name="T53" fmla="*/ 482 h 49"/>
                <a:gd name="T54" fmla="*/ 402 w 41"/>
                <a:gd name="T55" fmla="*/ 458 h 49"/>
                <a:gd name="T56" fmla="*/ 426 w 41"/>
                <a:gd name="T57" fmla="*/ 458 h 49"/>
                <a:gd name="T58" fmla="*/ 437 w 41"/>
                <a:gd name="T59" fmla="*/ 434 h 49"/>
                <a:gd name="T60" fmla="*/ 461 w 41"/>
                <a:gd name="T61" fmla="*/ 420 h 49"/>
                <a:gd name="T62" fmla="*/ 485 w 41"/>
                <a:gd name="T63" fmla="*/ 409 h 49"/>
                <a:gd name="T64" fmla="*/ 437 w 41"/>
                <a:gd name="T65" fmla="*/ 361 h 49"/>
                <a:gd name="T66" fmla="*/ 437 w 41"/>
                <a:gd name="T67" fmla="*/ 156 h 49"/>
                <a:gd name="T68" fmla="*/ 475 w 41"/>
                <a:gd name="T69" fmla="*/ 121 h 49"/>
                <a:gd name="T70" fmla="*/ 485 w 41"/>
                <a:gd name="T71" fmla="*/ 83 h 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49"/>
                <a:gd name="T110" fmla="*/ 41 w 41"/>
                <a:gd name="T111" fmla="*/ 49 h 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49">
                  <a:moveTo>
                    <a:pt x="41" y="7"/>
                  </a:moveTo>
                  <a:cubicBezTo>
                    <a:pt x="41" y="7"/>
                    <a:pt x="39" y="8"/>
                    <a:pt x="39" y="7"/>
                  </a:cubicBezTo>
                  <a:cubicBezTo>
                    <a:pt x="38" y="7"/>
                    <a:pt x="38" y="5"/>
                    <a:pt x="37" y="5"/>
                  </a:cubicBezTo>
                  <a:cubicBezTo>
                    <a:pt x="35" y="5"/>
                    <a:pt x="33" y="6"/>
                    <a:pt x="32" y="7"/>
                  </a:cubicBezTo>
                  <a:cubicBezTo>
                    <a:pt x="31" y="8"/>
                    <a:pt x="32" y="9"/>
                    <a:pt x="31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1" y="9"/>
                    <a:pt x="20" y="6"/>
                    <a:pt x="18" y="5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5"/>
                    <a:pt x="12" y="5"/>
                    <a:pt x="12" y="4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2"/>
                    <a:pt x="7" y="13"/>
                    <a:pt x="7" y="14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6" y="19"/>
                    <a:pt x="5" y="20"/>
                  </a:cubicBezTo>
                  <a:cubicBezTo>
                    <a:pt x="5" y="21"/>
                    <a:pt x="3" y="23"/>
                    <a:pt x="2" y="24"/>
                  </a:cubicBezTo>
                  <a:cubicBezTo>
                    <a:pt x="1" y="25"/>
                    <a:pt x="1" y="27"/>
                    <a:pt x="0" y="2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8"/>
                    <a:pt x="29" y="48"/>
                    <a:pt x="30" y="47"/>
                  </a:cubicBezTo>
                  <a:cubicBezTo>
                    <a:pt x="30" y="46"/>
                    <a:pt x="30" y="46"/>
                    <a:pt x="30" y="45"/>
                  </a:cubicBezTo>
                  <a:cubicBezTo>
                    <a:pt x="31" y="44"/>
                    <a:pt x="32" y="43"/>
                    <a:pt x="33" y="42"/>
                  </a:cubicBezTo>
                  <a:cubicBezTo>
                    <a:pt x="33" y="41"/>
                    <a:pt x="33" y="40"/>
                    <a:pt x="34" y="40"/>
                  </a:cubicBezTo>
                  <a:cubicBezTo>
                    <a:pt x="34" y="39"/>
                    <a:pt x="33" y="38"/>
                    <a:pt x="34" y="38"/>
                  </a:cubicBezTo>
                  <a:cubicBezTo>
                    <a:pt x="34" y="37"/>
                    <a:pt x="35" y="38"/>
                    <a:pt x="36" y="38"/>
                  </a:cubicBezTo>
                  <a:cubicBezTo>
                    <a:pt x="36" y="37"/>
                    <a:pt x="36" y="36"/>
                    <a:pt x="37" y="36"/>
                  </a:cubicBezTo>
                  <a:cubicBezTo>
                    <a:pt x="37" y="35"/>
                    <a:pt x="38" y="35"/>
                    <a:pt x="39" y="35"/>
                  </a:cubicBezTo>
                  <a:cubicBezTo>
                    <a:pt x="39" y="34"/>
                    <a:pt x="40" y="34"/>
                    <a:pt x="41" y="3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8"/>
                    <a:pt x="41" y="7"/>
                  </a:cubicBez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1" name="Freeform 795"/>
            <p:cNvSpPr>
              <a:spLocks/>
            </p:cNvSpPr>
            <p:nvPr/>
          </p:nvSpPr>
          <p:spPr bwMode="auto">
            <a:xfrm>
              <a:off x="4431" y="2833"/>
              <a:ext cx="83" cy="97"/>
            </a:xfrm>
            <a:custGeom>
              <a:avLst/>
              <a:gdLst>
                <a:gd name="T0" fmla="*/ 204 w 24"/>
                <a:gd name="T1" fmla="*/ 301 h 28"/>
                <a:gd name="T2" fmla="*/ 190 w 24"/>
                <a:gd name="T3" fmla="*/ 312 h 28"/>
                <a:gd name="T4" fmla="*/ 145 w 24"/>
                <a:gd name="T5" fmla="*/ 312 h 28"/>
                <a:gd name="T6" fmla="*/ 73 w 24"/>
                <a:gd name="T7" fmla="*/ 312 h 28"/>
                <a:gd name="T8" fmla="*/ 48 w 24"/>
                <a:gd name="T9" fmla="*/ 326 h 28"/>
                <a:gd name="T10" fmla="*/ 24 w 24"/>
                <a:gd name="T11" fmla="*/ 336 h 28"/>
                <a:gd name="T12" fmla="*/ 0 w 24"/>
                <a:gd name="T13" fmla="*/ 336 h 28"/>
                <a:gd name="T14" fmla="*/ 0 w 24"/>
                <a:gd name="T15" fmla="*/ 288 h 28"/>
                <a:gd name="T16" fmla="*/ 10 w 24"/>
                <a:gd name="T17" fmla="*/ 263 h 28"/>
                <a:gd name="T18" fmla="*/ 24 w 24"/>
                <a:gd name="T19" fmla="*/ 229 h 28"/>
                <a:gd name="T20" fmla="*/ 35 w 24"/>
                <a:gd name="T21" fmla="*/ 191 h 28"/>
                <a:gd name="T22" fmla="*/ 48 w 24"/>
                <a:gd name="T23" fmla="*/ 180 h 28"/>
                <a:gd name="T24" fmla="*/ 48 w 24"/>
                <a:gd name="T25" fmla="*/ 156 h 28"/>
                <a:gd name="T26" fmla="*/ 73 w 24"/>
                <a:gd name="T27" fmla="*/ 146 h 28"/>
                <a:gd name="T28" fmla="*/ 83 w 24"/>
                <a:gd name="T29" fmla="*/ 132 h 28"/>
                <a:gd name="T30" fmla="*/ 59 w 24"/>
                <a:gd name="T31" fmla="*/ 121 h 28"/>
                <a:gd name="T32" fmla="*/ 73 w 24"/>
                <a:gd name="T33" fmla="*/ 83 h 28"/>
                <a:gd name="T34" fmla="*/ 59 w 24"/>
                <a:gd name="T35" fmla="*/ 73 h 28"/>
                <a:gd name="T36" fmla="*/ 59 w 24"/>
                <a:gd name="T37" fmla="*/ 59 h 28"/>
                <a:gd name="T38" fmla="*/ 59 w 24"/>
                <a:gd name="T39" fmla="*/ 49 h 28"/>
                <a:gd name="T40" fmla="*/ 73 w 24"/>
                <a:gd name="T41" fmla="*/ 35 h 28"/>
                <a:gd name="T42" fmla="*/ 97 w 24"/>
                <a:gd name="T43" fmla="*/ 35 h 28"/>
                <a:gd name="T44" fmla="*/ 121 w 24"/>
                <a:gd name="T45" fmla="*/ 24 h 28"/>
                <a:gd name="T46" fmla="*/ 131 w 24"/>
                <a:gd name="T47" fmla="*/ 35 h 28"/>
                <a:gd name="T48" fmla="*/ 145 w 24"/>
                <a:gd name="T49" fmla="*/ 24 h 28"/>
                <a:gd name="T50" fmla="*/ 180 w 24"/>
                <a:gd name="T51" fmla="*/ 10 h 28"/>
                <a:gd name="T52" fmla="*/ 190 w 24"/>
                <a:gd name="T53" fmla="*/ 24 h 28"/>
                <a:gd name="T54" fmla="*/ 204 w 24"/>
                <a:gd name="T55" fmla="*/ 24 h 28"/>
                <a:gd name="T56" fmla="*/ 228 w 24"/>
                <a:gd name="T57" fmla="*/ 0 h 28"/>
                <a:gd name="T58" fmla="*/ 239 w 24"/>
                <a:gd name="T59" fmla="*/ 24 h 28"/>
                <a:gd name="T60" fmla="*/ 252 w 24"/>
                <a:gd name="T61" fmla="*/ 24 h 28"/>
                <a:gd name="T62" fmla="*/ 263 w 24"/>
                <a:gd name="T63" fmla="*/ 73 h 28"/>
                <a:gd name="T64" fmla="*/ 287 w 24"/>
                <a:gd name="T65" fmla="*/ 107 h 28"/>
                <a:gd name="T66" fmla="*/ 287 w 24"/>
                <a:gd name="T67" fmla="*/ 156 h 28"/>
                <a:gd name="T68" fmla="*/ 263 w 24"/>
                <a:gd name="T69" fmla="*/ 191 h 28"/>
                <a:gd name="T70" fmla="*/ 228 w 24"/>
                <a:gd name="T71" fmla="*/ 229 h 28"/>
                <a:gd name="T72" fmla="*/ 204 w 24"/>
                <a:gd name="T73" fmla="*/ 301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"/>
                <a:gd name="T112" fmla="*/ 0 h 28"/>
                <a:gd name="T113" fmla="*/ 24 w 24"/>
                <a:gd name="T114" fmla="*/ 28 h 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" h="28">
                  <a:moveTo>
                    <a:pt x="17" y="25"/>
                  </a:moveTo>
                  <a:cubicBezTo>
                    <a:pt x="17" y="26"/>
                    <a:pt x="16" y="26"/>
                    <a:pt x="16" y="26"/>
                  </a:cubicBezTo>
                  <a:cubicBezTo>
                    <a:pt x="14" y="27"/>
                    <a:pt x="13" y="27"/>
                    <a:pt x="12" y="26"/>
                  </a:cubicBezTo>
                  <a:cubicBezTo>
                    <a:pt x="10" y="26"/>
                    <a:pt x="8" y="26"/>
                    <a:pt x="6" y="26"/>
                  </a:cubicBezTo>
                  <a:cubicBezTo>
                    <a:pt x="5" y="26"/>
                    <a:pt x="5" y="27"/>
                    <a:pt x="4" y="27"/>
                  </a:cubicBezTo>
                  <a:cubicBezTo>
                    <a:pt x="3" y="27"/>
                    <a:pt x="3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1" y="21"/>
                    <a:pt x="1" y="20"/>
                    <a:pt x="2" y="19"/>
                  </a:cubicBezTo>
                  <a:cubicBezTo>
                    <a:pt x="2" y="18"/>
                    <a:pt x="2" y="17"/>
                    <a:pt x="3" y="16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5" y="12"/>
                    <a:pt x="6" y="12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5" y="9"/>
                    <a:pt x="6" y="8"/>
                    <a:pt x="6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7" y="3"/>
                    <a:pt x="8" y="3"/>
                  </a:cubicBezTo>
                  <a:cubicBezTo>
                    <a:pt x="9" y="2"/>
                    <a:pt x="9" y="1"/>
                    <a:pt x="10" y="2"/>
                  </a:cubicBezTo>
                  <a:cubicBezTo>
                    <a:pt x="11" y="2"/>
                    <a:pt x="10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9" y="1"/>
                    <a:pt x="19" y="0"/>
                  </a:cubicBezTo>
                  <a:cubicBezTo>
                    <a:pt x="20" y="1"/>
                    <a:pt x="20" y="1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1" y="5"/>
                    <a:pt x="22" y="6"/>
                  </a:cubicBezTo>
                  <a:cubicBezTo>
                    <a:pt x="22" y="7"/>
                    <a:pt x="23" y="8"/>
                    <a:pt x="24" y="9"/>
                  </a:cubicBezTo>
                  <a:cubicBezTo>
                    <a:pt x="24" y="10"/>
                    <a:pt x="24" y="12"/>
                    <a:pt x="24" y="13"/>
                  </a:cubicBezTo>
                  <a:cubicBezTo>
                    <a:pt x="24" y="14"/>
                    <a:pt x="23" y="15"/>
                    <a:pt x="22" y="16"/>
                  </a:cubicBezTo>
                  <a:cubicBezTo>
                    <a:pt x="21" y="17"/>
                    <a:pt x="20" y="18"/>
                    <a:pt x="19" y="19"/>
                  </a:cubicBezTo>
                  <a:cubicBezTo>
                    <a:pt x="18" y="21"/>
                    <a:pt x="18" y="23"/>
                    <a:pt x="17" y="2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2" name="Freeform 796"/>
            <p:cNvSpPr>
              <a:spLocks/>
            </p:cNvSpPr>
            <p:nvPr/>
          </p:nvSpPr>
          <p:spPr bwMode="auto">
            <a:xfrm>
              <a:off x="4473" y="2650"/>
              <a:ext cx="256" cy="197"/>
            </a:xfrm>
            <a:custGeom>
              <a:avLst/>
              <a:gdLst>
                <a:gd name="T0" fmla="*/ 526 w 74"/>
                <a:gd name="T1" fmla="*/ 190 h 57"/>
                <a:gd name="T2" fmla="*/ 515 w 74"/>
                <a:gd name="T3" fmla="*/ 238 h 57"/>
                <a:gd name="T4" fmla="*/ 550 w 74"/>
                <a:gd name="T5" fmla="*/ 238 h 57"/>
                <a:gd name="T6" fmla="*/ 550 w 74"/>
                <a:gd name="T7" fmla="*/ 273 h 57"/>
                <a:gd name="T8" fmla="*/ 598 w 74"/>
                <a:gd name="T9" fmla="*/ 335 h 57"/>
                <a:gd name="T10" fmla="*/ 813 w 74"/>
                <a:gd name="T11" fmla="*/ 418 h 57"/>
                <a:gd name="T12" fmla="*/ 695 w 74"/>
                <a:gd name="T13" fmla="*/ 598 h 57"/>
                <a:gd name="T14" fmla="*/ 574 w 74"/>
                <a:gd name="T15" fmla="*/ 622 h 57"/>
                <a:gd name="T16" fmla="*/ 491 w 74"/>
                <a:gd name="T17" fmla="*/ 657 h 57"/>
                <a:gd name="T18" fmla="*/ 408 w 74"/>
                <a:gd name="T19" fmla="*/ 657 h 57"/>
                <a:gd name="T20" fmla="*/ 311 w 74"/>
                <a:gd name="T21" fmla="*/ 681 h 57"/>
                <a:gd name="T22" fmla="*/ 214 w 74"/>
                <a:gd name="T23" fmla="*/ 622 h 57"/>
                <a:gd name="T24" fmla="*/ 180 w 74"/>
                <a:gd name="T25" fmla="*/ 574 h 57"/>
                <a:gd name="T26" fmla="*/ 131 w 74"/>
                <a:gd name="T27" fmla="*/ 550 h 57"/>
                <a:gd name="T28" fmla="*/ 97 w 74"/>
                <a:gd name="T29" fmla="*/ 477 h 57"/>
                <a:gd name="T30" fmla="*/ 10 w 74"/>
                <a:gd name="T31" fmla="*/ 429 h 57"/>
                <a:gd name="T32" fmla="*/ 48 w 74"/>
                <a:gd name="T33" fmla="*/ 394 h 57"/>
                <a:gd name="T34" fmla="*/ 73 w 74"/>
                <a:gd name="T35" fmla="*/ 335 h 57"/>
                <a:gd name="T36" fmla="*/ 73 w 74"/>
                <a:gd name="T37" fmla="*/ 273 h 57"/>
                <a:gd name="T38" fmla="*/ 107 w 74"/>
                <a:gd name="T39" fmla="*/ 263 h 57"/>
                <a:gd name="T40" fmla="*/ 121 w 74"/>
                <a:gd name="T41" fmla="*/ 190 h 57"/>
                <a:gd name="T42" fmla="*/ 156 w 74"/>
                <a:gd name="T43" fmla="*/ 131 h 57"/>
                <a:gd name="T44" fmla="*/ 190 w 74"/>
                <a:gd name="T45" fmla="*/ 121 h 57"/>
                <a:gd name="T46" fmla="*/ 204 w 74"/>
                <a:gd name="T47" fmla="*/ 59 h 57"/>
                <a:gd name="T48" fmla="*/ 239 w 74"/>
                <a:gd name="T49" fmla="*/ 48 h 57"/>
                <a:gd name="T50" fmla="*/ 277 w 74"/>
                <a:gd name="T51" fmla="*/ 48 h 57"/>
                <a:gd name="T52" fmla="*/ 298 w 74"/>
                <a:gd name="T53" fmla="*/ 24 h 57"/>
                <a:gd name="T54" fmla="*/ 346 w 74"/>
                <a:gd name="T55" fmla="*/ 35 h 57"/>
                <a:gd name="T56" fmla="*/ 370 w 74"/>
                <a:gd name="T57" fmla="*/ 35 h 57"/>
                <a:gd name="T58" fmla="*/ 453 w 74"/>
                <a:gd name="T59" fmla="*/ 59 h 57"/>
                <a:gd name="T60" fmla="*/ 515 w 74"/>
                <a:gd name="T61" fmla="*/ 121 h 57"/>
                <a:gd name="T62" fmla="*/ 540 w 74"/>
                <a:gd name="T63" fmla="*/ 156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57"/>
                <a:gd name="T98" fmla="*/ 74 w 74"/>
                <a:gd name="T99" fmla="*/ 57 h 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57">
                  <a:moveTo>
                    <a:pt x="45" y="13"/>
                  </a:moveTo>
                  <a:cubicBezTo>
                    <a:pt x="45" y="14"/>
                    <a:pt x="45" y="15"/>
                    <a:pt x="44" y="16"/>
                  </a:cubicBezTo>
                  <a:cubicBezTo>
                    <a:pt x="44" y="16"/>
                    <a:pt x="43" y="17"/>
                    <a:pt x="43" y="18"/>
                  </a:cubicBezTo>
                  <a:cubicBezTo>
                    <a:pt x="43" y="19"/>
                    <a:pt x="43" y="19"/>
                    <a:pt x="43" y="20"/>
                  </a:cubicBezTo>
                  <a:cubicBezTo>
                    <a:pt x="43" y="21"/>
                    <a:pt x="44" y="21"/>
                    <a:pt x="44" y="21"/>
                  </a:cubicBezTo>
                  <a:cubicBezTo>
                    <a:pt x="45" y="21"/>
                    <a:pt x="45" y="20"/>
                    <a:pt x="46" y="20"/>
                  </a:cubicBezTo>
                  <a:cubicBezTo>
                    <a:pt x="47" y="20"/>
                    <a:pt x="47" y="20"/>
                    <a:pt x="48" y="20"/>
                  </a:cubicBezTo>
                  <a:cubicBezTo>
                    <a:pt x="47" y="21"/>
                    <a:pt x="46" y="22"/>
                    <a:pt x="46" y="23"/>
                  </a:cubicBezTo>
                  <a:cubicBezTo>
                    <a:pt x="47" y="25"/>
                    <a:pt x="48" y="25"/>
                    <a:pt x="49" y="26"/>
                  </a:cubicBezTo>
                  <a:cubicBezTo>
                    <a:pt x="50" y="26"/>
                    <a:pt x="50" y="27"/>
                    <a:pt x="50" y="28"/>
                  </a:cubicBezTo>
                  <a:cubicBezTo>
                    <a:pt x="51" y="28"/>
                    <a:pt x="51" y="29"/>
                    <a:pt x="52" y="30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6"/>
                    <a:pt x="74" y="34"/>
                    <a:pt x="72" y="35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7" y="51"/>
                    <a:pt x="55" y="50"/>
                    <a:pt x="53" y="50"/>
                  </a:cubicBezTo>
                  <a:cubicBezTo>
                    <a:pt x="51" y="51"/>
                    <a:pt x="50" y="52"/>
                    <a:pt x="48" y="52"/>
                  </a:cubicBezTo>
                  <a:cubicBezTo>
                    <a:pt x="46" y="53"/>
                    <a:pt x="44" y="54"/>
                    <a:pt x="43" y="55"/>
                  </a:cubicBezTo>
                  <a:cubicBezTo>
                    <a:pt x="42" y="55"/>
                    <a:pt x="41" y="55"/>
                    <a:pt x="41" y="55"/>
                  </a:cubicBezTo>
                  <a:cubicBezTo>
                    <a:pt x="40" y="55"/>
                    <a:pt x="40" y="53"/>
                    <a:pt x="39" y="53"/>
                  </a:cubicBezTo>
                  <a:cubicBezTo>
                    <a:pt x="37" y="53"/>
                    <a:pt x="36" y="54"/>
                    <a:pt x="34" y="55"/>
                  </a:cubicBezTo>
                  <a:cubicBezTo>
                    <a:pt x="34" y="55"/>
                    <a:pt x="34" y="57"/>
                    <a:pt x="33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6"/>
                    <a:pt x="23" y="54"/>
                    <a:pt x="21" y="53"/>
                  </a:cubicBezTo>
                  <a:cubicBezTo>
                    <a:pt x="20" y="52"/>
                    <a:pt x="19" y="53"/>
                    <a:pt x="18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5" y="51"/>
                    <a:pt x="16" y="49"/>
                    <a:pt x="15" y="48"/>
                  </a:cubicBezTo>
                  <a:cubicBezTo>
                    <a:pt x="15" y="47"/>
                    <a:pt x="13" y="48"/>
                    <a:pt x="12" y="47"/>
                  </a:cubicBezTo>
                  <a:cubicBezTo>
                    <a:pt x="12" y="47"/>
                    <a:pt x="11" y="46"/>
                    <a:pt x="11" y="46"/>
                  </a:cubicBezTo>
                  <a:cubicBezTo>
                    <a:pt x="10" y="45"/>
                    <a:pt x="11" y="43"/>
                    <a:pt x="10" y="42"/>
                  </a:cubicBezTo>
                  <a:cubicBezTo>
                    <a:pt x="10" y="41"/>
                    <a:pt x="8" y="41"/>
                    <a:pt x="8" y="40"/>
                  </a:cubicBezTo>
                  <a:cubicBezTo>
                    <a:pt x="7" y="39"/>
                    <a:pt x="6" y="37"/>
                    <a:pt x="5" y="36"/>
                  </a:cubicBezTo>
                  <a:cubicBezTo>
                    <a:pt x="4" y="36"/>
                    <a:pt x="2" y="37"/>
                    <a:pt x="1" y="36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2" y="33"/>
                    <a:pt x="4" y="33"/>
                    <a:pt x="4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27"/>
                    <a:pt x="7" y="25"/>
                    <a:pt x="7" y="24"/>
                  </a:cubicBezTo>
                  <a:cubicBezTo>
                    <a:pt x="7" y="24"/>
                    <a:pt x="6" y="23"/>
                    <a:pt x="6" y="23"/>
                  </a:cubicBezTo>
                  <a:cubicBezTo>
                    <a:pt x="6" y="22"/>
                    <a:pt x="7" y="22"/>
                    <a:pt x="7" y="21"/>
                  </a:cubicBezTo>
                  <a:cubicBezTo>
                    <a:pt x="8" y="21"/>
                    <a:pt x="8" y="22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10" y="20"/>
                    <a:pt x="10" y="18"/>
                    <a:pt x="10" y="16"/>
                  </a:cubicBezTo>
                  <a:cubicBezTo>
                    <a:pt x="10" y="15"/>
                    <a:pt x="12" y="15"/>
                    <a:pt x="12" y="14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4" y="11"/>
                    <a:pt x="15" y="11"/>
                    <a:pt x="16" y="11"/>
                  </a:cubicBezTo>
                  <a:cubicBezTo>
                    <a:pt x="16" y="10"/>
                    <a:pt x="15" y="10"/>
                    <a:pt x="16" y="10"/>
                  </a:cubicBezTo>
                  <a:cubicBezTo>
                    <a:pt x="16" y="9"/>
                    <a:pt x="17" y="8"/>
                    <a:pt x="17" y="7"/>
                  </a:cubicBezTo>
                  <a:cubicBezTo>
                    <a:pt x="17" y="7"/>
                    <a:pt x="16" y="6"/>
                    <a:pt x="17" y="5"/>
                  </a:cubicBezTo>
                  <a:cubicBezTo>
                    <a:pt x="17" y="5"/>
                    <a:pt x="18" y="4"/>
                    <a:pt x="18" y="4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20" y="4"/>
                    <a:pt x="21" y="3"/>
                    <a:pt x="21" y="3"/>
                  </a:cubicBezTo>
                  <a:cubicBezTo>
                    <a:pt x="22" y="3"/>
                    <a:pt x="22" y="5"/>
                    <a:pt x="23" y="4"/>
                  </a:cubicBezTo>
                  <a:cubicBezTo>
                    <a:pt x="24" y="4"/>
                    <a:pt x="23" y="2"/>
                    <a:pt x="24" y="1"/>
                  </a:cubicBezTo>
                  <a:cubicBezTo>
                    <a:pt x="24" y="0"/>
                    <a:pt x="24" y="2"/>
                    <a:pt x="25" y="2"/>
                  </a:cubicBezTo>
                  <a:cubicBezTo>
                    <a:pt x="26" y="2"/>
                    <a:pt x="26" y="3"/>
                    <a:pt x="26" y="3"/>
                  </a:cubicBezTo>
                  <a:cubicBezTo>
                    <a:pt x="27" y="3"/>
                    <a:pt x="28" y="3"/>
                    <a:pt x="29" y="3"/>
                  </a:cubicBezTo>
                  <a:cubicBezTo>
                    <a:pt x="29" y="3"/>
                    <a:pt x="29" y="2"/>
                    <a:pt x="30" y="2"/>
                  </a:cubicBezTo>
                  <a:cubicBezTo>
                    <a:pt x="30" y="2"/>
                    <a:pt x="31" y="3"/>
                    <a:pt x="31" y="3"/>
                  </a:cubicBezTo>
                  <a:cubicBezTo>
                    <a:pt x="33" y="3"/>
                    <a:pt x="34" y="3"/>
                    <a:pt x="36" y="3"/>
                  </a:cubicBezTo>
                  <a:cubicBezTo>
                    <a:pt x="36" y="4"/>
                    <a:pt x="37" y="4"/>
                    <a:pt x="38" y="5"/>
                  </a:cubicBezTo>
                  <a:cubicBezTo>
                    <a:pt x="39" y="6"/>
                    <a:pt x="39" y="7"/>
                    <a:pt x="40" y="7"/>
                  </a:cubicBezTo>
                  <a:cubicBezTo>
                    <a:pt x="41" y="8"/>
                    <a:pt x="42" y="9"/>
                    <a:pt x="43" y="10"/>
                  </a:cubicBezTo>
                  <a:cubicBezTo>
                    <a:pt x="44" y="10"/>
                    <a:pt x="44" y="11"/>
                    <a:pt x="44" y="12"/>
                  </a:cubicBezTo>
                  <a:cubicBezTo>
                    <a:pt x="44" y="12"/>
                    <a:pt x="45" y="13"/>
                    <a:pt x="45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3" name="Freeform 797"/>
            <p:cNvSpPr>
              <a:spLocks/>
            </p:cNvSpPr>
            <p:nvPr/>
          </p:nvSpPr>
          <p:spPr bwMode="auto">
            <a:xfrm>
              <a:off x="4628" y="2691"/>
              <a:ext cx="28" cy="28"/>
            </a:xfrm>
            <a:custGeom>
              <a:avLst/>
              <a:gdLst>
                <a:gd name="T0" fmla="*/ 59 w 8"/>
                <a:gd name="T1" fmla="*/ 98 h 8"/>
                <a:gd name="T2" fmla="*/ 35 w 8"/>
                <a:gd name="T3" fmla="*/ 98 h 8"/>
                <a:gd name="T4" fmla="*/ 14 w 8"/>
                <a:gd name="T5" fmla="*/ 98 h 8"/>
                <a:gd name="T6" fmla="*/ 0 w 8"/>
                <a:gd name="T7" fmla="*/ 98 h 8"/>
                <a:gd name="T8" fmla="*/ 0 w 8"/>
                <a:gd name="T9" fmla="*/ 59 h 8"/>
                <a:gd name="T10" fmla="*/ 14 w 8"/>
                <a:gd name="T11" fmla="*/ 35 h 8"/>
                <a:gd name="T12" fmla="*/ 35 w 8"/>
                <a:gd name="T13" fmla="*/ 14 h 8"/>
                <a:gd name="T14" fmla="*/ 49 w 8"/>
                <a:gd name="T15" fmla="*/ 14 h 8"/>
                <a:gd name="T16" fmla="*/ 59 w 8"/>
                <a:gd name="T17" fmla="*/ 0 h 8"/>
                <a:gd name="T18" fmla="*/ 73 w 8"/>
                <a:gd name="T19" fmla="*/ 0 h 8"/>
                <a:gd name="T20" fmla="*/ 84 w 8"/>
                <a:gd name="T21" fmla="*/ 24 h 8"/>
                <a:gd name="T22" fmla="*/ 98 w 8"/>
                <a:gd name="T23" fmla="*/ 35 h 8"/>
                <a:gd name="T24" fmla="*/ 73 w 8"/>
                <a:gd name="T25" fmla="*/ 49 h 8"/>
                <a:gd name="T26" fmla="*/ 35 w 8"/>
                <a:gd name="T27" fmla="*/ 73 h 8"/>
                <a:gd name="T28" fmla="*/ 73 w 8"/>
                <a:gd name="T29" fmla="*/ 73 h 8"/>
                <a:gd name="T30" fmla="*/ 84 w 8"/>
                <a:gd name="T31" fmla="*/ 73 h 8"/>
                <a:gd name="T32" fmla="*/ 73 w 8"/>
                <a:gd name="T33" fmla="*/ 84 h 8"/>
                <a:gd name="T34" fmla="*/ 59 w 8"/>
                <a:gd name="T35" fmla="*/ 98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5" y="8"/>
                  </a:move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3" y="1"/>
                    <a:pt x="4" y="2"/>
                    <a:pt x="4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3" y="7"/>
                    <a:pt x="4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8"/>
                    <a:pt x="5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4" name="Freeform 798"/>
            <p:cNvSpPr>
              <a:spLocks/>
            </p:cNvSpPr>
            <p:nvPr/>
          </p:nvSpPr>
          <p:spPr bwMode="auto">
            <a:xfrm>
              <a:off x="4528" y="2608"/>
              <a:ext cx="114" cy="97"/>
            </a:xfrm>
            <a:custGeom>
              <a:avLst/>
              <a:gdLst>
                <a:gd name="T0" fmla="*/ 394 w 33"/>
                <a:gd name="T1" fmla="*/ 326 h 28"/>
                <a:gd name="T2" fmla="*/ 383 w 33"/>
                <a:gd name="T3" fmla="*/ 301 h 28"/>
                <a:gd name="T4" fmla="*/ 359 w 33"/>
                <a:gd name="T5" fmla="*/ 277 h 28"/>
                <a:gd name="T6" fmla="*/ 345 w 33"/>
                <a:gd name="T7" fmla="*/ 263 h 28"/>
                <a:gd name="T8" fmla="*/ 311 w 33"/>
                <a:gd name="T9" fmla="*/ 239 h 28"/>
                <a:gd name="T10" fmla="*/ 287 w 33"/>
                <a:gd name="T11" fmla="*/ 204 h 28"/>
                <a:gd name="T12" fmla="*/ 263 w 33"/>
                <a:gd name="T13" fmla="*/ 191 h 28"/>
                <a:gd name="T14" fmla="*/ 252 w 33"/>
                <a:gd name="T15" fmla="*/ 180 h 28"/>
                <a:gd name="T16" fmla="*/ 228 w 33"/>
                <a:gd name="T17" fmla="*/ 180 h 28"/>
                <a:gd name="T18" fmla="*/ 214 w 33"/>
                <a:gd name="T19" fmla="*/ 170 h 28"/>
                <a:gd name="T20" fmla="*/ 204 w 33"/>
                <a:gd name="T21" fmla="*/ 156 h 28"/>
                <a:gd name="T22" fmla="*/ 190 w 33"/>
                <a:gd name="T23" fmla="*/ 170 h 28"/>
                <a:gd name="T24" fmla="*/ 166 w 33"/>
                <a:gd name="T25" fmla="*/ 132 h 28"/>
                <a:gd name="T26" fmla="*/ 166 w 33"/>
                <a:gd name="T27" fmla="*/ 97 h 28"/>
                <a:gd name="T28" fmla="*/ 155 w 33"/>
                <a:gd name="T29" fmla="*/ 49 h 28"/>
                <a:gd name="T30" fmla="*/ 131 w 33"/>
                <a:gd name="T31" fmla="*/ 0 h 28"/>
                <a:gd name="T32" fmla="*/ 107 w 33"/>
                <a:gd name="T33" fmla="*/ 10 h 28"/>
                <a:gd name="T34" fmla="*/ 83 w 33"/>
                <a:gd name="T35" fmla="*/ 24 h 28"/>
                <a:gd name="T36" fmla="*/ 73 w 33"/>
                <a:gd name="T37" fmla="*/ 10 h 28"/>
                <a:gd name="T38" fmla="*/ 59 w 33"/>
                <a:gd name="T39" fmla="*/ 35 h 28"/>
                <a:gd name="T40" fmla="*/ 35 w 33"/>
                <a:gd name="T41" fmla="*/ 35 h 28"/>
                <a:gd name="T42" fmla="*/ 35 w 33"/>
                <a:gd name="T43" fmla="*/ 59 h 28"/>
                <a:gd name="T44" fmla="*/ 24 w 33"/>
                <a:gd name="T45" fmla="*/ 73 h 28"/>
                <a:gd name="T46" fmla="*/ 35 w 33"/>
                <a:gd name="T47" fmla="*/ 97 h 28"/>
                <a:gd name="T48" fmla="*/ 24 w 33"/>
                <a:gd name="T49" fmla="*/ 132 h 28"/>
                <a:gd name="T50" fmla="*/ 10 w 33"/>
                <a:gd name="T51" fmla="*/ 156 h 28"/>
                <a:gd name="T52" fmla="*/ 10 w 33"/>
                <a:gd name="T53" fmla="*/ 191 h 28"/>
                <a:gd name="T54" fmla="*/ 24 w 33"/>
                <a:gd name="T55" fmla="*/ 215 h 28"/>
                <a:gd name="T56" fmla="*/ 48 w 33"/>
                <a:gd name="T57" fmla="*/ 215 h 28"/>
                <a:gd name="T58" fmla="*/ 59 w 33"/>
                <a:gd name="T59" fmla="*/ 204 h 28"/>
                <a:gd name="T60" fmla="*/ 83 w 33"/>
                <a:gd name="T61" fmla="*/ 215 h 28"/>
                <a:gd name="T62" fmla="*/ 97 w 33"/>
                <a:gd name="T63" fmla="*/ 180 h 28"/>
                <a:gd name="T64" fmla="*/ 107 w 33"/>
                <a:gd name="T65" fmla="*/ 191 h 28"/>
                <a:gd name="T66" fmla="*/ 121 w 33"/>
                <a:gd name="T67" fmla="*/ 204 h 28"/>
                <a:gd name="T68" fmla="*/ 155 w 33"/>
                <a:gd name="T69" fmla="*/ 204 h 28"/>
                <a:gd name="T70" fmla="*/ 166 w 33"/>
                <a:gd name="T71" fmla="*/ 191 h 28"/>
                <a:gd name="T72" fmla="*/ 180 w 33"/>
                <a:gd name="T73" fmla="*/ 204 h 28"/>
                <a:gd name="T74" fmla="*/ 228 w 33"/>
                <a:gd name="T75" fmla="*/ 204 h 28"/>
                <a:gd name="T76" fmla="*/ 263 w 33"/>
                <a:gd name="T77" fmla="*/ 229 h 28"/>
                <a:gd name="T78" fmla="*/ 287 w 33"/>
                <a:gd name="T79" fmla="*/ 263 h 28"/>
                <a:gd name="T80" fmla="*/ 321 w 33"/>
                <a:gd name="T81" fmla="*/ 288 h 28"/>
                <a:gd name="T82" fmla="*/ 335 w 33"/>
                <a:gd name="T83" fmla="*/ 312 h 28"/>
                <a:gd name="T84" fmla="*/ 345 w 33"/>
                <a:gd name="T85" fmla="*/ 326 h 28"/>
                <a:gd name="T86" fmla="*/ 370 w 33"/>
                <a:gd name="T87" fmla="*/ 336 h 28"/>
                <a:gd name="T88" fmla="*/ 383 w 33"/>
                <a:gd name="T89" fmla="*/ 326 h 28"/>
                <a:gd name="T90" fmla="*/ 394 w 33"/>
                <a:gd name="T91" fmla="*/ 326 h 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"/>
                <a:gd name="T139" fmla="*/ 0 h 28"/>
                <a:gd name="T140" fmla="*/ 33 w 33"/>
                <a:gd name="T141" fmla="*/ 28 h 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" h="28">
                  <a:moveTo>
                    <a:pt x="33" y="27"/>
                  </a:moveTo>
                  <a:cubicBezTo>
                    <a:pt x="33" y="26"/>
                    <a:pt x="32" y="26"/>
                    <a:pt x="32" y="25"/>
                  </a:cubicBezTo>
                  <a:cubicBezTo>
                    <a:pt x="31" y="25"/>
                    <a:pt x="30" y="24"/>
                    <a:pt x="30" y="23"/>
                  </a:cubicBezTo>
                  <a:cubicBezTo>
                    <a:pt x="30" y="23"/>
                    <a:pt x="29" y="23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5" y="19"/>
                    <a:pt x="25" y="18"/>
                    <a:pt x="24" y="17"/>
                  </a:cubicBezTo>
                  <a:cubicBezTo>
                    <a:pt x="23" y="17"/>
                    <a:pt x="22" y="17"/>
                    <a:pt x="22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9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5" y="13"/>
                    <a:pt x="15" y="12"/>
                    <a:pt x="14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7"/>
                    <a:pt x="13" y="6"/>
                    <a:pt x="13" y="4"/>
                  </a:cubicBezTo>
                  <a:cubicBezTo>
                    <a:pt x="12" y="3"/>
                    <a:pt x="11" y="1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1"/>
                    <a:pt x="6" y="3"/>
                    <a:pt x="5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7"/>
                    <a:pt x="3" y="7"/>
                    <a:pt x="3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2" y="12"/>
                    <a:pt x="1" y="12"/>
                    <a:pt x="1" y="13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4" y="18"/>
                    <a:pt x="5" y="17"/>
                    <a:pt x="5" y="17"/>
                  </a:cubicBezTo>
                  <a:cubicBezTo>
                    <a:pt x="6" y="17"/>
                    <a:pt x="6" y="19"/>
                    <a:pt x="7" y="18"/>
                  </a:cubicBezTo>
                  <a:cubicBezTo>
                    <a:pt x="8" y="18"/>
                    <a:pt x="7" y="16"/>
                    <a:pt x="8" y="15"/>
                  </a:cubicBezTo>
                  <a:cubicBezTo>
                    <a:pt x="8" y="14"/>
                    <a:pt x="8" y="16"/>
                    <a:pt x="9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3" y="17"/>
                    <a:pt x="13" y="16"/>
                    <a:pt x="14" y="16"/>
                  </a:cubicBezTo>
                  <a:cubicBezTo>
                    <a:pt x="14" y="16"/>
                    <a:pt x="14" y="17"/>
                    <a:pt x="15" y="17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20" y="18"/>
                    <a:pt x="21" y="18"/>
                    <a:pt x="22" y="19"/>
                  </a:cubicBezTo>
                  <a:cubicBezTo>
                    <a:pt x="23" y="20"/>
                    <a:pt x="23" y="21"/>
                    <a:pt x="24" y="22"/>
                  </a:cubicBezTo>
                  <a:cubicBezTo>
                    <a:pt x="25" y="23"/>
                    <a:pt x="26" y="23"/>
                    <a:pt x="27" y="24"/>
                  </a:cubicBezTo>
                  <a:cubicBezTo>
                    <a:pt x="27" y="25"/>
                    <a:pt x="27" y="25"/>
                    <a:pt x="28" y="26"/>
                  </a:cubicBezTo>
                  <a:cubicBezTo>
                    <a:pt x="28" y="26"/>
                    <a:pt x="29" y="27"/>
                    <a:pt x="29" y="27"/>
                  </a:cubicBezTo>
                  <a:cubicBezTo>
                    <a:pt x="30" y="27"/>
                    <a:pt x="30" y="28"/>
                    <a:pt x="31" y="28"/>
                  </a:cubicBezTo>
                  <a:cubicBezTo>
                    <a:pt x="32" y="28"/>
                    <a:pt x="32" y="27"/>
                    <a:pt x="32" y="27"/>
                  </a:cubicBezTo>
                  <a:cubicBezTo>
                    <a:pt x="32" y="26"/>
                    <a:pt x="33" y="27"/>
                    <a:pt x="33" y="2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5" name="Freeform 799"/>
            <p:cNvSpPr>
              <a:spLocks/>
            </p:cNvSpPr>
            <p:nvPr/>
          </p:nvSpPr>
          <p:spPr bwMode="auto">
            <a:xfrm>
              <a:off x="4290" y="2508"/>
              <a:ext cx="283" cy="339"/>
            </a:xfrm>
            <a:custGeom>
              <a:avLst/>
              <a:gdLst>
                <a:gd name="T0" fmla="*/ 856 w 82"/>
                <a:gd name="T1" fmla="*/ 515 h 98"/>
                <a:gd name="T2" fmla="*/ 856 w 82"/>
                <a:gd name="T3" fmla="*/ 443 h 98"/>
                <a:gd name="T4" fmla="*/ 856 w 82"/>
                <a:gd name="T5" fmla="*/ 394 h 98"/>
                <a:gd name="T6" fmla="*/ 880 w 82"/>
                <a:gd name="T7" fmla="*/ 360 h 98"/>
                <a:gd name="T8" fmla="*/ 904 w 82"/>
                <a:gd name="T9" fmla="*/ 336 h 98"/>
                <a:gd name="T10" fmla="*/ 942 w 82"/>
                <a:gd name="T11" fmla="*/ 322 h 98"/>
                <a:gd name="T12" fmla="*/ 942 w 82"/>
                <a:gd name="T13" fmla="*/ 297 h 98"/>
                <a:gd name="T14" fmla="*/ 904 w 82"/>
                <a:gd name="T15" fmla="*/ 263 h 98"/>
                <a:gd name="T16" fmla="*/ 880 w 82"/>
                <a:gd name="T17" fmla="*/ 180 h 98"/>
                <a:gd name="T18" fmla="*/ 856 w 82"/>
                <a:gd name="T19" fmla="*/ 97 h 98"/>
                <a:gd name="T20" fmla="*/ 821 w 82"/>
                <a:gd name="T21" fmla="*/ 24 h 98"/>
                <a:gd name="T22" fmla="*/ 787 w 82"/>
                <a:gd name="T23" fmla="*/ 0 h 98"/>
                <a:gd name="T24" fmla="*/ 739 w 82"/>
                <a:gd name="T25" fmla="*/ 24 h 98"/>
                <a:gd name="T26" fmla="*/ 704 w 82"/>
                <a:gd name="T27" fmla="*/ 48 h 98"/>
                <a:gd name="T28" fmla="*/ 680 w 82"/>
                <a:gd name="T29" fmla="*/ 97 h 98"/>
                <a:gd name="T30" fmla="*/ 179 w 82"/>
                <a:gd name="T31" fmla="*/ 73 h 98"/>
                <a:gd name="T32" fmla="*/ 121 w 82"/>
                <a:gd name="T33" fmla="*/ 190 h 98"/>
                <a:gd name="T34" fmla="*/ 121 w 82"/>
                <a:gd name="T35" fmla="*/ 443 h 98"/>
                <a:gd name="T36" fmla="*/ 59 w 82"/>
                <a:gd name="T37" fmla="*/ 453 h 98"/>
                <a:gd name="T38" fmla="*/ 48 w 82"/>
                <a:gd name="T39" fmla="*/ 502 h 98"/>
                <a:gd name="T40" fmla="*/ 48 w 82"/>
                <a:gd name="T41" fmla="*/ 540 h 98"/>
                <a:gd name="T42" fmla="*/ 24 w 82"/>
                <a:gd name="T43" fmla="*/ 588 h 98"/>
                <a:gd name="T44" fmla="*/ 0 w 82"/>
                <a:gd name="T45" fmla="*/ 633 h 98"/>
                <a:gd name="T46" fmla="*/ 48 w 82"/>
                <a:gd name="T47" fmla="*/ 671 h 98"/>
                <a:gd name="T48" fmla="*/ 48 w 82"/>
                <a:gd name="T49" fmla="*/ 695 h 98"/>
                <a:gd name="T50" fmla="*/ 59 w 82"/>
                <a:gd name="T51" fmla="*/ 730 h 98"/>
                <a:gd name="T52" fmla="*/ 121 w 82"/>
                <a:gd name="T53" fmla="*/ 803 h 98"/>
                <a:gd name="T54" fmla="*/ 97 w 82"/>
                <a:gd name="T55" fmla="*/ 851 h 98"/>
                <a:gd name="T56" fmla="*/ 142 w 82"/>
                <a:gd name="T57" fmla="*/ 861 h 98"/>
                <a:gd name="T58" fmla="*/ 190 w 82"/>
                <a:gd name="T59" fmla="*/ 896 h 98"/>
                <a:gd name="T60" fmla="*/ 214 w 82"/>
                <a:gd name="T61" fmla="*/ 910 h 98"/>
                <a:gd name="T62" fmla="*/ 228 w 82"/>
                <a:gd name="T63" fmla="*/ 958 h 98"/>
                <a:gd name="T64" fmla="*/ 286 w 82"/>
                <a:gd name="T65" fmla="*/ 993 h 98"/>
                <a:gd name="T66" fmla="*/ 311 w 82"/>
                <a:gd name="T67" fmla="*/ 1017 h 98"/>
                <a:gd name="T68" fmla="*/ 335 w 82"/>
                <a:gd name="T69" fmla="*/ 1052 h 98"/>
                <a:gd name="T70" fmla="*/ 359 w 82"/>
                <a:gd name="T71" fmla="*/ 1100 h 98"/>
                <a:gd name="T72" fmla="*/ 404 w 82"/>
                <a:gd name="T73" fmla="*/ 1114 h 98"/>
                <a:gd name="T74" fmla="*/ 452 w 82"/>
                <a:gd name="T75" fmla="*/ 1090 h 98"/>
                <a:gd name="T76" fmla="*/ 511 w 82"/>
                <a:gd name="T77" fmla="*/ 1162 h 98"/>
                <a:gd name="T78" fmla="*/ 535 w 82"/>
                <a:gd name="T79" fmla="*/ 1162 h 98"/>
                <a:gd name="T80" fmla="*/ 597 w 82"/>
                <a:gd name="T81" fmla="*/ 1148 h 98"/>
                <a:gd name="T82" fmla="*/ 632 w 82"/>
                <a:gd name="T83" fmla="*/ 1162 h 98"/>
                <a:gd name="T84" fmla="*/ 680 w 82"/>
                <a:gd name="T85" fmla="*/ 1148 h 98"/>
                <a:gd name="T86" fmla="*/ 714 w 82"/>
                <a:gd name="T87" fmla="*/ 1124 h 98"/>
                <a:gd name="T88" fmla="*/ 773 w 82"/>
                <a:gd name="T89" fmla="*/ 1041 h 98"/>
                <a:gd name="T90" fmla="*/ 739 w 82"/>
                <a:gd name="T91" fmla="*/ 969 h 98"/>
                <a:gd name="T92" fmla="*/ 656 w 82"/>
                <a:gd name="T93" fmla="*/ 920 h 98"/>
                <a:gd name="T94" fmla="*/ 690 w 82"/>
                <a:gd name="T95" fmla="*/ 886 h 98"/>
                <a:gd name="T96" fmla="*/ 714 w 82"/>
                <a:gd name="T97" fmla="*/ 827 h 98"/>
                <a:gd name="T98" fmla="*/ 714 w 82"/>
                <a:gd name="T99" fmla="*/ 754 h 98"/>
                <a:gd name="T100" fmla="*/ 749 w 82"/>
                <a:gd name="T101" fmla="*/ 740 h 98"/>
                <a:gd name="T102" fmla="*/ 773 w 82"/>
                <a:gd name="T103" fmla="*/ 671 h 98"/>
                <a:gd name="T104" fmla="*/ 797 w 82"/>
                <a:gd name="T105" fmla="*/ 623 h 98"/>
                <a:gd name="T106" fmla="*/ 835 w 82"/>
                <a:gd name="T107" fmla="*/ 598 h 98"/>
                <a:gd name="T108" fmla="*/ 846 w 82"/>
                <a:gd name="T109" fmla="*/ 550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98"/>
                <a:gd name="T167" fmla="*/ 82 w 82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98">
                  <a:moveTo>
                    <a:pt x="72" y="45"/>
                  </a:moveTo>
                  <a:cubicBezTo>
                    <a:pt x="72" y="44"/>
                    <a:pt x="72" y="44"/>
                    <a:pt x="72" y="43"/>
                  </a:cubicBezTo>
                  <a:cubicBezTo>
                    <a:pt x="71" y="42"/>
                    <a:pt x="71" y="40"/>
                    <a:pt x="71" y="39"/>
                  </a:cubicBezTo>
                  <a:cubicBezTo>
                    <a:pt x="71" y="39"/>
                    <a:pt x="72" y="38"/>
                    <a:pt x="72" y="37"/>
                  </a:cubicBezTo>
                  <a:cubicBezTo>
                    <a:pt x="73" y="36"/>
                    <a:pt x="74" y="35"/>
                    <a:pt x="74" y="34"/>
                  </a:cubicBezTo>
                  <a:cubicBezTo>
                    <a:pt x="73" y="34"/>
                    <a:pt x="72" y="34"/>
                    <a:pt x="72" y="33"/>
                  </a:cubicBezTo>
                  <a:cubicBezTo>
                    <a:pt x="72" y="33"/>
                    <a:pt x="73" y="32"/>
                    <a:pt x="73" y="32"/>
                  </a:cubicBezTo>
                  <a:cubicBezTo>
                    <a:pt x="74" y="31"/>
                    <a:pt x="73" y="30"/>
                    <a:pt x="74" y="30"/>
                  </a:cubicBezTo>
                  <a:cubicBezTo>
                    <a:pt x="74" y="29"/>
                    <a:pt x="75" y="30"/>
                    <a:pt x="75" y="30"/>
                  </a:cubicBezTo>
                  <a:cubicBezTo>
                    <a:pt x="76" y="29"/>
                    <a:pt x="76" y="28"/>
                    <a:pt x="76" y="28"/>
                  </a:cubicBezTo>
                  <a:cubicBezTo>
                    <a:pt x="77" y="27"/>
                    <a:pt x="77" y="28"/>
                    <a:pt x="78" y="28"/>
                  </a:cubicBezTo>
                  <a:cubicBezTo>
                    <a:pt x="78" y="28"/>
                    <a:pt x="79" y="27"/>
                    <a:pt x="79" y="27"/>
                  </a:cubicBezTo>
                  <a:cubicBezTo>
                    <a:pt x="80" y="27"/>
                    <a:pt x="81" y="27"/>
                    <a:pt x="82" y="26"/>
                  </a:cubicBezTo>
                  <a:cubicBezTo>
                    <a:pt x="81" y="26"/>
                    <a:pt x="79" y="25"/>
                    <a:pt x="79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8" y="23"/>
                    <a:pt x="77" y="23"/>
                    <a:pt x="76" y="22"/>
                  </a:cubicBezTo>
                  <a:cubicBezTo>
                    <a:pt x="75" y="21"/>
                    <a:pt x="75" y="21"/>
                    <a:pt x="74" y="20"/>
                  </a:cubicBezTo>
                  <a:cubicBezTo>
                    <a:pt x="74" y="18"/>
                    <a:pt x="74" y="16"/>
                    <a:pt x="74" y="15"/>
                  </a:cubicBezTo>
                  <a:cubicBezTo>
                    <a:pt x="74" y="13"/>
                    <a:pt x="74" y="12"/>
                    <a:pt x="74" y="10"/>
                  </a:cubicBezTo>
                  <a:cubicBezTo>
                    <a:pt x="74" y="9"/>
                    <a:pt x="72" y="9"/>
                    <a:pt x="72" y="8"/>
                  </a:cubicBezTo>
                  <a:cubicBezTo>
                    <a:pt x="72" y="7"/>
                    <a:pt x="73" y="6"/>
                    <a:pt x="73" y="5"/>
                  </a:cubicBezTo>
                  <a:cubicBezTo>
                    <a:pt x="72" y="4"/>
                    <a:pt x="71" y="3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7" y="1"/>
                    <a:pt x="67" y="1"/>
                    <a:pt x="66" y="0"/>
                  </a:cubicBezTo>
                  <a:cubicBezTo>
                    <a:pt x="66" y="1"/>
                    <a:pt x="65" y="1"/>
                    <a:pt x="64" y="2"/>
                  </a:cubicBezTo>
                  <a:cubicBezTo>
                    <a:pt x="63" y="2"/>
                    <a:pt x="63" y="2"/>
                    <a:pt x="62" y="2"/>
                  </a:cubicBezTo>
                  <a:cubicBezTo>
                    <a:pt x="62" y="2"/>
                    <a:pt x="62" y="3"/>
                    <a:pt x="61" y="4"/>
                  </a:cubicBezTo>
                  <a:cubicBezTo>
                    <a:pt x="60" y="4"/>
                    <a:pt x="60" y="4"/>
                    <a:pt x="59" y="4"/>
                  </a:cubicBezTo>
                  <a:cubicBezTo>
                    <a:pt x="59" y="5"/>
                    <a:pt x="59" y="6"/>
                    <a:pt x="59" y="7"/>
                  </a:cubicBezTo>
                  <a:cubicBezTo>
                    <a:pt x="58" y="7"/>
                    <a:pt x="57" y="8"/>
                    <a:pt x="57" y="8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41" y="5"/>
                    <a:pt x="28" y="6"/>
                    <a:pt x="15" y="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5"/>
                    <a:pt x="10" y="31"/>
                    <a:pt x="10" y="37"/>
                  </a:cubicBezTo>
                  <a:cubicBezTo>
                    <a:pt x="10" y="38"/>
                    <a:pt x="8" y="37"/>
                    <a:pt x="7" y="37"/>
                  </a:cubicBezTo>
                  <a:cubicBezTo>
                    <a:pt x="7" y="37"/>
                    <a:pt x="6" y="37"/>
                    <a:pt x="5" y="38"/>
                  </a:cubicBezTo>
                  <a:cubicBezTo>
                    <a:pt x="5" y="38"/>
                    <a:pt x="6" y="39"/>
                    <a:pt x="6" y="40"/>
                  </a:cubicBezTo>
                  <a:cubicBezTo>
                    <a:pt x="5" y="41"/>
                    <a:pt x="5" y="41"/>
                    <a:pt x="4" y="42"/>
                  </a:cubicBezTo>
                  <a:cubicBezTo>
                    <a:pt x="4" y="43"/>
                    <a:pt x="2" y="43"/>
                    <a:pt x="3" y="43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4" y="46"/>
                    <a:pt x="2" y="46"/>
                    <a:pt x="2" y="46"/>
                  </a:cubicBezTo>
                  <a:cubicBezTo>
                    <a:pt x="2" y="47"/>
                    <a:pt x="3" y="48"/>
                    <a:pt x="2" y="49"/>
                  </a:cubicBezTo>
                  <a:cubicBezTo>
                    <a:pt x="2" y="50"/>
                    <a:pt x="1" y="51"/>
                    <a:pt x="0" y="51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1" y="53"/>
                    <a:pt x="2" y="52"/>
                    <a:pt x="3" y="52"/>
                  </a:cubicBezTo>
                  <a:cubicBezTo>
                    <a:pt x="4" y="53"/>
                    <a:pt x="3" y="55"/>
                    <a:pt x="4" y="56"/>
                  </a:cubicBezTo>
                  <a:cubicBezTo>
                    <a:pt x="4" y="56"/>
                    <a:pt x="5" y="56"/>
                    <a:pt x="5" y="56"/>
                  </a:cubicBezTo>
                  <a:cubicBezTo>
                    <a:pt x="5" y="57"/>
                    <a:pt x="4" y="57"/>
                    <a:pt x="4" y="58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0"/>
                    <a:pt x="5" y="61"/>
                    <a:pt x="5" y="61"/>
                  </a:cubicBezTo>
                  <a:cubicBezTo>
                    <a:pt x="6" y="62"/>
                    <a:pt x="7" y="62"/>
                    <a:pt x="7" y="63"/>
                  </a:cubicBezTo>
                  <a:cubicBezTo>
                    <a:pt x="9" y="64"/>
                    <a:pt x="9" y="65"/>
                    <a:pt x="10" y="67"/>
                  </a:cubicBezTo>
                  <a:cubicBezTo>
                    <a:pt x="10" y="68"/>
                    <a:pt x="10" y="69"/>
                    <a:pt x="10" y="69"/>
                  </a:cubicBezTo>
                  <a:cubicBezTo>
                    <a:pt x="9" y="70"/>
                    <a:pt x="8" y="70"/>
                    <a:pt x="8" y="71"/>
                  </a:cubicBezTo>
                  <a:cubicBezTo>
                    <a:pt x="8" y="71"/>
                    <a:pt x="9" y="72"/>
                    <a:pt x="10" y="72"/>
                  </a:cubicBezTo>
                  <a:cubicBezTo>
                    <a:pt x="10" y="73"/>
                    <a:pt x="12" y="72"/>
                    <a:pt x="12" y="72"/>
                  </a:cubicBezTo>
                  <a:cubicBezTo>
                    <a:pt x="13" y="73"/>
                    <a:pt x="12" y="73"/>
                    <a:pt x="12" y="74"/>
                  </a:cubicBezTo>
                  <a:cubicBezTo>
                    <a:pt x="13" y="75"/>
                    <a:pt x="15" y="74"/>
                    <a:pt x="16" y="75"/>
                  </a:cubicBezTo>
                  <a:cubicBezTo>
                    <a:pt x="16" y="75"/>
                    <a:pt x="16" y="76"/>
                    <a:pt x="16" y="76"/>
                  </a:cubicBezTo>
                  <a:cubicBezTo>
                    <a:pt x="17" y="77"/>
                    <a:pt x="17" y="76"/>
                    <a:pt x="18" y="76"/>
                  </a:cubicBezTo>
                  <a:cubicBezTo>
                    <a:pt x="18" y="77"/>
                    <a:pt x="17" y="78"/>
                    <a:pt x="17" y="78"/>
                  </a:cubicBezTo>
                  <a:cubicBezTo>
                    <a:pt x="18" y="79"/>
                    <a:pt x="19" y="80"/>
                    <a:pt x="19" y="80"/>
                  </a:cubicBezTo>
                  <a:cubicBezTo>
                    <a:pt x="20" y="81"/>
                    <a:pt x="21" y="80"/>
                    <a:pt x="21" y="80"/>
                  </a:cubicBezTo>
                  <a:cubicBezTo>
                    <a:pt x="22" y="82"/>
                    <a:pt x="24" y="82"/>
                    <a:pt x="24" y="83"/>
                  </a:cubicBezTo>
                  <a:cubicBezTo>
                    <a:pt x="24" y="83"/>
                    <a:pt x="23" y="83"/>
                    <a:pt x="23" y="84"/>
                  </a:cubicBezTo>
                  <a:cubicBezTo>
                    <a:pt x="24" y="85"/>
                    <a:pt x="25" y="85"/>
                    <a:pt x="26" y="85"/>
                  </a:cubicBezTo>
                  <a:cubicBezTo>
                    <a:pt x="26" y="85"/>
                    <a:pt x="27" y="86"/>
                    <a:pt x="27" y="86"/>
                  </a:cubicBezTo>
                  <a:cubicBezTo>
                    <a:pt x="28" y="87"/>
                    <a:pt x="28" y="87"/>
                    <a:pt x="28" y="88"/>
                  </a:cubicBezTo>
                  <a:cubicBezTo>
                    <a:pt x="28" y="89"/>
                    <a:pt x="28" y="90"/>
                    <a:pt x="28" y="91"/>
                  </a:cubicBezTo>
                  <a:cubicBezTo>
                    <a:pt x="29" y="91"/>
                    <a:pt x="29" y="92"/>
                    <a:pt x="30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6" y="93"/>
                    <a:pt x="37" y="93"/>
                  </a:cubicBezTo>
                  <a:cubicBezTo>
                    <a:pt x="38" y="92"/>
                    <a:pt x="38" y="91"/>
                    <a:pt x="38" y="91"/>
                  </a:cubicBezTo>
                  <a:cubicBezTo>
                    <a:pt x="40" y="92"/>
                    <a:pt x="41" y="94"/>
                    <a:pt x="41" y="95"/>
                  </a:cubicBezTo>
                  <a:cubicBezTo>
                    <a:pt x="42" y="95"/>
                    <a:pt x="42" y="96"/>
                    <a:pt x="43" y="97"/>
                  </a:cubicBezTo>
                  <a:cubicBezTo>
                    <a:pt x="43" y="97"/>
                    <a:pt x="44" y="98"/>
                    <a:pt x="44" y="98"/>
                  </a:cubicBezTo>
                  <a:cubicBezTo>
                    <a:pt x="45" y="98"/>
                    <a:pt x="45" y="97"/>
                    <a:pt x="45" y="97"/>
                  </a:cubicBezTo>
                  <a:cubicBezTo>
                    <a:pt x="46" y="97"/>
                    <a:pt x="47" y="97"/>
                    <a:pt x="48" y="97"/>
                  </a:cubicBezTo>
                  <a:cubicBezTo>
                    <a:pt x="49" y="97"/>
                    <a:pt x="49" y="96"/>
                    <a:pt x="50" y="96"/>
                  </a:cubicBezTo>
                  <a:cubicBezTo>
                    <a:pt x="51" y="96"/>
                    <a:pt x="50" y="97"/>
                    <a:pt x="51" y="97"/>
                  </a:cubicBezTo>
                  <a:cubicBezTo>
                    <a:pt x="51" y="98"/>
                    <a:pt x="52" y="97"/>
                    <a:pt x="53" y="97"/>
                  </a:cubicBezTo>
                  <a:cubicBezTo>
                    <a:pt x="53" y="96"/>
                    <a:pt x="54" y="96"/>
                    <a:pt x="55" y="96"/>
                  </a:cubicBezTo>
                  <a:cubicBezTo>
                    <a:pt x="56" y="96"/>
                    <a:pt x="56" y="96"/>
                    <a:pt x="57" y="96"/>
                  </a:cubicBezTo>
                  <a:cubicBezTo>
                    <a:pt x="57" y="96"/>
                    <a:pt x="58" y="97"/>
                    <a:pt x="58" y="96"/>
                  </a:cubicBezTo>
                  <a:cubicBezTo>
                    <a:pt x="60" y="96"/>
                    <a:pt x="60" y="95"/>
                    <a:pt x="60" y="94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6" y="88"/>
                    <a:pt x="65" y="87"/>
                    <a:pt x="65" y="87"/>
                  </a:cubicBezTo>
                  <a:cubicBezTo>
                    <a:pt x="65" y="86"/>
                    <a:pt x="65" y="84"/>
                    <a:pt x="64" y="83"/>
                  </a:cubicBezTo>
                  <a:cubicBezTo>
                    <a:pt x="64" y="82"/>
                    <a:pt x="63" y="82"/>
                    <a:pt x="62" y="81"/>
                  </a:cubicBezTo>
                  <a:cubicBezTo>
                    <a:pt x="61" y="80"/>
                    <a:pt x="60" y="78"/>
                    <a:pt x="59" y="77"/>
                  </a:cubicBezTo>
                  <a:cubicBezTo>
                    <a:pt x="58" y="76"/>
                    <a:pt x="56" y="77"/>
                    <a:pt x="55" y="77"/>
                  </a:cubicBezTo>
                  <a:cubicBezTo>
                    <a:pt x="54" y="76"/>
                    <a:pt x="55" y="75"/>
                    <a:pt x="55" y="74"/>
                  </a:cubicBezTo>
                  <a:cubicBezTo>
                    <a:pt x="56" y="73"/>
                    <a:pt x="58" y="74"/>
                    <a:pt x="58" y="74"/>
                  </a:cubicBezTo>
                  <a:cubicBezTo>
                    <a:pt x="59" y="74"/>
                    <a:pt x="60" y="74"/>
                    <a:pt x="60" y="73"/>
                  </a:cubicBezTo>
                  <a:cubicBezTo>
                    <a:pt x="61" y="72"/>
                    <a:pt x="60" y="70"/>
                    <a:pt x="60" y="69"/>
                  </a:cubicBezTo>
                  <a:cubicBezTo>
                    <a:pt x="60" y="68"/>
                    <a:pt x="61" y="66"/>
                    <a:pt x="61" y="65"/>
                  </a:cubicBezTo>
                  <a:cubicBezTo>
                    <a:pt x="61" y="64"/>
                    <a:pt x="60" y="64"/>
                    <a:pt x="60" y="63"/>
                  </a:cubicBezTo>
                  <a:cubicBezTo>
                    <a:pt x="60" y="63"/>
                    <a:pt x="61" y="62"/>
                    <a:pt x="62" y="62"/>
                  </a:cubicBezTo>
                  <a:cubicBezTo>
                    <a:pt x="62" y="62"/>
                    <a:pt x="62" y="62"/>
                    <a:pt x="63" y="62"/>
                  </a:cubicBezTo>
                  <a:cubicBezTo>
                    <a:pt x="63" y="62"/>
                    <a:pt x="64" y="63"/>
                    <a:pt x="64" y="62"/>
                  </a:cubicBezTo>
                  <a:cubicBezTo>
                    <a:pt x="65" y="60"/>
                    <a:pt x="64" y="58"/>
                    <a:pt x="65" y="56"/>
                  </a:cubicBezTo>
                  <a:cubicBezTo>
                    <a:pt x="65" y="56"/>
                    <a:pt x="66" y="56"/>
                    <a:pt x="66" y="55"/>
                  </a:cubicBezTo>
                  <a:cubicBezTo>
                    <a:pt x="67" y="54"/>
                    <a:pt x="67" y="53"/>
                    <a:pt x="67" y="52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1"/>
                    <a:pt x="70" y="51"/>
                    <a:pt x="70" y="50"/>
                  </a:cubicBezTo>
                  <a:cubicBezTo>
                    <a:pt x="70" y="49"/>
                    <a:pt x="71" y="49"/>
                    <a:pt x="71" y="48"/>
                  </a:cubicBezTo>
                  <a:cubicBezTo>
                    <a:pt x="72" y="47"/>
                    <a:pt x="71" y="47"/>
                    <a:pt x="71" y="46"/>
                  </a:cubicBezTo>
                  <a:cubicBezTo>
                    <a:pt x="71" y="45"/>
                    <a:pt x="72" y="45"/>
                    <a:pt x="72" y="4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6" name="Freeform 800"/>
            <p:cNvSpPr>
              <a:spLocks/>
            </p:cNvSpPr>
            <p:nvPr/>
          </p:nvSpPr>
          <p:spPr bwMode="auto">
            <a:xfrm>
              <a:off x="4079" y="2324"/>
              <a:ext cx="266" cy="253"/>
            </a:xfrm>
            <a:custGeom>
              <a:avLst/>
              <a:gdLst>
                <a:gd name="T0" fmla="*/ 919 w 77"/>
                <a:gd name="T1" fmla="*/ 721 h 73"/>
                <a:gd name="T2" fmla="*/ 919 w 77"/>
                <a:gd name="T3" fmla="*/ 853 h 73"/>
                <a:gd name="T4" fmla="*/ 871 w 77"/>
                <a:gd name="T5" fmla="*/ 853 h 73"/>
                <a:gd name="T6" fmla="*/ 860 w 77"/>
                <a:gd name="T7" fmla="*/ 877 h 73"/>
                <a:gd name="T8" fmla="*/ 383 w 77"/>
                <a:gd name="T9" fmla="*/ 638 h 73"/>
                <a:gd name="T10" fmla="*/ 345 w 77"/>
                <a:gd name="T11" fmla="*/ 662 h 73"/>
                <a:gd name="T12" fmla="*/ 273 w 77"/>
                <a:gd name="T13" fmla="*/ 686 h 73"/>
                <a:gd name="T14" fmla="*/ 252 w 77"/>
                <a:gd name="T15" fmla="*/ 648 h 73"/>
                <a:gd name="T16" fmla="*/ 190 w 77"/>
                <a:gd name="T17" fmla="*/ 648 h 73"/>
                <a:gd name="T18" fmla="*/ 155 w 77"/>
                <a:gd name="T19" fmla="*/ 624 h 73"/>
                <a:gd name="T20" fmla="*/ 131 w 77"/>
                <a:gd name="T21" fmla="*/ 600 h 73"/>
                <a:gd name="T22" fmla="*/ 142 w 77"/>
                <a:gd name="T23" fmla="*/ 589 h 73"/>
                <a:gd name="T24" fmla="*/ 97 w 77"/>
                <a:gd name="T25" fmla="*/ 565 h 73"/>
                <a:gd name="T26" fmla="*/ 59 w 77"/>
                <a:gd name="T27" fmla="*/ 575 h 73"/>
                <a:gd name="T28" fmla="*/ 48 w 77"/>
                <a:gd name="T29" fmla="*/ 527 h 73"/>
                <a:gd name="T30" fmla="*/ 10 w 77"/>
                <a:gd name="T31" fmla="*/ 457 h 73"/>
                <a:gd name="T32" fmla="*/ 48 w 77"/>
                <a:gd name="T33" fmla="*/ 433 h 73"/>
                <a:gd name="T34" fmla="*/ 35 w 77"/>
                <a:gd name="T35" fmla="*/ 371 h 73"/>
                <a:gd name="T36" fmla="*/ 35 w 77"/>
                <a:gd name="T37" fmla="*/ 288 h 73"/>
                <a:gd name="T38" fmla="*/ 0 w 77"/>
                <a:gd name="T39" fmla="*/ 204 h 73"/>
                <a:gd name="T40" fmla="*/ 10 w 77"/>
                <a:gd name="T41" fmla="*/ 191 h 73"/>
                <a:gd name="T42" fmla="*/ 48 w 77"/>
                <a:gd name="T43" fmla="*/ 180 h 73"/>
                <a:gd name="T44" fmla="*/ 48 w 77"/>
                <a:gd name="T45" fmla="*/ 156 h 73"/>
                <a:gd name="T46" fmla="*/ 48 w 77"/>
                <a:gd name="T47" fmla="*/ 107 h 73"/>
                <a:gd name="T48" fmla="*/ 73 w 77"/>
                <a:gd name="T49" fmla="*/ 97 h 73"/>
                <a:gd name="T50" fmla="*/ 97 w 77"/>
                <a:gd name="T51" fmla="*/ 73 h 73"/>
                <a:gd name="T52" fmla="*/ 131 w 77"/>
                <a:gd name="T53" fmla="*/ 49 h 73"/>
                <a:gd name="T54" fmla="*/ 121 w 77"/>
                <a:gd name="T55" fmla="*/ 35 h 73"/>
                <a:gd name="T56" fmla="*/ 131 w 77"/>
                <a:gd name="T57" fmla="*/ 0 h 73"/>
                <a:gd name="T58" fmla="*/ 155 w 77"/>
                <a:gd name="T59" fmla="*/ 10 h 73"/>
                <a:gd name="T60" fmla="*/ 228 w 77"/>
                <a:gd name="T61" fmla="*/ 24 h 73"/>
                <a:gd name="T62" fmla="*/ 287 w 77"/>
                <a:gd name="T63" fmla="*/ 35 h 73"/>
                <a:gd name="T64" fmla="*/ 335 w 77"/>
                <a:gd name="T65" fmla="*/ 49 h 73"/>
                <a:gd name="T66" fmla="*/ 359 w 77"/>
                <a:gd name="T67" fmla="*/ 97 h 73"/>
                <a:gd name="T68" fmla="*/ 394 w 77"/>
                <a:gd name="T69" fmla="*/ 121 h 73"/>
                <a:gd name="T70" fmla="*/ 428 w 77"/>
                <a:gd name="T71" fmla="*/ 132 h 73"/>
                <a:gd name="T72" fmla="*/ 501 w 77"/>
                <a:gd name="T73" fmla="*/ 156 h 73"/>
                <a:gd name="T74" fmla="*/ 549 w 77"/>
                <a:gd name="T75" fmla="*/ 180 h 73"/>
                <a:gd name="T76" fmla="*/ 584 w 77"/>
                <a:gd name="T77" fmla="*/ 191 h 73"/>
                <a:gd name="T78" fmla="*/ 608 w 77"/>
                <a:gd name="T79" fmla="*/ 170 h 73"/>
                <a:gd name="T80" fmla="*/ 622 w 77"/>
                <a:gd name="T81" fmla="*/ 132 h 73"/>
                <a:gd name="T82" fmla="*/ 622 w 77"/>
                <a:gd name="T83" fmla="*/ 107 h 73"/>
                <a:gd name="T84" fmla="*/ 622 w 77"/>
                <a:gd name="T85" fmla="*/ 73 h 73"/>
                <a:gd name="T86" fmla="*/ 646 w 77"/>
                <a:gd name="T87" fmla="*/ 35 h 73"/>
                <a:gd name="T88" fmla="*/ 691 w 77"/>
                <a:gd name="T89" fmla="*/ 24 h 73"/>
                <a:gd name="T90" fmla="*/ 729 w 77"/>
                <a:gd name="T91" fmla="*/ 10 h 73"/>
                <a:gd name="T92" fmla="*/ 763 w 77"/>
                <a:gd name="T93" fmla="*/ 24 h 73"/>
                <a:gd name="T94" fmla="*/ 788 w 77"/>
                <a:gd name="T95" fmla="*/ 35 h 73"/>
                <a:gd name="T96" fmla="*/ 812 w 77"/>
                <a:gd name="T97" fmla="*/ 59 h 73"/>
                <a:gd name="T98" fmla="*/ 860 w 77"/>
                <a:gd name="T99" fmla="*/ 83 h 73"/>
                <a:gd name="T100" fmla="*/ 895 w 77"/>
                <a:gd name="T101" fmla="*/ 83 h 73"/>
                <a:gd name="T102" fmla="*/ 909 w 77"/>
                <a:gd name="T103" fmla="*/ 83 h 73"/>
                <a:gd name="T104" fmla="*/ 919 w 77"/>
                <a:gd name="T105" fmla="*/ 97 h 73"/>
                <a:gd name="T106" fmla="*/ 909 w 77"/>
                <a:gd name="T107" fmla="*/ 107 h 73"/>
                <a:gd name="T108" fmla="*/ 909 w 77"/>
                <a:gd name="T109" fmla="*/ 156 h 73"/>
                <a:gd name="T110" fmla="*/ 895 w 77"/>
                <a:gd name="T111" fmla="*/ 191 h 73"/>
                <a:gd name="T112" fmla="*/ 909 w 77"/>
                <a:gd name="T113" fmla="*/ 263 h 73"/>
                <a:gd name="T114" fmla="*/ 919 w 77"/>
                <a:gd name="T115" fmla="*/ 721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"/>
                <a:gd name="T175" fmla="*/ 0 h 73"/>
                <a:gd name="T176" fmla="*/ 77 w 77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" h="73">
                  <a:moveTo>
                    <a:pt x="77" y="60"/>
                  </a:moveTo>
                  <a:cubicBezTo>
                    <a:pt x="77" y="71"/>
                    <a:pt x="77" y="71"/>
                    <a:pt x="77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7" y="56"/>
                    <a:pt x="25" y="57"/>
                    <a:pt x="23" y="57"/>
                  </a:cubicBezTo>
                  <a:cubicBezTo>
                    <a:pt x="23" y="56"/>
                    <a:pt x="22" y="55"/>
                    <a:pt x="21" y="54"/>
                  </a:cubicBezTo>
                  <a:cubicBezTo>
                    <a:pt x="20" y="53"/>
                    <a:pt x="18" y="54"/>
                    <a:pt x="16" y="54"/>
                  </a:cubicBezTo>
                  <a:cubicBezTo>
                    <a:pt x="15" y="54"/>
                    <a:pt x="14" y="53"/>
                    <a:pt x="13" y="52"/>
                  </a:cubicBezTo>
                  <a:cubicBezTo>
                    <a:pt x="13" y="52"/>
                    <a:pt x="11" y="51"/>
                    <a:pt x="11" y="50"/>
                  </a:cubicBezTo>
                  <a:cubicBezTo>
                    <a:pt x="11" y="50"/>
                    <a:pt x="12" y="49"/>
                    <a:pt x="12" y="49"/>
                  </a:cubicBezTo>
                  <a:cubicBezTo>
                    <a:pt x="11" y="48"/>
                    <a:pt x="10" y="48"/>
                    <a:pt x="8" y="47"/>
                  </a:cubicBezTo>
                  <a:cubicBezTo>
                    <a:pt x="7" y="47"/>
                    <a:pt x="6" y="48"/>
                    <a:pt x="5" y="48"/>
                  </a:cubicBezTo>
                  <a:cubicBezTo>
                    <a:pt x="4" y="47"/>
                    <a:pt x="5" y="45"/>
                    <a:pt x="4" y="44"/>
                  </a:cubicBezTo>
                  <a:cubicBezTo>
                    <a:pt x="4" y="42"/>
                    <a:pt x="1" y="40"/>
                    <a:pt x="1" y="38"/>
                  </a:cubicBezTo>
                  <a:cubicBezTo>
                    <a:pt x="1" y="37"/>
                    <a:pt x="3" y="37"/>
                    <a:pt x="4" y="36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3" y="26"/>
                    <a:pt x="3" y="24"/>
                  </a:cubicBezTo>
                  <a:cubicBezTo>
                    <a:pt x="3" y="22"/>
                    <a:pt x="1" y="19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3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1"/>
                    <a:pt x="4" y="10"/>
                    <a:pt x="4" y="9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2" y="3"/>
                    <a:pt x="10" y="3"/>
                    <a:pt x="10" y="3"/>
                  </a:cubicBezTo>
                  <a:cubicBezTo>
                    <a:pt x="10" y="2"/>
                    <a:pt x="10" y="1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5" y="1"/>
                    <a:pt x="17" y="1"/>
                    <a:pt x="19" y="2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5" y="3"/>
                    <a:pt x="27" y="3"/>
                    <a:pt x="28" y="4"/>
                  </a:cubicBezTo>
                  <a:cubicBezTo>
                    <a:pt x="29" y="5"/>
                    <a:pt x="29" y="7"/>
                    <a:pt x="30" y="8"/>
                  </a:cubicBezTo>
                  <a:cubicBezTo>
                    <a:pt x="31" y="9"/>
                    <a:pt x="31" y="10"/>
                    <a:pt x="33" y="10"/>
                  </a:cubicBezTo>
                  <a:cubicBezTo>
                    <a:pt x="34" y="11"/>
                    <a:pt x="35" y="11"/>
                    <a:pt x="36" y="11"/>
                  </a:cubicBezTo>
                  <a:cubicBezTo>
                    <a:pt x="38" y="11"/>
                    <a:pt x="40" y="12"/>
                    <a:pt x="42" y="13"/>
                  </a:cubicBezTo>
                  <a:cubicBezTo>
                    <a:pt x="43" y="13"/>
                    <a:pt x="44" y="15"/>
                    <a:pt x="46" y="15"/>
                  </a:cubicBezTo>
                  <a:cubicBezTo>
                    <a:pt x="47" y="16"/>
                    <a:pt x="48" y="16"/>
                    <a:pt x="49" y="16"/>
                  </a:cubicBezTo>
                  <a:cubicBezTo>
                    <a:pt x="50" y="15"/>
                    <a:pt x="51" y="14"/>
                    <a:pt x="51" y="14"/>
                  </a:cubicBezTo>
                  <a:cubicBezTo>
                    <a:pt x="52" y="13"/>
                    <a:pt x="52" y="12"/>
                    <a:pt x="52" y="11"/>
                  </a:cubicBezTo>
                  <a:cubicBezTo>
                    <a:pt x="52" y="10"/>
                    <a:pt x="52" y="10"/>
                    <a:pt x="52" y="9"/>
                  </a:cubicBezTo>
                  <a:cubicBezTo>
                    <a:pt x="51" y="8"/>
                    <a:pt x="51" y="7"/>
                    <a:pt x="52" y="6"/>
                  </a:cubicBezTo>
                  <a:cubicBezTo>
                    <a:pt x="52" y="5"/>
                    <a:pt x="53" y="4"/>
                    <a:pt x="54" y="3"/>
                  </a:cubicBezTo>
                  <a:cubicBezTo>
                    <a:pt x="55" y="3"/>
                    <a:pt x="56" y="2"/>
                    <a:pt x="58" y="2"/>
                  </a:cubicBezTo>
                  <a:cubicBezTo>
                    <a:pt x="59" y="2"/>
                    <a:pt x="60" y="1"/>
                    <a:pt x="61" y="1"/>
                  </a:cubicBezTo>
                  <a:cubicBezTo>
                    <a:pt x="62" y="1"/>
                    <a:pt x="63" y="2"/>
                    <a:pt x="64" y="2"/>
                  </a:cubicBezTo>
                  <a:cubicBezTo>
                    <a:pt x="65" y="3"/>
                    <a:pt x="66" y="2"/>
                    <a:pt x="66" y="3"/>
                  </a:cubicBezTo>
                  <a:cubicBezTo>
                    <a:pt x="67" y="3"/>
                    <a:pt x="67" y="5"/>
                    <a:pt x="68" y="5"/>
                  </a:cubicBezTo>
                  <a:cubicBezTo>
                    <a:pt x="69" y="6"/>
                    <a:pt x="70" y="6"/>
                    <a:pt x="72" y="7"/>
                  </a:cubicBezTo>
                  <a:cubicBezTo>
                    <a:pt x="73" y="7"/>
                    <a:pt x="74" y="7"/>
                    <a:pt x="75" y="7"/>
                  </a:cubicBezTo>
                  <a:cubicBezTo>
                    <a:pt x="75" y="7"/>
                    <a:pt x="76" y="6"/>
                    <a:pt x="76" y="7"/>
                  </a:cubicBezTo>
                  <a:cubicBezTo>
                    <a:pt x="77" y="7"/>
                    <a:pt x="77" y="7"/>
                    <a:pt x="77" y="8"/>
                  </a:cubicBezTo>
                  <a:cubicBezTo>
                    <a:pt x="77" y="8"/>
                    <a:pt x="76" y="9"/>
                    <a:pt x="76" y="9"/>
                  </a:cubicBezTo>
                  <a:cubicBezTo>
                    <a:pt x="75" y="11"/>
                    <a:pt x="76" y="12"/>
                    <a:pt x="76" y="13"/>
                  </a:cubicBezTo>
                  <a:cubicBezTo>
                    <a:pt x="76" y="14"/>
                    <a:pt x="75" y="15"/>
                    <a:pt x="75" y="16"/>
                  </a:cubicBezTo>
                  <a:cubicBezTo>
                    <a:pt x="75" y="18"/>
                    <a:pt x="76" y="19"/>
                    <a:pt x="76" y="22"/>
                  </a:cubicBezTo>
                  <a:cubicBezTo>
                    <a:pt x="77" y="34"/>
                    <a:pt x="77" y="47"/>
                    <a:pt x="77" y="6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7" name="Freeform 801"/>
            <p:cNvSpPr>
              <a:spLocks/>
            </p:cNvSpPr>
            <p:nvPr/>
          </p:nvSpPr>
          <p:spPr bwMode="auto">
            <a:xfrm>
              <a:off x="4020" y="1999"/>
              <a:ext cx="17" cy="14"/>
            </a:xfrm>
            <a:custGeom>
              <a:avLst/>
              <a:gdLst>
                <a:gd name="T0" fmla="*/ 48 w 5"/>
                <a:gd name="T1" fmla="*/ 49 h 4"/>
                <a:gd name="T2" fmla="*/ 58 w 5"/>
                <a:gd name="T3" fmla="*/ 35 h 4"/>
                <a:gd name="T4" fmla="*/ 48 w 5"/>
                <a:gd name="T5" fmla="*/ 24 h 4"/>
                <a:gd name="T6" fmla="*/ 34 w 5"/>
                <a:gd name="T7" fmla="*/ 14 h 4"/>
                <a:gd name="T8" fmla="*/ 24 w 5"/>
                <a:gd name="T9" fmla="*/ 0 h 4"/>
                <a:gd name="T10" fmla="*/ 10 w 5"/>
                <a:gd name="T11" fmla="*/ 0 h 4"/>
                <a:gd name="T12" fmla="*/ 0 w 5"/>
                <a:gd name="T13" fmla="*/ 14 h 4"/>
                <a:gd name="T14" fmla="*/ 10 w 5"/>
                <a:gd name="T15" fmla="*/ 24 h 4"/>
                <a:gd name="T16" fmla="*/ 10 w 5"/>
                <a:gd name="T17" fmla="*/ 49 h 4"/>
                <a:gd name="T18" fmla="*/ 34 w 5"/>
                <a:gd name="T19" fmla="*/ 49 h 4"/>
                <a:gd name="T20" fmla="*/ 48 w 5"/>
                <a:gd name="T21" fmla="*/ 49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4" y="4"/>
                  </a:moveTo>
                  <a:cubicBezTo>
                    <a:pt x="4" y="4"/>
                    <a:pt x="5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8" name="Freeform 802"/>
            <p:cNvSpPr>
              <a:spLocks/>
            </p:cNvSpPr>
            <p:nvPr/>
          </p:nvSpPr>
          <p:spPr bwMode="auto">
            <a:xfrm>
              <a:off x="4020" y="2041"/>
              <a:ext cx="72" cy="45"/>
            </a:xfrm>
            <a:custGeom>
              <a:avLst/>
              <a:gdLst>
                <a:gd name="T0" fmla="*/ 247 w 21"/>
                <a:gd name="T1" fmla="*/ 73 h 13"/>
                <a:gd name="T2" fmla="*/ 247 w 21"/>
                <a:gd name="T3" fmla="*/ 59 h 13"/>
                <a:gd name="T4" fmla="*/ 223 w 21"/>
                <a:gd name="T5" fmla="*/ 73 h 13"/>
                <a:gd name="T6" fmla="*/ 213 w 21"/>
                <a:gd name="T7" fmla="*/ 59 h 13"/>
                <a:gd name="T8" fmla="*/ 199 w 21"/>
                <a:gd name="T9" fmla="*/ 59 h 13"/>
                <a:gd name="T10" fmla="*/ 199 w 21"/>
                <a:gd name="T11" fmla="*/ 48 h 13"/>
                <a:gd name="T12" fmla="*/ 199 w 21"/>
                <a:gd name="T13" fmla="*/ 35 h 13"/>
                <a:gd name="T14" fmla="*/ 189 w 21"/>
                <a:gd name="T15" fmla="*/ 24 h 13"/>
                <a:gd name="T16" fmla="*/ 175 w 21"/>
                <a:gd name="T17" fmla="*/ 10 h 13"/>
                <a:gd name="T18" fmla="*/ 154 w 21"/>
                <a:gd name="T19" fmla="*/ 10 h 13"/>
                <a:gd name="T20" fmla="*/ 141 w 21"/>
                <a:gd name="T21" fmla="*/ 0 h 13"/>
                <a:gd name="T22" fmla="*/ 141 w 21"/>
                <a:gd name="T23" fmla="*/ 10 h 13"/>
                <a:gd name="T24" fmla="*/ 130 w 21"/>
                <a:gd name="T25" fmla="*/ 24 h 13"/>
                <a:gd name="T26" fmla="*/ 117 w 21"/>
                <a:gd name="T27" fmla="*/ 35 h 13"/>
                <a:gd name="T28" fmla="*/ 93 w 21"/>
                <a:gd name="T29" fmla="*/ 24 h 13"/>
                <a:gd name="T30" fmla="*/ 82 w 21"/>
                <a:gd name="T31" fmla="*/ 35 h 13"/>
                <a:gd name="T32" fmla="*/ 58 w 21"/>
                <a:gd name="T33" fmla="*/ 35 h 13"/>
                <a:gd name="T34" fmla="*/ 48 w 21"/>
                <a:gd name="T35" fmla="*/ 35 h 13"/>
                <a:gd name="T36" fmla="*/ 58 w 21"/>
                <a:gd name="T37" fmla="*/ 48 h 13"/>
                <a:gd name="T38" fmla="*/ 48 w 21"/>
                <a:gd name="T39" fmla="*/ 59 h 13"/>
                <a:gd name="T40" fmla="*/ 24 w 21"/>
                <a:gd name="T41" fmla="*/ 73 h 13"/>
                <a:gd name="T42" fmla="*/ 24 w 21"/>
                <a:gd name="T43" fmla="*/ 97 h 13"/>
                <a:gd name="T44" fmla="*/ 10 w 21"/>
                <a:gd name="T45" fmla="*/ 107 h 13"/>
                <a:gd name="T46" fmla="*/ 10 w 21"/>
                <a:gd name="T47" fmla="*/ 132 h 13"/>
                <a:gd name="T48" fmla="*/ 24 w 21"/>
                <a:gd name="T49" fmla="*/ 107 h 13"/>
                <a:gd name="T50" fmla="*/ 48 w 21"/>
                <a:gd name="T51" fmla="*/ 107 h 13"/>
                <a:gd name="T52" fmla="*/ 48 w 21"/>
                <a:gd name="T53" fmla="*/ 121 h 13"/>
                <a:gd name="T54" fmla="*/ 48 w 21"/>
                <a:gd name="T55" fmla="*/ 132 h 13"/>
                <a:gd name="T56" fmla="*/ 58 w 21"/>
                <a:gd name="T57" fmla="*/ 145 h 13"/>
                <a:gd name="T58" fmla="*/ 82 w 21"/>
                <a:gd name="T59" fmla="*/ 145 h 13"/>
                <a:gd name="T60" fmla="*/ 93 w 21"/>
                <a:gd name="T61" fmla="*/ 145 h 13"/>
                <a:gd name="T62" fmla="*/ 106 w 21"/>
                <a:gd name="T63" fmla="*/ 145 h 13"/>
                <a:gd name="T64" fmla="*/ 117 w 21"/>
                <a:gd name="T65" fmla="*/ 132 h 13"/>
                <a:gd name="T66" fmla="*/ 117 w 21"/>
                <a:gd name="T67" fmla="*/ 121 h 13"/>
                <a:gd name="T68" fmla="*/ 130 w 21"/>
                <a:gd name="T69" fmla="*/ 107 h 13"/>
                <a:gd name="T70" fmla="*/ 141 w 21"/>
                <a:gd name="T71" fmla="*/ 121 h 13"/>
                <a:gd name="T72" fmla="*/ 154 w 21"/>
                <a:gd name="T73" fmla="*/ 132 h 13"/>
                <a:gd name="T74" fmla="*/ 165 w 21"/>
                <a:gd name="T75" fmla="*/ 145 h 13"/>
                <a:gd name="T76" fmla="*/ 175 w 21"/>
                <a:gd name="T77" fmla="*/ 145 h 13"/>
                <a:gd name="T78" fmla="*/ 175 w 21"/>
                <a:gd name="T79" fmla="*/ 121 h 13"/>
                <a:gd name="T80" fmla="*/ 189 w 21"/>
                <a:gd name="T81" fmla="*/ 107 h 13"/>
                <a:gd name="T82" fmla="*/ 199 w 21"/>
                <a:gd name="T83" fmla="*/ 121 h 13"/>
                <a:gd name="T84" fmla="*/ 213 w 21"/>
                <a:gd name="T85" fmla="*/ 121 h 13"/>
                <a:gd name="T86" fmla="*/ 223 w 21"/>
                <a:gd name="T87" fmla="*/ 121 h 13"/>
                <a:gd name="T88" fmla="*/ 223 w 21"/>
                <a:gd name="T89" fmla="*/ 97 h 13"/>
                <a:gd name="T90" fmla="*/ 223 w 21"/>
                <a:gd name="T91" fmla="*/ 97 h 13"/>
                <a:gd name="T92" fmla="*/ 247 w 21"/>
                <a:gd name="T93" fmla="*/ 107 h 13"/>
                <a:gd name="T94" fmla="*/ 247 w 21"/>
                <a:gd name="T95" fmla="*/ 83 h 13"/>
                <a:gd name="T96" fmla="*/ 247 w 21"/>
                <a:gd name="T97" fmla="*/ 73 h 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"/>
                <a:gd name="T148" fmla="*/ 0 h 13"/>
                <a:gd name="T149" fmla="*/ 21 w 21"/>
                <a:gd name="T150" fmla="*/ 13 h 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" h="13">
                  <a:moveTo>
                    <a:pt x="21" y="6"/>
                  </a:move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9" y="6"/>
                    <a:pt x="18" y="6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6" y="1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1" y="2"/>
                    <a:pt x="11" y="1"/>
                    <a:pt x="11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0" y="10"/>
                    <a:pt x="1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3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1" y="10"/>
                    <a:pt x="12" y="10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2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9"/>
                    <a:pt x="15" y="9"/>
                    <a:pt x="16" y="9"/>
                  </a:cubicBezTo>
                  <a:cubicBezTo>
                    <a:pt x="16" y="9"/>
                    <a:pt x="16" y="10"/>
                    <a:pt x="17" y="10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9"/>
                    <a:pt x="21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9" name="Freeform 803"/>
            <p:cNvSpPr>
              <a:spLocks/>
            </p:cNvSpPr>
            <p:nvPr/>
          </p:nvSpPr>
          <p:spPr bwMode="auto">
            <a:xfrm>
              <a:off x="4079" y="2013"/>
              <a:ext cx="128" cy="59"/>
            </a:xfrm>
            <a:custGeom>
              <a:avLst/>
              <a:gdLst>
                <a:gd name="T0" fmla="*/ 394 w 37"/>
                <a:gd name="T1" fmla="*/ 156 h 17"/>
                <a:gd name="T2" fmla="*/ 394 w 37"/>
                <a:gd name="T3" fmla="*/ 156 h 17"/>
                <a:gd name="T4" fmla="*/ 408 w 37"/>
                <a:gd name="T5" fmla="*/ 156 h 17"/>
                <a:gd name="T6" fmla="*/ 394 w 37"/>
                <a:gd name="T7" fmla="*/ 132 h 17"/>
                <a:gd name="T8" fmla="*/ 419 w 37"/>
                <a:gd name="T9" fmla="*/ 121 h 17"/>
                <a:gd name="T10" fmla="*/ 419 w 37"/>
                <a:gd name="T11" fmla="*/ 108 h 17"/>
                <a:gd name="T12" fmla="*/ 432 w 37"/>
                <a:gd name="T13" fmla="*/ 97 h 17"/>
                <a:gd name="T14" fmla="*/ 443 w 37"/>
                <a:gd name="T15" fmla="*/ 83 h 17"/>
                <a:gd name="T16" fmla="*/ 419 w 37"/>
                <a:gd name="T17" fmla="*/ 59 h 17"/>
                <a:gd name="T18" fmla="*/ 419 w 37"/>
                <a:gd name="T19" fmla="*/ 49 h 17"/>
                <a:gd name="T20" fmla="*/ 419 w 37"/>
                <a:gd name="T21" fmla="*/ 35 h 17"/>
                <a:gd name="T22" fmla="*/ 394 w 37"/>
                <a:gd name="T23" fmla="*/ 24 h 17"/>
                <a:gd name="T24" fmla="*/ 384 w 37"/>
                <a:gd name="T25" fmla="*/ 24 h 17"/>
                <a:gd name="T26" fmla="*/ 346 w 37"/>
                <a:gd name="T27" fmla="*/ 10 h 17"/>
                <a:gd name="T28" fmla="*/ 311 w 37"/>
                <a:gd name="T29" fmla="*/ 10 h 17"/>
                <a:gd name="T30" fmla="*/ 311 w 37"/>
                <a:gd name="T31" fmla="*/ 10 h 17"/>
                <a:gd name="T32" fmla="*/ 311 w 37"/>
                <a:gd name="T33" fmla="*/ 24 h 17"/>
                <a:gd name="T34" fmla="*/ 277 w 37"/>
                <a:gd name="T35" fmla="*/ 35 h 17"/>
                <a:gd name="T36" fmla="*/ 239 w 37"/>
                <a:gd name="T37" fmla="*/ 24 h 17"/>
                <a:gd name="T38" fmla="*/ 239 w 37"/>
                <a:gd name="T39" fmla="*/ 35 h 17"/>
                <a:gd name="T40" fmla="*/ 214 w 37"/>
                <a:gd name="T41" fmla="*/ 35 h 17"/>
                <a:gd name="T42" fmla="*/ 214 w 37"/>
                <a:gd name="T43" fmla="*/ 59 h 17"/>
                <a:gd name="T44" fmla="*/ 190 w 37"/>
                <a:gd name="T45" fmla="*/ 73 h 17"/>
                <a:gd name="T46" fmla="*/ 190 w 37"/>
                <a:gd name="T47" fmla="*/ 97 h 17"/>
                <a:gd name="T48" fmla="*/ 156 w 37"/>
                <a:gd name="T49" fmla="*/ 108 h 17"/>
                <a:gd name="T50" fmla="*/ 121 w 37"/>
                <a:gd name="T51" fmla="*/ 108 h 17"/>
                <a:gd name="T52" fmla="*/ 97 w 37"/>
                <a:gd name="T53" fmla="*/ 121 h 17"/>
                <a:gd name="T54" fmla="*/ 73 w 37"/>
                <a:gd name="T55" fmla="*/ 121 h 17"/>
                <a:gd name="T56" fmla="*/ 48 w 37"/>
                <a:gd name="T57" fmla="*/ 121 h 17"/>
                <a:gd name="T58" fmla="*/ 35 w 37"/>
                <a:gd name="T59" fmla="*/ 132 h 17"/>
                <a:gd name="T60" fmla="*/ 10 w 37"/>
                <a:gd name="T61" fmla="*/ 108 h 17"/>
                <a:gd name="T62" fmla="*/ 0 w 37"/>
                <a:gd name="T63" fmla="*/ 132 h 17"/>
                <a:gd name="T64" fmla="*/ 0 w 37"/>
                <a:gd name="T65" fmla="*/ 132 h 17"/>
                <a:gd name="T66" fmla="*/ 0 w 37"/>
                <a:gd name="T67" fmla="*/ 146 h 17"/>
                <a:gd name="T68" fmla="*/ 10 w 37"/>
                <a:gd name="T69" fmla="*/ 156 h 17"/>
                <a:gd name="T70" fmla="*/ 35 w 37"/>
                <a:gd name="T71" fmla="*/ 170 h 17"/>
                <a:gd name="T72" fmla="*/ 48 w 37"/>
                <a:gd name="T73" fmla="*/ 156 h 17"/>
                <a:gd name="T74" fmla="*/ 59 w 37"/>
                <a:gd name="T75" fmla="*/ 170 h 17"/>
                <a:gd name="T76" fmla="*/ 73 w 37"/>
                <a:gd name="T77" fmla="*/ 170 h 17"/>
                <a:gd name="T78" fmla="*/ 83 w 37"/>
                <a:gd name="T79" fmla="*/ 170 h 17"/>
                <a:gd name="T80" fmla="*/ 83 w 37"/>
                <a:gd name="T81" fmla="*/ 156 h 17"/>
                <a:gd name="T82" fmla="*/ 121 w 37"/>
                <a:gd name="T83" fmla="*/ 156 h 17"/>
                <a:gd name="T84" fmla="*/ 145 w 37"/>
                <a:gd name="T85" fmla="*/ 156 h 17"/>
                <a:gd name="T86" fmla="*/ 156 w 37"/>
                <a:gd name="T87" fmla="*/ 146 h 17"/>
                <a:gd name="T88" fmla="*/ 156 w 37"/>
                <a:gd name="T89" fmla="*/ 156 h 17"/>
                <a:gd name="T90" fmla="*/ 166 w 37"/>
                <a:gd name="T91" fmla="*/ 180 h 17"/>
                <a:gd name="T92" fmla="*/ 204 w 37"/>
                <a:gd name="T93" fmla="*/ 180 h 17"/>
                <a:gd name="T94" fmla="*/ 239 w 37"/>
                <a:gd name="T95" fmla="*/ 180 h 17"/>
                <a:gd name="T96" fmla="*/ 239 w 37"/>
                <a:gd name="T97" fmla="*/ 194 h 17"/>
                <a:gd name="T98" fmla="*/ 287 w 37"/>
                <a:gd name="T99" fmla="*/ 205 h 17"/>
                <a:gd name="T100" fmla="*/ 311 w 37"/>
                <a:gd name="T101" fmla="*/ 180 h 17"/>
                <a:gd name="T102" fmla="*/ 346 w 37"/>
                <a:gd name="T103" fmla="*/ 180 h 17"/>
                <a:gd name="T104" fmla="*/ 370 w 37"/>
                <a:gd name="T105" fmla="*/ 180 h 17"/>
                <a:gd name="T106" fmla="*/ 394 w 37"/>
                <a:gd name="T107" fmla="*/ 156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"/>
                <a:gd name="T163" fmla="*/ 0 h 17"/>
                <a:gd name="T164" fmla="*/ 37 w 37"/>
                <a:gd name="T165" fmla="*/ 17 h 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" h="17"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2"/>
                    <a:pt x="34" y="13"/>
                    <a:pt x="34" y="13"/>
                  </a:cubicBezTo>
                  <a:cubicBezTo>
                    <a:pt x="34" y="12"/>
                    <a:pt x="33" y="11"/>
                    <a:pt x="33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6" y="8"/>
                    <a:pt x="36" y="8"/>
                  </a:cubicBezTo>
                  <a:cubicBezTo>
                    <a:pt x="37" y="8"/>
                    <a:pt x="37" y="7"/>
                    <a:pt x="37" y="7"/>
                  </a:cubicBezTo>
                  <a:cubicBezTo>
                    <a:pt x="36" y="6"/>
                    <a:pt x="35" y="6"/>
                    <a:pt x="35" y="5"/>
                  </a:cubicBezTo>
                  <a:cubicBezTo>
                    <a:pt x="35" y="5"/>
                    <a:pt x="35" y="4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0" y="2"/>
                    <a:pt x="30" y="2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6" y="1"/>
                    <a:pt x="26" y="0"/>
                    <a:pt x="26" y="1"/>
                  </a:cubicBezTo>
                  <a:cubicBezTo>
                    <a:pt x="25" y="1"/>
                    <a:pt x="26" y="2"/>
                    <a:pt x="26" y="2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19" y="3"/>
                    <a:pt x="18" y="3"/>
                  </a:cubicBezTo>
                  <a:cubicBezTo>
                    <a:pt x="18" y="4"/>
                    <a:pt x="19" y="4"/>
                    <a:pt x="18" y="5"/>
                  </a:cubicBezTo>
                  <a:cubicBezTo>
                    <a:pt x="18" y="5"/>
                    <a:pt x="16" y="5"/>
                    <a:pt x="16" y="6"/>
                  </a:cubicBezTo>
                  <a:cubicBezTo>
                    <a:pt x="15" y="6"/>
                    <a:pt x="17" y="7"/>
                    <a:pt x="16" y="8"/>
                  </a:cubicBezTo>
                  <a:cubicBezTo>
                    <a:pt x="16" y="8"/>
                    <a:pt x="14" y="8"/>
                    <a:pt x="13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5" y="10"/>
                    <a:pt x="5" y="9"/>
                    <a:pt x="4" y="10"/>
                  </a:cubicBezTo>
                  <a:cubicBezTo>
                    <a:pt x="3" y="10"/>
                    <a:pt x="4" y="11"/>
                    <a:pt x="3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1" y="9"/>
                    <a:pt x="1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2"/>
                    <a:pt x="1" y="13"/>
                  </a:cubicBezTo>
                  <a:cubicBezTo>
                    <a:pt x="2" y="13"/>
                    <a:pt x="2" y="14"/>
                    <a:pt x="3" y="14"/>
                  </a:cubicBezTo>
                  <a:cubicBezTo>
                    <a:pt x="3" y="14"/>
                    <a:pt x="3" y="13"/>
                    <a:pt x="4" y="13"/>
                  </a:cubicBezTo>
                  <a:cubicBezTo>
                    <a:pt x="5" y="13"/>
                    <a:pt x="4" y="13"/>
                    <a:pt x="5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7" y="13"/>
                    <a:pt x="7" y="13"/>
                  </a:cubicBezTo>
                  <a:cubicBezTo>
                    <a:pt x="8" y="13"/>
                    <a:pt x="9" y="13"/>
                    <a:pt x="10" y="13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2" y="13"/>
                    <a:pt x="12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1" y="16"/>
                    <a:pt x="23" y="17"/>
                    <a:pt x="24" y="17"/>
                  </a:cubicBezTo>
                  <a:cubicBezTo>
                    <a:pt x="25" y="17"/>
                    <a:pt x="25" y="15"/>
                    <a:pt x="26" y="15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32" y="14"/>
                    <a:pt x="32" y="14"/>
                    <a:pt x="33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0" name="Freeform 804"/>
            <p:cNvSpPr>
              <a:spLocks/>
            </p:cNvSpPr>
            <p:nvPr/>
          </p:nvSpPr>
          <p:spPr bwMode="auto">
            <a:xfrm>
              <a:off x="4134" y="2055"/>
              <a:ext cx="55" cy="45"/>
            </a:xfrm>
            <a:custGeom>
              <a:avLst/>
              <a:gdLst>
                <a:gd name="T0" fmla="*/ 189 w 16"/>
                <a:gd name="T1" fmla="*/ 48 h 13"/>
                <a:gd name="T2" fmla="*/ 189 w 16"/>
                <a:gd name="T3" fmla="*/ 24 h 13"/>
                <a:gd name="T4" fmla="*/ 179 w 16"/>
                <a:gd name="T5" fmla="*/ 0 h 13"/>
                <a:gd name="T6" fmla="*/ 155 w 16"/>
                <a:gd name="T7" fmla="*/ 24 h 13"/>
                <a:gd name="T8" fmla="*/ 131 w 16"/>
                <a:gd name="T9" fmla="*/ 35 h 13"/>
                <a:gd name="T10" fmla="*/ 96 w 16"/>
                <a:gd name="T11" fmla="*/ 35 h 13"/>
                <a:gd name="T12" fmla="*/ 72 w 16"/>
                <a:gd name="T13" fmla="*/ 59 h 13"/>
                <a:gd name="T14" fmla="*/ 24 w 16"/>
                <a:gd name="T15" fmla="*/ 48 h 13"/>
                <a:gd name="T16" fmla="*/ 10 w 16"/>
                <a:gd name="T17" fmla="*/ 59 h 13"/>
                <a:gd name="T18" fmla="*/ 10 w 16"/>
                <a:gd name="T19" fmla="*/ 73 h 13"/>
                <a:gd name="T20" fmla="*/ 10 w 16"/>
                <a:gd name="T21" fmla="*/ 97 h 13"/>
                <a:gd name="T22" fmla="*/ 24 w 16"/>
                <a:gd name="T23" fmla="*/ 121 h 13"/>
                <a:gd name="T24" fmla="*/ 34 w 16"/>
                <a:gd name="T25" fmla="*/ 132 h 13"/>
                <a:gd name="T26" fmla="*/ 10 w 16"/>
                <a:gd name="T27" fmla="*/ 145 h 13"/>
                <a:gd name="T28" fmla="*/ 34 w 16"/>
                <a:gd name="T29" fmla="*/ 145 h 13"/>
                <a:gd name="T30" fmla="*/ 48 w 16"/>
                <a:gd name="T31" fmla="*/ 132 h 13"/>
                <a:gd name="T32" fmla="*/ 58 w 16"/>
                <a:gd name="T33" fmla="*/ 145 h 13"/>
                <a:gd name="T34" fmla="*/ 72 w 16"/>
                <a:gd name="T35" fmla="*/ 132 h 13"/>
                <a:gd name="T36" fmla="*/ 82 w 16"/>
                <a:gd name="T37" fmla="*/ 145 h 13"/>
                <a:gd name="T38" fmla="*/ 107 w 16"/>
                <a:gd name="T39" fmla="*/ 145 h 13"/>
                <a:gd name="T40" fmla="*/ 117 w 16"/>
                <a:gd name="T41" fmla="*/ 145 h 13"/>
                <a:gd name="T42" fmla="*/ 117 w 16"/>
                <a:gd name="T43" fmla="*/ 107 h 13"/>
                <a:gd name="T44" fmla="*/ 141 w 16"/>
                <a:gd name="T45" fmla="*/ 107 h 13"/>
                <a:gd name="T46" fmla="*/ 141 w 16"/>
                <a:gd name="T47" fmla="*/ 73 h 13"/>
                <a:gd name="T48" fmla="*/ 179 w 16"/>
                <a:gd name="T49" fmla="*/ 59 h 13"/>
                <a:gd name="T50" fmla="*/ 179 w 16"/>
                <a:gd name="T51" fmla="*/ 35 h 13"/>
                <a:gd name="T52" fmla="*/ 189 w 16"/>
                <a:gd name="T53" fmla="*/ 48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"/>
                <a:gd name="T82" fmla="*/ 0 h 13"/>
                <a:gd name="T83" fmla="*/ 16 w 16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" h="13">
                  <a:moveTo>
                    <a:pt x="16" y="4"/>
                  </a:moveTo>
                  <a:cubicBezTo>
                    <a:pt x="16" y="3"/>
                    <a:pt x="16" y="3"/>
                    <a:pt x="16" y="2"/>
                  </a:cubicBezTo>
                  <a:cubicBezTo>
                    <a:pt x="16" y="1"/>
                    <a:pt x="15" y="1"/>
                    <a:pt x="15" y="0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2"/>
                    <a:pt x="8" y="3"/>
                  </a:cubicBezTo>
                  <a:cubicBezTo>
                    <a:pt x="7" y="3"/>
                    <a:pt x="7" y="5"/>
                    <a:pt x="6" y="5"/>
                  </a:cubicBezTo>
                  <a:cubicBezTo>
                    <a:pt x="5" y="5"/>
                    <a:pt x="3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0"/>
                    <a:pt x="3" y="10"/>
                    <a:pt x="3" y="11"/>
                  </a:cubicBezTo>
                  <a:cubicBezTo>
                    <a:pt x="3" y="11"/>
                    <a:pt x="2" y="12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2"/>
                    <a:pt x="6" y="11"/>
                    <a:pt x="6" y="11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1" y="11"/>
                    <a:pt x="10" y="10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5"/>
                    <a:pt x="14" y="5"/>
                    <a:pt x="15" y="5"/>
                  </a:cubicBezTo>
                  <a:cubicBezTo>
                    <a:pt x="16" y="5"/>
                    <a:pt x="15" y="4"/>
                    <a:pt x="15" y="3"/>
                  </a:cubicBezTo>
                  <a:cubicBezTo>
                    <a:pt x="16" y="3"/>
                    <a:pt x="16" y="4"/>
                    <a:pt x="16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1" name="Freeform 805"/>
            <p:cNvSpPr>
              <a:spLocks noEditPoints="1"/>
            </p:cNvSpPr>
            <p:nvPr/>
          </p:nvSpPr>
          <p:spPr bwMode="auto">
            <a:xfrm>
              <a:off x="4189" y="2027"/>
              <a:ext cx="101" cy="59"/>
            </a:xfrm>
            <a:custGeom>
              <a:avLst/>
              <a:gdLst>
                <a:gd name="T0" fmla="*/ 24 w 29"/>
                <a:gd name="T1" fmla="*/ 146 h 17"/>
                <a:gd name="T2" fmla="*/ 24 w 29"/>
                <a:gd name="T3" fmla="*/ 156 h 17"/>
                <a:gd name="T4" fmla="*/ 35 w 29"/>
                <a:gd name="T5" fmla="*/ 156 h 17"/>
                <a:gd name="T6" fmla="*/ 49 w 29"/>
                <a:gd name="T7" fmla="*/ 170 h 17"/>
                <a:gd name="T8" fmla="*/ 49 w 29"/>
                <a:gd name="T9" fmla="*/ 170 h 17"/>
                <a:gd name="T10" fmla="*/ 59 w 29"/>
                <a:gd name="T11" fmla="*/ 194 h 17"/>
                <a:gd name="T12" fmla="*/ 98 w 29"/>
                <a:gd name="T13" fmla="*/ 194 h 17"/>
                <a:gd name="T14" fmla="*/ 122 w 29"/>
                <a:gd name="T15" fmla="*/ 205 h 17"/>
                <a:gd name="T16" fmla="*/ 132 w 29"/>
                <a:gd name="T17" fmla="*/ 194 h 17"/>
                <a:gd name="T18" fmla="*/ 146 w 29"/>
                <a:gd name="T19" fmla="*/ 194 h 17"/>
                <a:gd name="T20" fmla="*/ 157 w 29"/>
                <a:gd name="T21" fmla="*/ 180 h 17"/>
                <a:gd name="T22" fmla="*/ 181 w 29"/>
                <a:gd name="T23" fmla="*/ 180 h 17"/>
                <a:gd name="T24" fmla="*/ 195 w 29"/>
                <a:gd name="T25" fmla="*/ 170 h 17"/>
                <a:gd name="T26" fmla="*/ 219 w 29"/>
                <a:gd name="T27" fmla="*/ 170 h 17"/>
                <a:gd name="T28" fmla="*/ 254 w 29"/>
                <a:gd name="T29" fmla="*/ 170 h 17"/>
                <a:gd name="T30" fmla="*/ 279 w 29"/>
                <a:gd name="T31" fmla="*/ 156 h 17"/>
                <a:gd name="T32" fmla="*/ 279 w 29"/>
                <a:gd name="T33" fmla="*/ 146 h 17"/>
                <a:gd name="T34" fmla="*/ 293 w 29"/>
                <a:gd name="T35" fmla="*/ 132 h 17"/>
                <a:gd name="T36" fmla="*/ 293 w 29"/>
                <a:gd name="T37" fmla="*/ 108 h 17"/>
                <a:gd name="T38" fmla="*/ 303 w 29"/>
                <a:gd name="T39" fmla="*/ 83 h 17"/>
                <a:gd name="T40" fmla="*/ 327 w 29"/>
                <a:gd name="T41" fmla="*/ 59 h 17"/>
                <a:gd name="T42" fmla="*/ 341 w 29"/>
                <a:gd name="T43" fmla="*/ 59 h 17"/>
                <a:gd name="T44" fmla="*/ 352 w 29"/>
                <a:gd name="T45" fmla="*/ 49 h 17"/>
                <a:gd name="T46" fmla="*/ 352 w 29"/>
                <a:gd name="T47" fmla="*/ 35 h 17"/>
                <a:gd name="T48" fmla="*/ 341 w 29"/>
                <a:gd name="T49" fmla="*/ 35 h 17"/>
                <a:gd name="T50" fmla="*/ 341 w 29"/>
                <a:gd name="T51" fmla="*/ 35 h 17"/>
                <a:gd name="T52" fmla="*/ 327 w 29"/>
                <a:gd name="T53" fmla="*/ 24 h 17"/>
                <a:gd name="T54" fmla="*/ 317 w 29"/>
                <a:gd name="T55" fmla="*/ 10 h 17"/>
                <a:gd name="T56" fmla="*/ 293 w 29"/>
                <a:gd name="T57" fmla="*/ 24 h 17"/>
                <a:gd name="T58" fmla="*/ 279 w 29"/>
                <a:gd name="T59" fmla="*/ 0 h 17"/>
                <a:gd name="T60" fmla="*/ 254 w 29"/>
                <a:gd name="T61" fmla="*/ 10 h 17"/>
                <a:gd name="T62" fmla="*/ 230 w 29"/>
                <a:gd name="T63" fmla="*/ 10 h 17"/>
                <a:gd name="T64" fmla="*/ 219 w 29"/>
                <a:gd name="T65" fmla="*/ 24 h 17"/>
                <a:gd name="T66" fmla="*/ 195 w 29"/>
                <a:gd name="T67" fmla="*/ 35 h 17"/>
                <a:gd name="T68" fmla="*/ 181 w 29"/>
                <a:gd name="T69" fmla="*/ 24 h 17"/>
                <a:gd name="T70" fmla="*/ 171 w 29"/>
                <a:gd name="T71" fmla="*/ 49 h 17"/>
                <a:gd name="T72" fmla="*/ 146 w 29"/>
                <a:gd name="T73" fmla="*/ 49 h 17"/>
                <a:gd name="T74" fmla="*/ 132 w 29"/>
                <a:gd name="T75" fmla="*/ 49 h 17"/>
                <a:gd name="T76" fmla="*/ 132 w 29"/>
                <a:gd name="T77" fmla="*/ 59 h 17"/>
                <a:gd name="T78" fmla="*/ 132 w 29"/>
                <a:gd name="T79" fmla="*/ 59 h 17"/>
                <a:gd name="T80" fmla="*/ 73 w 29"/>
                <a:gd name="T81" fmla="*/ 59 h 17"/>
                <a:gd name="T82" fmla="*/ 49 w 29"/>
                <a:gd name="T83" fmla="*/ 49 h 17"/>
                <a:gd name="T84" fmla="*/ 49 w 29"/>
                <a:gd name="T85" fmla="*/ 59 h 17"/>
                <a:gd name="T86" fmla="*/ 35 w 29"/>
                <a:gd name="T87" fmla="*/ 59 h 17"/>
                <a:gd name="T88" fmla="*/ 24 w 29"/>
                <a:gd name="T89" fmla="*/ 73 h 17"/>
                <a:gd name="T90" fmla="*/ 10 w 29"/>
                <a:gd name="T91" fmla="*/ 83 h 17"/>
                <a:gd name="T92" fmla="*/ 24 w 29"/>
                <a:gd name="T93" fmla="*/ 108 h 17"/>
                <a:gd name="T94" fmla="*/ 10 w 29"/>
                <a:gd name="T95" fmla="*/ 108 h 17"/>
                <a:gd name="T96" fmla="*/ 0 w 29"/>
                <a:gd name="T97" fmla="*/ 121 h 17"/>
                <a:gd name="T98" fmla="*/ 10 w 29"/>
                <a:gd name="T99" fmla="*/ 132 h 17"/>
                <a:gd name="T100" fmla="*/ 24 w 29"/>
                <a:gd name="T101" fmla="*/ 146 h 17"/>
                <a:gd name="T102" fmla="*/ 0 w 29"/>
                <a:gd name="T103" fmla="*/ 121 h 17"/>
                <a:gd name="T104" fmla="*/ 10 w 29"/>
                <a:gd name="T105" fmla="*/ 132 h 17"/>
                <a:gd name="T106" fmla="*/ 24 w 29"/>
                <a:gd name="T107" fmla="*/ 146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"/>
                <a:gd name="T163" fmla="*/ 0 h 17"/>
                <a:gd name="T164" fmla="*/ 29 w 29"/>
                <a:gd name="T165" fmla="*/ 17 h 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" h="17">
                  <a:moveTo>
                    <a:pt x="2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9" y="14"/>
                    <a:pt x="20" y="14"/>
                    <a:pt x="21" y="14"/>
                  </a:cubicBezTo>
                  <a:cubicBezTo>
                    <a:pt x="21" y="14"/>
                    <a:pt x="22" y="14"/>
                    <a:pt x="23" y="13"/>
                  </a:cubicBezTo>
                  <a:cubicBezTo>
                    <a:pt x="23" y="13"/>
                    <a:pt x="22" y="12"/>
                    <a:pt x="23" y="12"/>
                  </a:cubicBezTo>
                  <a:cubicBezTo>
                    <a:pt x="23" y="11"/>
                    <a:pt x="23" y="12"/>
                    <a:pt x="24" y="11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5" y="7"/>
                    <a:pt x="25" y="7"/>
                  </a:cubicBezTo>
                  <a:cubicBezTo>
                    <a:pt x="26" y="6"/>
                    <a:pt x="26" y="6"/>
                    <a:pt x="27" y="5"/>
                  </a:cubicBezTo>
                  <a:cubicBezTo>
                    <a:pt x="27" y="5"/>
                    <a:pt x="28" y="5"/>
                    <a:pt x="28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6" y="2"/>
                    <a:pt x="26" y="1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22" y="0"/>
                    <a:pt x="22" y="1"/>
                    <a:pt x="21" y="1"/>
                  </a:cubicBezTo>
                  <a:cubicBezTo>
                    <a:pt x="20" y="1"/>
                    <a:pt x="20" y="0"/>
                    <a:pt x="19" y="1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5" y="3"/>
                    <a:pt x="14" y="4"/>
                  </a:cubicBezTo>
                  <a:cubicBezTo>
                    <a:pt x="13" y="4"/>
                    <a:pt x="13" y="3"/>
                    <a:pt x="12" y="4"/>
                  </a:cubicBezTo>
                  <a:cubicBezTo>
                    <a:pt x="12" y="4"/>
                    <a:pt x="11" y="3"/>
                    <a:pt x="11" y="4"/>
                  </a:cubicBezTo>
                  <a:cubicBezTo>
                    <a:pt x="11" y="4"/>
                    <a:pt x="12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lose/>
                  <a:moveTo>
                    <a:pt x="0" y="10"/>
                  </a:move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2" name="Freeform 806"/>
            <p:cNvSpPr>
              <a:spLocks noEditPoints="1"/>
            </p:cNvSpPr>
            <p:nvPr/>
          </p:nvSpPr>
          <p:spPr bwMode="auto">
            <a:xfrm>
              <a:off x="4189" y="2027"/>
              <a:ext cx="101" cy="59"/>
            </a:xfrm>
            <a:custGeom>
              <a:avLst/>
              <a:gdLst>
                <a:gd name="T0" fmla="*/ 24 w 29"/>
                <a:gd name="T1" fmla="*/ 146 h 17"/>
                <a:gd name="T2" fmla="*/ 24 w 29"/>
                <a:gd name="T3" fmla="*/ 156 h 17"/>
                <a:gd name="T4" fmla="*/ 35 w 29"/>
                <a:gd name="T5" fmla="*/ 156 h 17"/>
                <a:gd name="T6" fmla="*/ 49 w 29"/>
                <a:gd name="T7" fmla="*/ 170 h 17"/>
                <a:gd name="T8" fmla="*/ 49 w 29"/>
                <a:gd name="T9" fmla="*/ 170 h 17"/>
                <a:gd name="T10" fmla="*/ 59 w 29"/>
                <a:gd name="T11" fmla="*/ 194 h 17"/>
                <a:gd name="T12" fmla="*/ 98 w 29"/>
                <a:gd name="T13" fmla="*/ 194 h 17"/>
                <a:gd name="T14" fmla="*/ 122 w 29"/>
                <a:gd name="T15" fmla="*/ 205 h 17"/>
                <a:gd name="T16" fmla="*/ 132 w 29"/>
                <a:gd name="T17" fmla="*/ 194 h 17"/>
                <a:gd name="T18" fmla="*/ 146 w 29"/>
                <a:gd name="T19" fmla="*/ 194 h 17"/>
                <a:gd name="T20" fmla="*/ 157 w 29"/>
                <a:gd name="T21" fmla="*/ 180 h 17"/>
                <a:gd name="T22" fmla="*/ 181 w 29"/>
                <a:gd name="T23" fmla="*/ 180 h 17"/>
                <a:gd name="T24" fmla="*/ 195 w 29"/>
                <a:gd name="T25" fmla="*/ 170 h 17"/>
                <a:gd name="T26" fmla="*/ 219 w 29"/>
                <a:gd name="T27" fmla="*/ 170 h 17"/>
                <a:gd name="T28" fmla="*/ 254 w 29"/>
                <a:gd name="T29" fmla="*/ 170 h 17"/>
                <a:gd name="T30" fmla="*/ 279 w 29"/>
                <a:gd name="T31" fmla="*/ 156 h 17"/>
                <a:gd name="T32" fmla="*/ 279 w 29"/>
                <a:gd name="T33" fmla="*/ 146 h 17"/>
                <a:gd name="T34" fmla="*/ 293 w 29"/>
                <a:gd name="T35" fmla="*/ 132 h 17"/>
                <a:gd name="T36" fmla="*/ 293 w 29"/>
                <a:gd name="T37" fmla="*/ 108 h 17"/>
                <a:gd name="T38" fmla="*/ 303 w 29"/>
                <a:gd name="T39" fmla="*/ 83 h 17"/>
                <a:gd name="T40" fmla="*/ 327 w 29"/>
                <a:gd name="T41" fmla="*/ 59 h 17"/>
                <a:gd name="T42" fmla="*/ 341 w 29"/>
                <a:gd name="T43" fmla="*/ 59 h 17"/>
                <a:gd name="T44" fmla="*/ 352 w 29"/>
                <a:gd name="T45" fmla="*/ 49 h 17"/>
                <a:gd name="T46" fmla="*/ 352 w 29"/>
                <a:gd name="T47" fmla="*/ 35 h 17"/>
                <a:gd name="T48" fmla="*/ 341 w 29"/>
                <a:gd name="T49" fmla="*/ 35 h 17"/>
                <a:gd name="T50" fmla="*/ 341 w 29"/>
                <a:gd name="T51" fmla="*/ 35 h 17"/>
                <a:gd name="T52" fmla="*/ 327 w 29"/>
                <a:gd name="T53" fmla="*/ 24 h 17"/>
                <a:gd name="T54" fmla="*/ 317 w 29"/>
                <a:gd name="T55" fmla="*/ 10 h 17"/>
                <a:gd name="T56" fmla="*/ 293 w 29"/>
                <a:gd name="T57" fmla="*/ 24 h 17"/>
                <a:gd name="T58" fmla="*/ 279 w 29"/>
                <a:gd name="T59" fmla="*/ 0 h 17"/>
                <a:gd name="T60" fmla="*/ 254 w 29"/>
                <a:gd name="T61" fmla="*/ 10 h 17"/>
                <a:gd name="T62" fmla="*/ 230 w 29"/>
                <a:gd name="T63" fmla="*/ 10 h 17"/>
                <a:gd name="T64" fmla="*/ 219 w 29"/>
                <a:gd name="T65" fmla="*/ 24 h 17"/>
                <a:gd name="T66" fmla="*/ 195 w 29"/>
                <a:gd name="T67" fmla="*/ 35 h 17"/>
                <a:gd name="T68" fmla="*/ 181 w 29"/>
                <a:gd name="T69" fmla="*/ 24 h 17"/>
                <a:gd name="T70" fmla="*/ 171 w 29"/>
                <a:gd name="T71" fmla="*/ 49 h 17"/>
                <a:gd name="T72" fmla="*/ 146 w 29"/>
                <a:gd name="T73" fmla="*/ 49 h 17"/>
                <a:gd name="T74" fmla="*/ 132 w 29"/>
                <a:gd name="T75" fmla="*/ 49 h 17"/>
                <a:gd name="T76" fmla="*/ 132 w 29"/>
                <a:gd name="T77" fmla="*/ 59 h 17"/>
                <a:gd name="T78" fmla="*/ 132 w 29"/>
                <a:gd name="T79" fmla="*/ 59 h 17"/>
                <a:gd name="T80" fmla="*/ 73 w 29"/>
                <a:gd name="T81" fmla="*/ 59 h 17"/>
                <a:gd name="T82" fmla="*/ 49 w 29"/>
                <a:gd name="T83" fmla="*/ 49 h 17"/>
                <a:gd name="T84" fmla="*/ 49 w 29"/>
                <a:gd name="T85" fmla="*/ 59 h 17"/>
                <a:gd name="T86" fmla="*/ 35 w 29"/>
                <a:gd name="T87" fmla="*/ 59 h 17"/>
                <a:gd name="T88" fmla="*/ 24 w 29"/>
                <a:gd name="T89" fmla="*/ 73 h 17"/>
                <a:gd name="T90" fmla="*/ 10 w 29"/>
                <a:gd name="T91" fmla="*/ 83 h 17"/>
                <a:gd name="T92" fmla="*/ 24 w 29"/>
                <a:gd name="T93" fmla="*/ 108 h 17"/>
                <a:gd name="T94" fmla="*/ 10 w 29"/>
                <a:gd name="T95" fmla="*/ 108 h 17"/>
                <a:gd name="T96" fmla="*/ 0 w 29"/>
                <a:gd name="T97" fmla="*/ 121 h 17"/>
                <a:gd name="T98" fmla="*/ 10 w 29"/>
                <a:gd name="T99" fmla="*/ 132 h 17"/>
                <a:gd name="T100" fmla="*/ 24 w 29"/>
                <a:gd name="T101" fmla="*/ 146 h 17"/>
                <a:gd name="T102" fmla="*/ 0 w 29"/>
                <a:gd name="T103" fmla="*/ 121 h 17"/>
                <a:gd name="T104" fmla="*/ 10 w 29"/>
                <a:gd name="T105" fmla="*/ 132 h 17"/>
                <a:gd name="T106" fmla="*/ 24 w 29"/>
                <a:gd name="T107" fmla="*/ 146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"/>
                <a:gd name="T163" fmla="*/ 0 h 17"/>
                <a:gd name="T164" fmla="*/ 29 w 29"/>
                <a:gd name="T165" fmla="*/ 17 h 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" h="17">
                  <a:moveTo>
                    <a:pt x="2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9" y="14"/>
                    <a:pt x="20" y="14"/>
                    <a:pt x="21" y="14"/>
                  </a:cubicBezTo>
                  <a:cubicBezTo>
                    <a:pt x="21" y="14"/>
                    <a:pt x="22" y="14"/>
                    <a:pt x="23" y="13"/>
                  </a:cubicBezTo>
                  <a:cubicBezTo>
                    <a:pt x="23" y="13"/>
                    <a:pt x="22" y="12"/>
                    <a:pt x="23" y="12"/>
                  </a:cubicBezTo>
                  <a:cubicBezTo>
                    <a:pt x="23" y="11"/>
                    <a:pt x="23" y="12"/>
                    <a:pt x="24" y="11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5" y="7"/>
                    <a:pt x="25" y="7"/>
                  </a:cubicBezTo>
                  <a:cubicBezTo>
                    <a:pt x="26" y="6"/>
                    <a:pt x="26" y="6"/>
                    <a:pt x="27" y="5"/>
                  </a:cubicBezTo>
                  <a:cubicBezTo>
                    <a:pt x="27" y="5"/>
                    <a:pt x="28" y="5"/>
                    <a:pt x="28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6" y="2"/>
                    <a:pt x="26" y="1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22" y="0"/>
                    <a:pt x="22" y="1"/>
                    <a:pt x="21" y="1"/>
                  </a:cubicBezTo>
                  <a:cubicBezTo>
                    <a:pt x="20" y="1"/>
                    <a:pt x="20" y="0"/>
                    <a:pt x="19" y="1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5" y="3"/>
                    <a:pt x="14" y="4"/>
                  </a:cubicBezTo>
                  <a:cubicBezTo>
                    <a:pt x="13" y="4"/>
                    <a:pt x="13" y="3"/>
                    <a:pt x="12" y="4"/>
                  </a:cubicBezTo>
                  <a:cubicBezTo>
                    <a:pt x="12" y="4"/>
                    <a:pt x="11" y="3"/>
                    <a:pt x="11" y="4"/>
                  </a:cubicBezTo>
                  <a:cubicBezTo>
                    <a:pt x="11" y="4"/>
                    <a:pt x="12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lose/>
                  <a:moveTo>
                    <a:pt x="0" y="10"/>
                  </a:move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</a:path>
              </a:pathLst>
            </a:custGeom>
            <a:noFill/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3" name="Freeform 807"/>
            <p:cNvSpPr>
              <a:spLocks/>
            </p:cNvSpPr>
            <p:nvPr/>
          </p:nvSpPr>
          <p:spPr bwMode="auto">
            <a:xfrm>
              <a:off x="4175" y="2100"/>
              <a:ext cx="73" cy="55"/>
            </a:xfrm>
            <a:custGeom>
              <a:avLst/>
              <a:gdLst>
                <a:gd name="T0" fmla="*/ 132 w 21"/>
                <a:gd name="T1" fmla="*/ 155 h 16"/>
                <a:gd name="T2" fmla="*/ 122 w 21"/>
                <a:gd name="T3" fmla="*/ 141 h 16"/>
                <a:gd name="T4" fmla="*/ 83 w 21"/>
                <a:gd name="T5" fmla="*/ 117 h 16"/>
                <a:gd name="T6" fmla="*/ 59 w 21"/>
                <a:gd name="T7" fmla="*/ 82 h 16"/>
                <a:gd name="T8" fmla="*/ 49 w 21"/>
                <a:gd name="T9" fmla="*/ 72 h 16"/>
                <a:gd name="T10" fmla="*/ 35 w 21"/>
                <a:gd name="T11" fmla="*/ 48 h 16"/>
                <a:gd name="T12" fmla="*/ 24 w 21"/>
                <a:gd name="T13" fmla="*/ 34 h 16"/>
                <a:gd name="T14" fmla="*/ 10 w 21"/>
                <a:gd name="T15" fmla="*/ 34 h 16"/>
                <a:gd name="T16" fmla="*/ 10 w 21"/>
                <a:gd name="T17" fmla="*/ 0 h 16"/>
                <a:gd name="T18" fmla="*/ 24 w 21"/>
                <a:gd name="T19" fmla="*/ 0 h 16"/>
                <a:gd name="T20" fmla="*/ 49 w 21"/>
                <a:gd name="T21" fmla="*/ 10 h 16"/>
                <a:gd name="T22" fmla="*/ 59 w 21"/>
                <a:gd name="T23" fmla="*/ 0 h 16"/>
                <a:gd name="T24" fmla="*/ 59 w 21"/>
                <a:gd name="T25" fmla="*/ 0 h 16"/>
                <a:gd name="T26" fmla="*/ 73 w 21"/>
                <a:gd name="T27" fmla="*/ 0 h 16"/>
                <a:gd name="T28" fmla="*/ 97 w 21"/>
                <a:gd name="T29" fmla="*/ 0 h 16"/>
                <a:gd name="T30" fmla="*/ 132 w 21"/>
                <a:gd name="T31" fmla="*/ 0 h 16"/>
                <a:gd name="T32" fmla="*/ 132 w 21"/>
                <a:gd name="T33" fmla="*/ 10 h 16"/>
                <a:gd name="T34" fmla="*/ 146 w 21"/>
                <a:gd name="T35" fmla="*/ 10 h 16"/>
                <a:gd name="T36" fmla="*/ 181 w 21"/>
                <a:gd name="T37" fmla="*/ 10 h 16"/>
                <a:gd name="T38" fmla="*/ 195 w 21"/>
                <a:gd name="T39" fmla="*/ 10 h 16"/>
                <a:gd name="T40" fmla="*/ 205 w 21"/>
                <a:gd name="T41" fmla="*/ 24 h 16"/>
                <a:gd name="T42" fmla="*/ 219 w 21"/>
                <a:gd name="T43" fmla="*/ 24 h 16"/>
                <a:gd name="T44" fmla="*/ 229 w 21"/>
                <a:gd name="T45" fmla="*/ 24 h 16"/>
                <a:gd name="T46" fmla="*/ 219 w 21"/>
                <a:gd name="T47" fmla="*/ 58 h 16"/>
                <a:gd name="T48" fmla="*/ 243 w 21"/>
                <a:gd name="T49" fmla="*/ 82 h 16"/>
                <a:gd name="T50" fmla="*/ 229 w 21"/>
                <a:gd name="T51" fmla="*/ 82 h 16"/>
                <a:gd name="T52" fmla="*/ 243 w 21"/>
                <a:gd name="T53" fmla="*/ 117 h 16"/>
                <a:gd name="T54" fmla="*/ 229 w 21"/>
                <a:gd name="T55" fmla="*/ 117 h 16"/>
                <a:gd name="T56" fmla="*/ 205 w 21"/>
                <a:gd name="T57" fmla="*/ 117 h 16"/>
                <a:gd name="T58" fmla="*/ 205 w 21"/>
                <a:gd name="T59" fmla="*/ 131 h 16"/>
                <a:gd name="T60" fmla="*/ 195 w 21"/>
                <a:gd name="T61" fmla="*/ 155 h 16"/>
                <a:gd name="T62" fmla="*/ 181 w 21"/>
                <a:gd name="T63" fmla="*/ 165 h 16"/>
                <a:gd name="T64" fmla="*/ 181 w 21"/>
                <a:gd name="T65" fmla="*/ 189 h 16"/>
                <a:gd name="T66" fmla="*/ 146 w 21"/>
                <a:gd name="T67" fmla="*/ 165 h 16"/>
                <a:gd name="T68" fmla="*/ 132 w 21"/>
                <a:gd name="T69" fmla="*/ 155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"/>
                <a:gd name="T106" fmla="*/ 0 h 16"/>
                <a:gd name="T107" fmla="*/ 21 w 21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" h="16">
                  <a:moveTo>
                    <a:pt x="11" y="13"/>
                  </a:moveTo>
                  <a:cubicBezTo>
                    <a:pt x="10" y="13"/>
                    <a:pt x="10" y="12"/>
                    <a:pt x="10" y="12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7" y="9"/>
                    <a:pt x="6" y="8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4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6" y="2"/>
                    <a:pt x="17" y="2"/>
                  </a:cubicBezTo>
                  <a:cubicBezTo>
                    <a:pt x="17" y="3"/>
                    <a:pt x="17" y="2"/>
                    <a:pt x="18" y="2"/>
                  </a:cubicBezTo>
                  <a:cubicBezTo>
                    <a:pt x="18" y="2"/>
                    <a:pt x="19" y="1"/>
                    <a:pt x="19" y="2"/>
                  </a:cubicBezTo>
                  <a:cubicBezTo>
                    <a:pt x="19" y="3"/>
                    <a:pt x="17" y="4"/>
                    <a:pt x="18" y="5"/>
                  </a:cubicBezTo>
                  <a:cubicBezTo>
                    <a:pt x="18" y="6"/>
                    <a:pt x="20" y="6"/>
                    <a:pt x="20" y="7"/>
                  </a:cubicBezTo>
                  <a:cubicBezTo>
                    <a:pt x="21" y="7"/>
                    <a:pt x="19" y="7"/>
                    <a:pt x="19" y="7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7" y="10"/>
                    <a:pt x="18" y="11"/>
                    <a:pt x="17" y="11"/>
                  </a:cubicBezTo>
                  <a:cubicBezTo>
                    <a:pt x="16" y="11"/>
                    <a:pt x="16" y="12"/>
                    <a:pt x="16" y="13"/>
                  </a:cubicBezTo>
                  <a:cubicBezTo>
                    <a:pt x="16" y="13"/>
                    <a:pt x="15" y="14"/>
                    <a:pt x="15" y="14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4"/>
                    <a:pt x="11" y="14"/>
                    <a:pt x="11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7" name="Group 1009"/>
          <p:cNvGrpSpPr>
            <a:grpSpLocks/>
          </p:cNvGrpSpPr>
          <p:nvPr/>
        </p:nvGrpSpPr>
        <p:grpSpPr bwMode="auto">
          <a:xfrm>
            <a:off x="5622925" y="2409825"/>
            <a:ext cx="4321175" cy="3049588"/>
            <a:chOff x="3542" y="1518"/>
            <a:chExt cx="2722" cy="1921"/>
          </a:xfrm>
        </p:grpSpPr>
        <p:sp>
          <p:nvSpPr>
            <p:cNvPr id="14684" name="Freeform 809"/>
            <p:cNvSpPr>
              <a:spLocks/>
            </p:cNvSpPr>
            <p:nvPr/>
          </p:nvSpPr>
          <p:spPr bwMode="auto">
            <a:xfrm>
              <a:off x="4220" y="2072"/>
              <a:ext cx="70" cy="97"/>
            </a:xfrm>
            <a:custGeom>
              <a:avLst/>
              <a:gdLst>
                <a:gd name="T0" fmla="*/ 84 w 20"/>
                <a:gd name="T1" fmla="*/ 0 h 28"/>
                <a:gd name="T2" fmla="*/ 112 w 20"/>
                <a:gd name="T3" fmla="*/ 24 h 28"/>
                <a:gd name="T4" fmla="*/ 123 w 20"/>
                <a:gd name="T5" fmla="*/ 35 h 28"/>
                <a:gd name="T6" fmla="*/ 123 w 20"/>
                <a:gd name="T7" fmla="*/ 59 h 28"/>
                <a:gd name="T8" fmla="*/ 157 w 20"/>
                <a:gd name="T9" fmla="*/ 83 h 28"/>
                <a:gd name="T10" fmla="*/ 157 w 20"/>
                <a:gd name="T11" fmla="*/ 107 h 28"/>
                <a:gd name="T12" fmla="*/ 182 w 20"/>
                <a:gd name="T13" fmla="*/ 121 h 28"/>
                <a:gd name="T14" fmla="*/ 210 w 20"/>
                <a:gd name="T15" fmla="*/ 132 h 28"/>
                <a:gd name="T16" fmla="*/ 210 w 20"/>
                <a:gd name="T17" fmla="*/ 121 h 28"/>
                <a:gd name="T18" fmla="*/ 220 w 20"/>
                <a:gd name="T19" fmla="*/ 132 h 28"/>
                <a:gd name="T20" fmla="*/ 210 w 20"/>
                <a:gd name="T21" fmla="*/ 132 h 28"/>
                <a:gd name="T22" fmla="*/ 220 w 20"/>
                <a:gd name="T23" fmla="*/ 146 h 28"/>
                <a:gd name="T24" fmla="*/ 210 w 20"/>
                <a:gd name="T25" fmla="*/ 170 h 28"/>
                <a:gd name="T26" fmla="*/ 210 w 20"/>
                <a:gd name="T27" fmla="*/ 204 h 28"/>
                <a:gd name="T28" fmla="*/ 235 w 20"/>
                <a:gd name="T29" fmla="*/ 229 h 28"/>
                <a:gd name="T30" fmla="*/ 245 w 20"/>
                <a:gd name="T31" fmla="*/ 239 h 28"/>
                <a:gd name="T32" fmla="*/ 210 w 20"/>
                <a:gd name="T33" fmla="*/ 263 h 28"/>
                <a:gd name="T34" fmla="*/ 210 w 20"/>
                <a:gd name="T35" fmla="*/ 301 h 28"/>
                <a:gd name="T36" fmla="*/ 196 w 20"/>
                <a:gd name="T37" fmla="*/ 301 h 28"/>
                <a:gd name="T38" fmla="*/ 171 w 20"/>
                <a:gd name="T39" fmla="*/ 301 h 28"/>
                <a:gd name="T40" fmla="*/ 157 w 20"/>
                <a:gd name="T41" fmla="*/ 312 h 28"/>
                <a:gd name="T42" fmla="*/ 147 w 20"/>
                <a:gd name="T43" fmla="*/ 312 h 28"/>
                <a:gd name="T44" fmla="*/ 123 w 20"/>
                <a:gd name="T45" fmla="*/ 326 h 28"/>
                <a:gd name="T46" fmla="*/ 123 w 20"/>
                <a:gd name="T47" fmla="*/ 336 h 28"/>
                <a:gd name="T48" fmla="*/ 123 w 20"/>
                <a:gd name="T49" fmla="*/ 336 h 28"/>
                <a:gd name="T50" fmla="*/ 123 w 20"/>
                <a:gd name="T51" fmla="*/ 312 h 28"/>
                <a:gd name="T52" fmla="*/ 98 w 20"/>
                <a:gd name="T53" fmla="*/ 288 h 28"/>
                <a:gd name="T54" fmla="*/ 73 w 20"/>
                <a:gd name="T55" fmla="*/ 277 h 28"/>
                <a:gd name="T56" fmla="*/ 63 w 20"/>
                <a:gd name="T57" fmla="*/ 277 h 28"/>
                <a:gd name="T58" fmla="*/ 49 w 20"/>
                <a:gd name="T59" fmla="*/ 301 h 28"/>
                <a:gd name="T60" fmla="*/ 35 w 20"/>
                <a:gd name="T61" fmla="*/ 301 h 28"/>
                <a:gd name="T62" fmla="*/ 49 w 20"/>
                <a:gd name="T63" fmla="*/ 326 h 28"/>
                <a:gd name="T64" fmla="*/ 49 w 20"/>
                <a:gd name="T65" fmla="*/ 336 h 28"/>
                <a:gd name="T66" fmla="*/ 24 w 20"/>
                <a:gd name="T67" fmla="*/ 312 h 28"/>
                <a:gd name="T68" fmla="*/ 14 w 20"/>
                <a:gd name="T69" fmla="*/ 301 h 28"/>
                <a:gd name="T70" fmla="*/ 14 w 20"/>
                <a:gd name="T71" fmla="*/ 288 h 28"/>
                <a:gd name="T72" fmla="*/ 14 w 20"/>
                <a:gd name="T73" fmla="*/ 288 h 28"/>
                <a:gd name="T74" fmla="*/ 0 w 20"/>
                <a:gd name="T75" fmla="*/ 288 h 28"/>
                <a:gd name="T76" fmla="*/ 0 w 20"/>
                <a:gd name="T77" fmla="*/ 263 h 28"/>
                <a:gd name="T78" fmla="*/ 14 w 20"/>
                <a:gd name="T79" fmla="*/ 239 h 28"/>
                <a:gd name="T80" fmla="*/ 24 w 20"/>
                <a:gd name="T81" fmla="*/ 229 h 28"/>
                <a:gd name="T82" fmla="*/ 24 w 20"/>
                <a:gd name="T83" fmla="*/ 204 h 28"/>
                <a:gd name="T84" fmla="*/ 35 w 20"/>
                <a:gd name="T85" fmla="*/ 204 h 28"/>
                <a:gd name="T86" fmla="*/ 63 w 20"/>
                <a:gd name="T87" fmla="*/ 204 h 28"/>
                <a:gd name="T88" fmla="*/ 35 w 20"/>
                <a:gd name="T89" fmla="*/ 170 h 28"/>
                <a:gd name="T90" fmla="*/ 63 w 20"/>
                <a:gd name="T91" fmla="*/ 170 h 28"/>
                <a:gd name="T92" fmla="*/ 35 w 20"/>
                <a:gd name="T93" fmla="*/ 146 h 28"/>
                <a:gd name="T94" fmla="*/ 49 w 20"/>
                <a:gd name="T95" fmla="*/ 97 h 28"/>
                <a:gd name="T96" fmla="*/ 35 w 20"/>
                <a:gd name="T97" fmla="*/ 97 h 28"/>
                <a:gd name="T98" fmla="*/ 24 w 20"/>
                <a:gd name="T99" fmla="*/ 83 h 28"/>
                <a:gd name="T100" fmla="*/ 35 w 20"/>
                <a:gd name="T101" fmla="*/ 73 h 28"/>
                <a:gd name="T102" fmla="*/ 24 w 20"/>
                <a:gd name="T103" fmla="*/ 73 h 28"/>
                <a:gd name="T104" fmla="*/ 24 w 20"/>
                <a:gd name="T105" fmla="*/ 59 h 28"/>
                <a:gd name="T106" fmla="*/ 24 w 20"/>
                <a:gd name="T107" fmla="*/ 35 h 28"/>
                <a:gd name="T108" fmla="*/ 14 w 20"/>
                <a:gd name="T109" fmla="*/ 24 h 28"/>
                <a:gd name="T110" fmla="*/ 24 w 20"/>
                <a:gd name="T111" fmla="*/ 10 h 28"/>
                <a:gd name="T112" fmla="*/ 49 w 20"/>
                <a:gd name="T113" fmla="*/ 0 h 28"/>
                <a:gd name="T114" fmla="*/ 63 w 20"/>
                <a:gd name="T115" fmla="*/ 0 h 28"/>
                <a:gd name="T116" fmla="*/ 84 w 20"/>
                <a:gd name="T117" fmla="*/ 0 h 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"/>
                <a:gd name="T178" fmla="*/ 0 h 28"/>
                <a:gd name="T179" fmla="*/ 20 w 20"/>
                <a:gd name="T180" fmla="*/ 28 h 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" h="28">
                  <a:moveTo>
                    <a:pt x="7" y="0"/>
                  </a:moveTo>
                  <a:cubicBezTo>
                    <a:pt x="8" y="1"/>
                    <a:pt x="8" y="1"/>
                    <a:pt x="9" y="2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1" y="6"/>
                    <a:pt x="12" y="6"/>
                    <a:pt x="13" y="7"/>
                  </a:cubicBezTo>
                  <a:cubicBezTo>
                    <a:pt x="13" y="7"/>
                    <a:pt x="12" y="8"/>
                    <a:pt x="13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6" y="10"/>
                    <a:pt x="16" y="11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9" y="11"/>
                    <a:pt x="18" y="11"/>
                    <a:pt x="17" y="11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6" y="15"/>
                    <a:pt x="16" y="16"/>
                    <a:pt x="17" y="17"/>
                  </a:cubicBezTo>
                  <a:cubicBezTo>
                    <a:pt x="17" y="18"/>
                    <a:pt x="18" y="18"/>
                    <a:pt x="19" y="19"/>
                  </a:cubicBezTo>
                  <a:cubicBezTo>
                    <a:pt x="19" y="20"/>
                    <a:pt x="20" y="20"/>
                    <a:pt x="20" y="20"/>
                  </a:cubicBezTo>
                  <a:cubicBezTo>
                    <a:pt x="19" y="21"/>
                    <a:pt x="18" y="21"/>
                    <a:pt x="17" y="22"/>
                  </a:cubicBezTo>
                  <a:cubicBezTo>
                    <a:pt x="17" y="23"/>
                    <a:pt x="17" y="24"/>
                    <a:pt x="17" y="25"/>
                  </a:cubicBezTo>
                  <a:cubicBezTo>
                    <a:pt x="17" y="25"/>
                    <a:pt x="17" y="25"/>
                    <a:pt x="16" y="25"/>
                  </a:cubicBezTo>
                  <a:cubicBezTo>
                    <a:pt x="16" y="25"/>
                    <a:pt x="14" y="25"/>
                    <a:pt x="14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2" y="27"/>
                    <a:pt x="12" y="26"/>
                    <a:pt x="12" y="26"/>
                  </a:cubicBezTo>
                  <a:cubicBezTo>
                    <a:pt x="11" y="26"/>
                    <a:pt x="11" y="26"/>
                    <a:pt x="10" y="27"/>
                  </a:cubicBezTo>
                  <a:cubicBezTo>
                    <a:pt x="10" y="27"/>
                    <a:pt x="11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6"/>
                  </a:cubicBezTo>
                  <a:cubicBezTo>
                    <a:pt x="9" y="25"/>
                    <a:pt x="9" y="25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5" y="24"/>
                    <a:pt x="5" y="25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3" y="26"/>
                    <a:pt x="4" y="26"/>
                    <a:pt x="4" y="27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4" y="27"/>
                    <a:pt x="3" y="26"/>
                    <a:pt x="2" y="26"/>
                  </a:cubicBezTo>
                  <a:cubicBezTo>
                    <a:pt x="2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1"/>
                    <a:pt x="1" y="21"/>
                    <a:pt x="1" y="20"/>
                  </a:cubicBezTo>
                  <a:cubicBezTo>
                    <a:pt x="1" y="20"/>
                    <a:pt x="1" y="19"/>
                    <a:pt x="2" y="19"/>
                  </a:cubicBezTo>
                  <a:cubicBezTo>
                    <a:pt x="3" y="18"/>
                    <a:pt x="2" y="18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4" y="17"/>
                    <a:pt x="5" y="18"/>
                    <a:pt x="5" y="17"/>
                  </a:cubicBezTo>
                  <a:cubicBezTo>
                    <a:pt x="5" y="16"/>
                    <a:pt x="3" y="15"/>
                    <a:pt x="3" y="14"/>
                  </a:cubicBezTo>
                  <a:cubicBezTo>
                    <a:pt x="3" y="14"/>
                    <a:pt x="5" y="15"/>
                    <a:pt x="5" y="14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1"/>
                    <a:pt x="4" y="10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3" y="6"/>
                    <a:pt x="3" y="7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" name="Freeform 810"/>
            <p:cNvSpPr>
              <a:spLocks/>
            </p:cNvSpPr>
            <p:nvPr/>
          </p:nvSpPr>
          <p:spPr bwMode="auto">
            <a:xfrm>
              <a:off x="4262" y="2155"/>
              <a:ext cx="28" cy="28"/>
            </a:xfrm>
            <a:custGeom>
              <a:avLst/>
              <a:gdLst>
                <a:gd name="T0" fmla="*/ 98 w 8"/>
                <a:gd name="T1" fmla="*/ 59 h 8"/>
                <a:gd name="T2" fmla="*/ 84 w 8"/>
                <a:gd name="T3" fmla="*/ 59 h 8"/>
                <a:gd name="T4" fmla="*/ 59 w 8"/>
                <a:gd name="T5" fmla="*/ 73 h 8"/>
                <a:gd name="T6" fmla="*/ 49 w 8"/>
                <a:gd name="T7" fmla="*/ 98 h 8"/>
                <a:gd name="T8" fmla="*/ 24 w 8"/>
                <a:gd name="T9" fmla="*/ 98 h 8"/>
                <a:gd name="T10" fmla="*/ 14 w 8"/>
                <a:gd name="T11" fmla="*/ 98 h 8"/>
                <a:gd name="T12" fmla="*/ 0 w 8"/>
                <a:gd name="T13" fmla="*/ 73 h 8"/>
                <a:gd name="T14" fmla="*/ 0 w 8"/>
                <a:gd name="T15" fmla="*/ 49 h 8"/>
                <a:gd name="T16" fmla="*/ 0 w 8"/>
                <a:gd name="T17" fmla="*/ 35 h 8"/>
                <a:gd name="T18" fmla="*/ 14 w 8"/>
                <a:gd name="T19" fmla="*/ 35 h 8"/>
                <a:gd name="T20" fmla="*/ 14 w 8"/>
                <a:gd name="T21" fmla="*/ 24 h 8"/>
                <a:gd name="T22" fmla="*/ 24 w 8"/>
                <a:gd name="T23" fmla="*/ 14 h 8"/>
                <a:gd name="T24" fmla="*/ 24 w 8"/>
                <a:gd name="T25" fmla="*/ 14 h 8"/>
                <a:gd name="T26" fmla="*/ 35 w 8"/>
                <a:gd name="T27" fmla="*/ 0 h 8"/>
                <a:gd name="T28" fmla="*/ 59 w 8"/>
                <a:gd name="T29" fmla="*/ 14 h 8"/>
                <a:gd name="T30" fmla="*/ 73 w 8"/>
                <a:gd name="T31" fmla="*/ 0 h 8"/>
                <a:gd name="T32" fmla="*/ 73 w 8"/>
                <a:gd name="T33" fmla="*/ 14 h 8"/>
                <a:gd name="T34" fmla="*/ 84 w 8"/>
                <a:gd name="T35" fmla="*/ 24 h 8"/>
                <a:gd name="T36" fmla="*/ 98 w 8"/>
                <a:gd name="T37" fmla="*/ 35 h 8"/>
                <a:gd name="T38" fmla="*/ 98 w 8"/>
                <a:gd name="T39" fmla="*/ 59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8"/>
                <a:gd name="T62" fmla="*/ 8 w 8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8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7" y="1"/>
                    <a:pt x="7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6" name="Freeform 811"/>
            <p:cNvSpPr>
              <a:spLocks/>
            </p:cNvSpPr>
            <p:nvPr/>
          </p:nvSpPr>
          <p:spPr bwMode="auto">
            <a:xfrm>
              <a:off x="4234" y="2141"/>
              <a:ext cx="28" cy="69"/>
            </a:xfrm>
            <a:custGeom>
              <a:avLst/>
              <a:gdLst>
                <a:gd name="T0" fmla="*/ 49 w 8"/>
                <a:gd name="T1" fmla="*/ 238 h 20"/>
                <a:gd name="T2" fmla="*/ 24 w 8"/>
                <a:gd name="T3" fmla="*/ 204 h 20"/>
                <a:gd name="T4" fmla="*/ 0 w 8"/>
                <a:gd name="T5" fmla="*/ 179 h 20"/>
                <a:gd name="T6" fmla="*/ 0 w 8"/>
                <a:gd name="T7" fmla="*/ 179 h 20"/>
                <a:gd name="T8" fmla="*/ 0 w 8"/>
                <a:gd name="T9" fmla="*/ 155 h 20"/>
                <a:gd name="T10" fmla="*/ 0 w 8"/>
                <a:gd name="T11" fmla="*/ 155 h 20"/>
                <a:gd name="T12" fmla="*/ 0 w 8"/>
                <a:gd name="T13" fmla="*/ 131 h 20"/>
                <a:gd name="T14" fmla="*/ 0 w 8"/>
                <a:gd name="T15" fmla="*/ 97 h 20"/>
                <a:gd name="T16" fmla="*/ 0 w 8"/>
                <a:gd name="T17" fmla="*/ 72 h 20"/>
                <a:gd name="T18" fmla="*/ 0 w 8"/>
                <a:gd name="T19" fmla="*/ 48 h 20"/>
                <a:gd name="T20" fmla="*/ 0 w 8"/>
                <a:gd name="T21" fmla="*/ 24 h 20"/>
                <a:gd name="T22" fmla="*/ 14 w 8"/>
                <a:gd name="T23" fmla="*/ 0 h 20"/>
                <a:gd name="T24" fmla="*/ 24 w 8"/>
                <a:gd name="T25" fmla="*/ 0 h 20"/>
                <a:gd name="T26" fmla="*/ 49 w 8"/>
                <a:gd name="T27" fmla="*/ 10 h 20"/>
                <a:gd name="T28" fmla="*/ 59 w 8"/>
                <a:gd name="T29" fmla="*/ 35 h 20"/>
                <a:gd name="T30" fmla="*/ 59 w 8"/>
                <a:gd name="T31" fmla="*/ 59 h 20"/>
                <a:gd name="T32" fmla="*/ 59 w 8"/>
                <a:gd name="T33" fmla="*/ 83 h 20"/>
                <a:gd name="T34" fmla="*/ 59 w 8"/>
                <a:gd name="T35" fmla="*/ 121 h 20"/>
                <a:gd name="T36" fmla="*/ 73 w 8"/>
                <a:gd name="T37" fmla="*/ 131 h 20"/>
                <a:gd name="T38" fmla="*/ 98 w 8"/>
                <a:gd name="T39" fmla="*/ 141 h 20"/>
                <a:gd name="T40" fmla="*/ 98 w 8"/>
                <a:gd name="T41" fmla="*/ 166 h 20"/>
                <a:gd name="T42" fmla="*/ 84 w 8"/>
                <a:gd name="T43" fmla="*/ 179 h 20"/>
                <a:gd name="T44" fmla="*/ 73 w 8"/>
                <a:gd name="T45" fmla="*/ 204 h 20"/>
                <a:gd name="T46" fmla="*/ 59 w 8"/>
                <a:gd name="T47" fmla="*/ 204 h 20"/>
                <a:gd name="T48" fmla="*/ 59 w 8"/>
                <a:gd name="T49" fmla="*/ 228 h 20"/>
                <a:gd name="T50" fmla="*/ 49 w 8"/>
                <a:gd name="T51" fmla="*/ 238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"/>
                <a:gd name="T79" fmla="*/ 0 h 20"/>
                <a:gd name="T80" fmla="*/ 8 w 8"/>
                <a:gd name="T81" fmla="*/ 20 h 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" h="20">
                  <a:moveTo>
                    <a:pt x="4" y="20"/>
                  </a:moveTo>
                  <a:cubicBezTo>
                    <a:pt x="3" y="20"/>
                    <a:pt x="3" y="18"/>
                    <a:pt x="2" y="17"/>
                  </a:cubicBezTo>
                  <a:cubicBezTo>
                    <a:pt x="2" y="17"/>
                    <a:pt x="0" y="16"/>
                    <a:pt x="0" y="15"/>
                  </a:cubicBezTo>
                  <a:cubicBezTo>
                    <a:pt x="0" y="15"/>
                    <a:pt x="1" y="15"/>
                    <a:pt x="0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7" y="14"/>
                    <a:pt x="7" y="15"/>
                  </a:cubicBezTo>
                  <a:cubicBezTo>
                    <a:pt x="6" y="15"/>
                    <a:pt x="7" y="16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7" name="Freeform 812"/>
            <p:cNvSpPr>
              <a:spLocks/>
            </p:cNvSpPr>
            <p:nvPr/>
          </p:nvSpPr>
          <p:spPr bwMode="auto">
            <a:xfrm>
              <a:off x="4345" y="2155"/>
              <a:ext cx="45" cy="28"/>
            </a:xfrm>
            <a:custGeom>
              <a:avLst/>
              <a:gdLst>
                <a:gd name="T0" fmla="*/ 97 w 13"/>
                <a:gd name="T1" fmla="*/ 14 h 8"/>
                <a:gd name="T2" fmla="*/ 107 w 13"/>
                <a:gd name="T3" fmla="*/ 14 h 8"/>
                <a:gd name="T4" fmla="*/ 107 w 13"/>
                <a:gd name="T5" fmla="*/ 24 h 8"/>
                <a:gd name="T6" fmla="*/ 121 w 13"/>
                <a:gd name="T7" fmla="*/ 49 h 8"/>
                <a:gd name="T8" fmla="*/ 145 w 13"/>
                <a:gd name="T9" fmla="*/ 49 h 8"/>
                <a:gd name="T10" fmla="*/ 145 w 13"/>
                <a:gd name="T11" fmla="*/ 59 h 8"/>
                <a:gd name="T12" fmla="*/ 121 w 13"/>
                <a:gd name="T13" fmla="*/ 59 h 8"/>
                <a:gd name="T14" fmla="*/ 107 w 13"/>
                <a:gd name="T15" fmla="*/ 59 h 8"/>
                <a:gd name="T16" fmla="*/ 83 w 13"/>
                <a:gd name="T17" fmla="*/ 59 h 8"/>
                <a:gd name="T18" fmla="*/ 73 w 13"/>
                <a:gd name="T19" fmla="*/ 84 h 8"/>
                <a:gd name="T20" fmla="*/ 48 w 13"/>
                <a:gd name="T21" fmla="*/ 98 h 8"/>
                <a:gd name="T22" fmla="*/ 48 w 13"/>
                <a:gd name="T23" fmla="*/ 84 h 8"/>
                <a:gd name="T24" fmla="*/ 10 w 13"/>
                <a:gd name="T25" fmla="*/ 98 h 8"/>
                <a:gd name="T26" fmla="*/ 10 w 13"/>
                <a:gd name="T27" fmla="*/ 84 h 8"/>
                <a:gd name="T28" fmla="*/ 10 w 13"/>
                <a:gd name="T29" fmla="*/ 73 h 8"/>
                <a:gd name="T30" fmla="*/ 10 w 13"/>
                <a:gd name="T31" fmla="*/ 59 h 8"/>
                <a:gd name="T32" fmla="*/ 24 w 13"/>
                <a:gd name="T33" fmla="*/ 49 h 8"/>
                <a:gd name="T34" fmla="*/ 24 w 13"/>
                <a:gd name="T35" fmla="*/ 35 h 8"/>
                <a:gd name="T36" fmla="*/ 10 w 13"/>
                <a:gd name="T37" fmla="*/ 24 h 8"/>
                <a:gd name="T38" fmla="*/ 10 w 13"/>
                <a:gd name="T39" fmla="*/ 14 h 8"/>
                <a:gd name="T40" fmla="*/ 24 w 13"/>
                <a:gd name="T41" fmla="*/ 14 h 8"/>
                <a:gd name="T42" fmla="*/ 48 w 13"/>
                <a:gd name="T43" fmla="*/ 14 h 8"/>
                <a:gd name="T44" fmla="*/ 59 w 13"/>
                <a:gd name="T45" fmla="*/ 0 h 8"/>
                <a:gd name="T46" fmla="*/ 83 w 13"/>
                <a:gd name="T47" fmla="*/ 0 h 8"/>
                <a:gd name="T48" fmla="*/ 97 w 13"/>
                <a:gd name="T49" fmla="*/ 14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"/>
                <a:gd name="T76" fmla="*/ 0 h 8"/>
                <a:gd name="T77" fmla="*/ 13 w 13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" h="8">
                  <a:moveTo>
                    <a:pt x="8" y="1"/>
                  </a:move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10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1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8" name="Freeform 813"/>
            <p:cNvSpPr>
              <a:spLocks/>
            </p:cNvSpPr>
            <p:nvPr/>
          </p:nvSpPr>
          <p:spPr bwMode="auto">
            <a:xfrm>
              <a:off x="4345" y="2027"/>
              <a:ext cx="59" cy="73"/>
            </a:xfrm>
            <a:custGeom>
              <a:avLst/>
              <a:gdLst>
                <a:gd name="T0" fmla="*/ 97 w 17"/>
                <a:gd name="T1" fmla="*/ 254 h 21"/>
                <a:gd name="T2" fmla="*/ 121 w 17"/>
                <a:gd name="T3" fmla="*/ 229 h 21"/>
                <a:gd name="T4" fmla="*/ 146 w 17"/>
                <a:gd name="T5" fmla="*/ 195 h 21"/>
                <a:gd name="T6" fmla="*/ 146 w 17"/>
                <a:gd name="T7" fmla="*/ 156 h 21"/>
                <a:gd name="T8" fmla="*/ 170 w 17"/>
                <a:gd name="T9" fmla="*/ 170 h 21"/>
                <a:gd name="T10" fmla="*/ 194 w 17"/>
                <a:gd name="T11" fmla="*/ 170 h 21"/>
                <a:gd name="T12" fmla="*/ 194 w 17"/>
                <a:gd name="T13" fmla="*/ 132 h 21"/>
                <a:gd name="T14" fmla="*/ 170 w 17"/>
                <a:gd name="T15" fmla="*/ 122 h 21"/>
                <a:gd name="T16" fmla="*/ 170 w 17"/>
                <a:gd name="T17" fmla="*/ 97 h 21"/>
                <a:gd name="T18" fmla="*/ 156 w 17"/>
                <a:gd name="T19" fmla="*/ 73 h 21"/>
                <a:gd name="T20" fmla="*/ 146 w 17"/>
                <a:gd name="T21" fmla="*/ 49 h 21"/>
                <a:gd name="T22" fmla="*/ 108 w 17"/>
                <a:gd name="T23" fmla="*/ 35 h 21"/>
                <a:gd name="T24" fmla="*/ 97 w 17"/>
                <a:gd name="T25" fmla="*/ 35 h 21"/>
                <a:gd name="T26" fmla="*/ 59 w 17"/>
                <a:gd name="T27" fmla="*/ 10 h 21"/>
                <a:gd name="T28" fmla="*/ 24 w 17"/>
                <a:gd name="T29" fmla="*/ 10 h 21"/>
                <a:gd name="T30" fmla="*/ 10 w 17"/>
                <a:gd name="T31" fmla="*/ 10 h 21"/>
                <a:gd name="T32" fmla="*/ 0 w 17"/>
                <a:gd name="T33" fmla="*/ 35 h 21"/>
                <a:gd name="T34" fmla="*/ 24 w 17"/>
                <a:gd name="T35" fmla="*/ 35 h 21"/>
                <a:gd name="T36" fmla="*/ 49 w 17"/>
                <a:gd name="T37" fmla="*/ 83 h 21"/>
                <a:gd name="T38" fmla="*/ 83 w 17"/>
                <a:gd name="T39" fmla="*/ 122 h 21"/>
                <a:gd name="T40" fmla="*/ 108 w 17"/>
                <a:gd name="T41" fmla="*/ 156 h 21"/>
                <a:gd name="T42" fmla="*/ 97 w 17"/>
                <a:gd name="T43" fmla="*/ 195 h 21"/>
                <a:gd name="T44" fmla="*/ 97 w 17"/>
                <a:gd name="T45" fmla="*/ 254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21"/>
                <a:gd name="T71" fmla="*/ 17 w 17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21">
                  <a:moveTo>
                    <a:pt x="8" y="21"/>
                  </a:moveTo>
                  <a:cubicBezTo>
                    <a:pt x="9" y="20"/>
                    <a:pt x="10" y="19"/>
                    <a:pt x="10" y="19"/>
                  </a:cubicBezTo>
                  <a:cubicBezTo>
                    <a:pt x="11" y="18"/>
                    <a:pt x="11" y="17"/>
                    <a:pt x="12" y="16"/>
                  </a:cubicBezTo>
                  <a:cubicBezTo>
                    <a:pt x="12" y="15"/>
                    <a:pt x="11" y="14"/>
                    <a:pt x="12" y="13"/>
                  </a:cubicBezTo>
                  <a:cubicBezTo>
                    <a:pt x="13" y="13"/>
                    <a:pt x="14" y="14"/>
                    <a:pt x="14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7"/>
                    <a:pt x="13" y="7"/>
                    <a:pt x="13" y="6"/>
                  </a:cubicBezTo>
                  <a:cubicBezTo>
                    <a:pt x="12" y="6"/>
                    <a:pt x="13" y="4"/>
                    <a:pt x="12" y="4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2"/>
                    <a:pt x="0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4"/>
                    <a:pt x="3" y="6"/>
                    <a:pt x="4" y="7"/>
                  </a:cubicBezTo>
                  <a:cubicBezTo>
                    <a:pt x="5" y="8"/>
                    <a:pt x="6" y="9"/>
                    <a:pt x="7" y="10"/>
                  </a:cubicBezTo>
                  <a:cubicBezTo>
                    <a:pt x="8" y="11"/>
                    <a:pt x="9" y="12"/>
                    <a:pt x="9" y="13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8" y="18"/>
                    <a:pt x="8" y="19"/>
                    <a:pt x="8" y="2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9" name="Freeform 814"/>
            <p:cNvSpPr>
              <a:spLocks/>
            </p:cNvSpPr>
            <p:nvPr/>
          </p:nvSpPr>
          <p:spPr bwMode="auto">
            <a:xfrm>
              <a:off x="4276" y="1944"/>
              <a:ext cx="283" cy="169"/>
            </a:xfrm>
            <a:custGeom>
              <a:avLst/>
              <a:gdLst>
                <a:gd name="T0" fmla="*/ 846 w 82"/>
                <a:gd name="T1" fmla="*/ 393 h 49"/>
                <a:gd name="T2" fmla="*/ 749 w 82"/>
                <a:gd name="T3" fmla="*/ 417 h 49"/>
                <a:gd name="T4" fmla="*/ 704 w 82"/>
                <a:gd name="T5" fmla="*/ 452 h 49"/>
                <a:gd name="T6" fmla="*/ 642 w 82"/>
                <a:gd name="T7" fmla="*/ 441 h 49"/>
                <a:gd name="T8" fmla="*/ 714 w 82"/>
                <a:gd name="T9" fmla="*/ 500 h 49"/>
                <a:gd name="T10" fmla="*/ 787 w 82"/>
                <a:gd name="T11" fmla="*/ 510 h 49"/>
                <a:gd name="T12" fmla="*/ 763 w 82"/>
                <a:gd name="T13" fmla="*/ 548 h 49"/>
                <a:gd name="T14" fmla="*/ 690 w 82"/>
                <a:gd name="T15" fmla="*/ 559 h 49"/>
                <a:gd name="T16" fmla="*/ 632 w 82"/>
                <a:gd name="T17" fmla="*/ 524 h 49"/>
                <a:gd name="T18" fmla="*/ 632 w 82"/>
                <a:gd name="T19" fmla="*/ 466 h 49"/>
                <a:gd name="T20" fmla="*/ 559 w 82"/>
                <a:gd name="T21" fmla="*/ 452 h 49"/>
                <a:gd name="T22" fmla="*/ 525 w 82"/>
                <a:gd name="T23" fmla="*/ 428 h 49"/>
                <a:gd name="T24" fmla="*/ 549 w 82"/>
                <a:gd name="T25" fmla="*/ 428 h 49"/>
                <a:gd name="T26" fmla="*/ 490 w 82"/>
                <a:gd name="T27" fmla="*/ 404 h 49"/>
                <a:gd name="T28" fmla="*/ 442 w 82"/>
                <a:gd name="T29" fmla="*/ 441 h 49"/>
                <a:gd name="T30" fmla="*/ 442 w 82"/>
                <a:gd name="T31" fmla="*/ 466 h 49"/>
                <a:gd name="T32" fmla="*/ 418 w 82"/>
                <a:gd name="T33" fmla="*/ 486 h 49"/>
                <a:gd name="T34" fmla="*/ 393 w 82"/>
                <a:gd name="T35" fmla="*/ 510 h 49"/>
                <a:gd name="T36" fmla="*/ 335 w 82"/>
                <a:gd name="T37" fmla="*/ 524 h 49"/>
                <a:gd name="T38" fmla="*/ 380 w 82"/>
                <a:gd name="T39" fmla="*/ 441 h 49"/>
                <a:gd name="T40" fmla="*/ 428 w 82"/>
                <a:gd name="T41" fmla="*/ 404 h 49"/>
                <a:gd name="T42" fmla="*/ 380 w 82"/>
                <a:gd name="T43" fmla="*/ 355 h 49"/>
                <a:gd name="T44" fmla="*/ 335 w 82"/>
                <a:gd name="T45" fmla="*/ 310 h 49"/>
                <a:gd name="T46" fmla="*/ 248 w 82"/>
                <a:gd name="T47" fmla="*/ 286 h 49"/>
                <a:gd name="T48" fmla="*/ 204 w 82"/>
                <a:gd name="T49" fmla="*/ 321 h 49"/>
                <a:gd name="T50" fmla="*/ 131 w 82"/>
                <a:gd name="T51" fmla="*/ 321 h 49"/>
                <a:gd name="T52" fmla="*/ 59 w 82"/>
                <a:gd name="T53" fmla="*/ 310 h 49"/>
                <a:gd name="T54" fmla="*/ 24 w 82"/>
                <a:gd name="T55" fmla="*/ 310 h 49"/>
                <a:gd name="T56" fmla="*/ 0 w 82"/>
                <a:gd name="T57" fmla="*/ 286 h 49"/>
                <a:gd name="T58" fmla="*/ 10 w 82"/>
                <a:gd name="T59" fmla="*/ 248 h 49"/>
                <a:gd name="T60" fmla="*/ 35 w 82"/>
                <a:gd name="T61" fmla="*/ 238 h 49"/>
                <a:gd name="T62" fmla="*/ 24 w 82"/>
                <a:gd name="T63" fmla="*/ 203 h 49"/>
                <a:gd name="T64" fmla="*/ 97 w 82"/>
                <a:gd name="T65" fmla="*/ 155 h 49"/>
                <a:gd name="T66" fmla="*/ 97 w 82"/>
                <a:gd name="T67" fmla="*/ 117 h 49"/>
                <a:gd name="T68" fmla="*/ 97 w 82"/>
                <a:gd name="T69" fmla="*/ 72 h 49"/>
                <a:gd name="T70" fmla="*/ 190 w 82"/>
                <a:gd name="T71" fmla="*/ 48 h 49"/>
                <a:gd name="T72" fmla="*/ 273 w 82"/>
                <a:gd name="T73" fmla="*/ 72 h 49"/>
                <a:gd name="T74" fmla="*/ 345 w 82"/>
                <a:gd name="T75" fmla="*/ 72 h 49"/>
                <a:gd name="T76" fmla="*/ 404 w 82"/>
                <a:gd name="T77" fmla="*/ 72 h 49"/>
                <a:gd name="T78" fmla="*/ 452 w 82"/>
                <a:gd name="T79" fmla="*/ 34 h 49"/>
                <a:gd name="T80" fmla="*/ 535 w 82"/>
                <a:gd name="T81" fmla="*/ 10 h 49"/>
                <a:gd name="T82" fmla="*/ 632 w 82"/>
                <a:gd name="T83" fmla="*/ 34 h 49"/>
                <a:gd name="T84" fmla="*/ 632 w 82"/>
                <a:gd name="T85" fmla="*/ 83 h 49"/>
                <a:gd name="T86" fmla="*/ 763 w 82"/>
                <a:gd name="T87" fmla="*/ 155 h 49"/>
                <a:gd name="T88" fmla="*/ 835 w 82"/>
                <a:gd name="T89" fmla="*/ 166 h 49"/>
                <a:gd name="T90" fmla="*/ 918 w 82"/>
                <a:gd name="T91" fmla="*/ 190 h 49"/>
                <a:gd name="T92" fmla="*/ 966 w 82"/>
                <a:gd name="T93" fmla="*/ 238 h 49"/>
                <a:gd name="T94" fmla="*/ 942 w 82"/>
                <a:gd name="T95" fmla="*/ 272 h 49"/>
                <a:gd name="T96" fmla="*/ 966 w 82"/>
                <a:gd name="T97" fmla="*/ 321 h 49"/>
                <a:gd name="T98" fmla="*/ 880 w 82"/>
                <a:gd name="T99" fmla="*/ 369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49"/>
                <a:gd name="T152" fmla="*/ 82 w 82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49">
                  <a:moveTo>
                    <a:pt x="74" y="33"/>
                  </a:moveTo>
                  <a:cubicBezTo>
                    <a:pt x="74" y="33"/>
                    <a:pt x="74" y="32"/>
                    <a:pt x="73" y="32"/>
                  </a:cubicBezTo>
                  <a:cubicBezTo>
                    <a:pt x="72" y="32"/>
                    <a:pt x="72" y="32"/>
                    <a:pt x="71" y="33"/>
                  </a:cubicBezTo>
                  <a:cubicBezTo>
                    <a:pt x="70" y="33"/>
                    <a:pt x="70" y="33"/>
                    <a:pt x="69" y="34"/>
                  </a:cubicBezTo>
                  <a:cubicBezTo>
                    <a:pt x="68" y="34"/>
                    <a:pt x="67" y="35"/>
                    <a:pt x="66" y="35"/>
                  </a:cubicBezTo>
                  <a:cubicBezTo>
                    <a:pt x="65" y="35"/>
                    <a:pt x="64" y="35"/>
                    <a:pt x="63" y="35"/>
                  </a:cubicBezTo>
                  <a:cubicBezTo>
                    <a:pt x="62" y="35"/>
                    <a:pt x="62" y="37"/>
                    <a:pt x="61" y="37"/>
                  </a:cubicBezTo>
                  <a:cubicBezTo>
                    <a:pt x="61" y="37"/>
                    <a:pt x="61" y="36"/>
                    <a:pt x="60" y="36"/>
                  </a:cubicBezTo>
                  <a:cubicBezTo>
                    <a:pt x="59" y="36"/>
                    <a:pt x="59" y="37"/>
                    <a:pt x="59" y="38"/>
                  </a:cubicBezTo>
                  <a:cubicBezTo>
                    <a:pt x="58" y="38"/>
                    <a:pt x="59" y="39"/>
                    <a:pt x="59" y="40"/>
                  </a:cubicBezTo>
                  <a:cubicBezTo>
                    <a:pt x="59" y="40"/>
                    <a:pt x="58" y="39"/>
                    <a:pt x="58" y="39"/>
                  </a:cubicBezTo>
                  <a:cubicBezTo>
                    <a:pt x="56" y="38"/>
                    <a:pt x="55" y="37"/>
                    <a:pt x="54" y="37"/>
                  </a:cubicBezTo>
                  <a:cubicBezTo>
                    <a:pt x="53" y="37"/>
                    <a:pt x="54" y="38"/>
                    <a:pt x="55" y="39"/>
                  </a:cubicBezTo>
                  <a:cubicBezTo>
                    <a:pt x="55" y="39"/>
                    <a:pt x="56" y="40"/>
                    <a:pt x="58" y="40"/>
                  </a:cubicBezTo>
                  <a:cubicBezTo>
                    <a:pt x="58" y="41"/>
                    <a:pt x="59" y="41"/>
                    <a:pt x="60" y="42"/>
                  </a:cubicBezTo>
                  <a:cubicBezTo>
                    <a:pt x="60" y="43"/>
                    <a:pt x="61" y="44"/>
                    <a:pt x="62" y="44"/>
                  </a:cubicBezTo>
                  <a:cubicBezTo>
                    <a:pt x="63" y="44"/>
                    <a:pt x="63" y="43"/>
                    <a:pt x="64" y="43"/>
                  </a:cubicBezTo>
                  <a:cubicBezTo>
                    <a:pt x="64" y="43"/>
                    <a:pt x="65" y="43"/>
                    <a:pt x="66" y="43"/>
                  </a:cubicBezTo>
                  <a:cubicBezTo>
                    <a:pt x="66" y="43"/>
                    <a:pt x="67" y="43"/>
                    <a:pt x="67" y="44"/>
                  </a:cubicBezTo>
                  <a:cubicBezTo>
                    <a:pt x="67" y="44"/>
                    <a:pt x="67" y="44"/>
                    <a:pt x="67" y="45"/>
                  </a:cubicBezTo>
                  <a:cubicBezTo>
                    <a:pt x="66" y="45"/>
                    <a:pt x="65" y="46"/>
                    <a:pt x="64" y="46"/>
                  </a:cubicBezTo>
                  <a:cubicBezTo>
                    <a:pt x="63" y="46"/>
                    <a:pt x="63" y="45"/>
                    <a:pt x="62" y="45"/>
                  </a:cubicBezTo>
                  <a:cubicBezTo>
                    <a:pt x="61" y="45"/>
                    <a:pt x="61" y="46"/>
                    <a:pt x="61" y="46"/>
                  </a:cubicBezTo>
                  <a:cubicBezTo>
                    <a:pt x="60" y="46"/>
                    <a:pt x="59" y="46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5" y="49"/>
                    <a:pt x="53" y="48"/>
                    <a:pt x="53" y="48"/>
                  </a:cubicBezTo>
                  <a:cubicBezTo>
                    <a:pt x="52" y="47"/>
                    <a:pt x="53" y="45"/>
                    <a:pt x="53" y="44"/>
                  </a:cubicBezTo>
                  <a:cubicBezTo>
                    <a:pt x="51" y="43"/>
                    <a:pt x="48" y="45"/>
                    <a:pt x="48" y="43"/>
                  </a:cubicBezTo>
                  <a:cubicBezTo>
                    <a:pt x="48" y="41"/>
                    <a:pt x="52" y="41"/>
                    <a:pt x="53" y="40"/>
                  </a:cubicBezTo>
                  <a:cubicBezTo>
                    <a:pt x="54" y="40"/>
                    <a:pt x="54" y="39"/>
                    <a:pt x="53" y="39"/>
                  </a:cubicBezTo>
                  <a:cubicBezTo>
                    <a:pt x="53" y="39"/>
                    <a:pt x="52" y="38"/>
                    <a:pt x="51" y="38"/>
                  </a:cubicBezTo>
                  <a:cubicBezTo>
                    <a:pt x="51" y="38"/>
                    <a:pt x="50" y="39"/>
                    <a:pt x="48" y="39"/>
                  </a:cubicBezTo>
                  <a:cubicBezTo>
                    <a:pt x="48" y="39"/>
                    <a:pt x="47" y="38"/>
                    <a:pt x="47" y="38"/>
                  </a:cubicBezTo>
                  <a:cubicBezTo>
                    <a:pt x="46" y="38"/>
                    <a:pt x="45" y="38"/>
                    <a:pt x="44" y="38"/>
                  </a:cubicBezTo>
                  <a:cubicBezTo>
                    <a:pt x="44" y="37"/>
                    <a:pt x="46" y="37"/>
                    <a:pt x="46" y="37"/>
                  </a:cubicBezTo>
                  <a:cubicBezTo>
                    <a:pt x="45" y="36"/>
                    <a:pt x="45" y="37"/>
                    <a:pt x="44" y="36"/>
                  </a:cubicBezTo>
                  <a:cubicBezTo>
                    <a:pt x="43" y="36"/>
                    <a:pt x="42" y="36"/>
                    <a:pt x="43" y="35"/>
                  </a:cubicBezTo>
                  <a:cubicBezTo>
                    <a:pt x="43" y="35"/>
                    <a:pt x="44" y="35"/>
                    <a:pt x="45" y="35"/>
                  </a:cubicBezTo>
                  <a:cubicBezTo>
                    <a:pt x="45" y="35"/>
                    <a:pt x="45" y="36"/>
                    <a:pt x="46" y="36"/>
                  </a:cubicBezTo>
                  <a:cubicBezTo>
                    <a:pt x="47" y="36"/>
                    <a:pt x="47" y="36"/>
                    <a:pt x="47" y="35"/>
                  </a:cubicBezTo>
                  <a:cubicBezTo>
                    <a:pt x="47" y="35"/>
                    <a:pt x="46" y="35"/>
                    <a:pt x="45" y="35"/>
                  </a:cubicBezTo>
                  <a:cubicBezTo>
                    <a:pt x="44" y="34"/>
                    <a:pt x="43" y="34"/>
                    <a:pt x="41" y="34"/>
                  </a:cubicBezTo>
                  <a:cubicBezTo>
                    <a:pt x="40" y="34"/>
                    <a:pt x="40" y="35"/>
                    <a:pt x="39" y="35"/>
                  </a:cubicBezTo>
                  <a:cubicBezTo>
                    <a:pt x="38" y="35"/>
                    <a:pt x="39" y="37"/>
                    <a:pt x="38" y="37"/>
                  </a:cubicBezTo>
                  <a:cubicBezTo>
                    <a:pt x="38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7" y="39"/>
                    <a:pt x="37" y="39"/>
                  </a:cubicBezTo>
                  <a:cubicBezTo>
                    <a:pt x="37" y="40"/>
                    <a:pt x="37" y="40"/>
                    <a:pt x="36" y="41"/>
                  </a:cubicBezTo>
                  <a:cubicBezTo>
                    <a:pt x="36" y="41"/>
                    <a:pt x="36" y="42"/>
                    <a:pt x="35" y="42"/>
                  </a:cubicBezTo>
                  <a:cubicBezTo>
                    <a:pt x="35" y="42"/>
                    <a:pt x="35" y="41"/>
                    <a:pt x="35" y="41"/>
                  </a:cubicBezTo>
                  <a:cubicBezTo>
                    <a:pt x="34" y="41"/>
                    <a:pt x="35" y="42"/>
                    <a:pt x="35" y="42"/>
                  </a:cubicBezTo>
                  <a:cubicBezTo>
                    <a:pt x="35" y="43"/>
                    <a:pt x="35" y="44"/>
                    <a:pt x="35" y="45"/>
                  </a:cubicBezTo>
                  <a:cubicBezTo>
                    <a:pt x="35" y="44"/>
                    <a:pt x="34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1" y="45"/>
                    <a:pt x="30" y="45"/>
                    <a:pt x="30" y="45"/>
                  </a:cubicBezTo>
                  <a:cubicBezTo>
                    <a:pt x="29" y="45"/>
                    <a:pt x="29" y="44"/>
                    <a:pt x="28" y="44"/>
                  </a:cubicBezTo>
                  <a:cubicBezTo>
                    <a:pt x="29" y="43"/>
                    <a:pt x="30" y="42"/>
                    <a:pt x="30" y="42"/>
                  </a:cubicBezTo>
                  <a:cubicBezTo>
                    <a:pt x="31" y="41"/>
                    <a:pt x="31" y="40"/>
                    <a:pt x="32" y="39"/>
                  </a:cubicBezTo>
                  <a:cubicBezTo>
                    <a:pt x="32" y="38"/>
                    <a:pt x="31" y="37"/>
                    <a:pt x="32" y="37"/>
                  </a:cubicBezTo>
                  <a:cubicBezTo>
                    <a:pt x="32" y="36"/>
                    <a:pt x="34" y="37"/>
                    <a:pt x="34" y="37"/>
                  </a:cubicBezTo>
                  <a:cubicBezTo>
                    <a:pt x="35" y="37"/>
                    <a:pt x="36" y="37"/>
                    <a:pt x="36" y="37"/>
                  </a:cubicBezTo>
                  <a:cubicBezTo>
                    <a:pt x="37" y="36"/>
                    <a:pt x="37" y="35"/>
                    <a:pt x="36" y="34"/>
                  </a:cubicBezTo>
                  <a:cubicBezTo>
                    <a:pt x="36" y="34"/>
                    <a:pt x="35" y="34"/>
                    <a:pt x="34" y="34"/>
                  </a:cubicBez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3" y="30"/>
                    <a:pt x="32" y="30"/>
                  </a:cubicBezTo>
                  <a:cubicBezTo>
                    <a:pt x="32" y="29"/>
                    <a:pt x="32" y="28"/>
                    <a:pt x="32" y="27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27" y="26"/>
                    <a:pt x="26" y="24"/>
                    <a:pt x="24" y="24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5"/>
                    <a:pt x="21" y="24"/>
                    <a:pt x="21" y="24"/>
                  </a:cubicBezTo>
                  <a:cubicBezTo>
                    <a:pt x="20" y="25"/>
                    <a:pt x="21" y="25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18" y="26"/>
                    <a:pt x="18" y="27"/>
                    <a:pt x="17" y="27"/>
                  </a:cubicBezTo>
                  <a:cubicBezTo>
                    <a:pt x="16" y="27"/>
                    <a:pt x="15" y="27"/>
                    <a:pt x="14" y="27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2" y="29"/>
                    <a:pt x="12" y="28"/>
                    <a:pt x="11" y="27"/>
                  </a:cubicBezTo>
                  <a:cubicBezTo>
                    <a:pt x="11" y="27"/>
                    <a:pt x="10" y="27"/>
                    <a:pt x="9" y="27"/>
                  </a:cubicBezTo>
                  <a:cubicBezTo>
                    <a:pt x="8" y="27"/>
                    <a:pt x="8" y="27"/>
                    <a:pt x="6" y="27"/>
                  </a:cubicBezTo>
                  <a:cubicBezTo>
                    <a:pt x="6" y="27"/>
                    <a:pt x="5" y="26"/>
                    <a:pt x="5" y="26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3" y="27"/>
                    <a:pt x="3" y="27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5"/>
                    <a:pt x="0" y="24"/>
                  </a:cubicBezTo>
                  <a:cubicBezTo>
                    <a:pt x="0" y="24"/>
                    <a:pt x="0" y="24"/>
                    <a:pt x="0" y="23"/>
                  </a:cubicBezTo>
                  <a:cubicBezTo>
                    <a:pt x="0" y="23"/>
                    <a:pt x="0" y="23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0"/>
                    <a:pt x="2" y="20"/>
                  </a:cubicBezTo>
                  <a:cubicBezTo>
                    <a:pt x="2" y="20"/>
                    <a:pt x="3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19"/>
                  </a:cubicBezTo>
                  <a:cubicBezTo>
                    <a:pt x="2" y="19"/>
                    <a:pt x="3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4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7" y="11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9"/>
                    <a:pt x="6" y="9"/>
                    <a:pt x="6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5"/>
                    <a:pt x="8" y="4"/>
                    <a:pt x="9" y="4"/>
                  </a:cubicBezTo>
                  <a:cubicBezTo>
                    <a:pt x="10" y="3"/>
                    <a:pt x="11" y="3"/>
                    <a:pt x="12" y="4"/>
                  </a:cubicBezTo>
                  <a:cubicBezTo>
                    <a:pt x="13" y="4"/>
                    <a:pt x="14" y="4"/>
                    <a:pt x="16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6" y="6"/>
                    <a:pt x="27" y="6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33" y="6"/>
                    <a:pt x="34" y="6"/>
                    <a:pt x="34" y="6"/>
                  </a:cubicBezTo>
                  <a:cubicBezTo>
                    <a:pt x="35" y="6"/>
                    <a:pt x="36" y="7"/>
                    <a:pt x="36" y="7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8" y="4"/>
                    <a:pt x="38" y="3"/>
                    <a:pt x="38" y="3"/>
                  </a:cubicBezTo>
                  <a:cubicBezTo>
                    <a:pt x="39" y="2"/>
                    <a:pt x="41" y="2"/>
                    <a:pt x="42" y="2"/>
                  </a:cubicBezTo>
                  <a:cubicBezTo>
                    <a:pt x="43" y="2"/>
                    <a:pt x="43" y="3"/>
                    <a:pt x="44" y="2"/>
                  </a:cubicBezTo>
                  <a:cubicBezTo>
                    <a:pt x="45" y="2"/>
                    <a:pt x="45" y="1"/>
                    <a:pt x="45" y="1"/>
                  </a:cubicBezTo>
                  <a:cubicBezTo>
                    <a:pt x="47" y="0"/>
                    <a:pt x="48" y="0"/>
                    <a:pt x="49" y="0"/>
                  </a:cubicBezTo>
                  <a:cubicBezTo>
                    <a:pt x="50" y="0"/>
                    <a:pt x="52" y="0"/>
                    <a:pt x="53" y="0"/>
                  </a:cubicBezTo>
                  <a:cubicBezTo>
                    <a:pt x="53" y="1"/>
                    <a:pt x="53" y="2"/>
                    <a:pt x="53" y="3"/>
                  </a:cubicBezTo>
                  <a:cubicBezTo>
                    <a:pt x="53" y="3"/>
                    <a:pt x="55" y="4"/>
                    <a:pt x="55" y="5"/>
                  </a:cubicBezTo>
                  <a:cubicBezTo>
                    <a:pt x="55" y="5"/>
                    <a:pt x="54" y="5"/>
                    <a:pt x="53" y="6"/>
                  </a:cubicBezTo>
                  <a:cubicBezTo>
                    <a:pt x="53" y="6"/>
                    <a:pt x="53" y="7"/>
                    <a:pt x="53" y="7"/>
                  </a:cubicBezTo>
                  <a:cubicBezTo>
                    <a:pt x="55" y="8"/>
                    <a:pt x="57" y="7"/>
                    <a:pt x="59" y="8"/>
                  </a:cubicBezTo>
                  <a:cubicBezTo>
                    <a:pt x="60" y="9"/>
                    <a:pt x="59" y="11"/>
                    <a:pt x="60" y="13"/>
                  </a:cubicBezTo>
                  <a:cubicBezTo>
                    <a:pt x="61" y="13"/>
                    <a:pt x="63" y="13"/>
                    <a:pt x="64" y="13"/>
                  </a:cubicBezTo>
                  <a:cubicBezTo>
                    <a:pt x="65" y="13"/>
                    <a:pt x="66" y="13"/>
                    <a:pt x="67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9" y="12"/>
                    <a:pt x="69" y="13"/>
                    <a:pt x="70" y="14"/>
                  </a:cubicBezTo>
                  <a:cubicBezTo>
                    <a:pt x="71" y="14"/>
                    <a:pt x="72" y="15"/>
                    <a:pt x="73" y="15"/>
                  </a:cubicBezTo>
                  <a:cubicBezTo>
                    <a:pt x="73" y="15"/>
                    <a:pt x="73" y="14"/>
                    <a:pt x="74" y="14"/>
                  </a:cubicBezTo>
                  <a:cubicBezTo>
                    <a:pt x="75" y="15"/>
                    <a:pt x="76" y="16"/>
                    <a:pt x="77" y="16"/>
                  </a:cubicBezTo>
                  <a:cubicBezTo>
                    <a:pt x="78" y="17"/>
                    <a:pt x="79" y="18"/>
                    <a:pt x="80" y="18"/>
                  </a:cubicBezTo>
                  <a:cubicBezTo>
                    <a:pt x="80" y="18"/>
                    <a:pt x="81" y="17"/>
                    <a:pt x="81" y="17"/>
                  </a:cubicBezTo>
                  <a:cubicBezTo>
                    <a:pt x="82" y="18"/>
                    <a:pt x="82" y="19"/>
                    <a:pt x="81" y="20"/>
                  </a:cubicBezTo>
                  <a:cubicBezTo>
                    <a:pt x="81" y="21"/>
                    <a:pt x="80" y="20"/>
                    <a:pt x="79" y="21"/>
                  </a:cubicBezTo>
                  <a:cubicBezTo>
                    <a:pt x="79" y="22"/>
                    <a:pt x="81" y="22"/>
                    <a:pt x="81" y="22"/>
                  </a:cubicBezTo>
                  <a:cubicBezTo>
                    <a:pt x="81" y="23"/>
                    <a:pt x="80" y="22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80" y="25"/>
                    <a:pt x="80" y="24"/>
                    <a:pt x="80" y="24"/>
                  </a:cubicBezTo>
                  <a:cubicBezTo>
                    <a:pt x="81" y="25"/>
                    <a:pt x="81" y="26"/>
                    <a:pt x="81" y="27"/>
                  </a:cubicBezTo>
                  <a:cubicBezTo>
                    <a:pt x="81" y="27"/>
                    <a:pt x="80" y="28"/>
                    <a:pt x="80" y="28"/>
                  </a:cubicBezTo>
                  <a:cubicBezTo>
                    <a:pt x="78" y="28"/>
                    <a:pt x="77" y="28"/>
                    <a:pt x="75" y="28"/>
                  </a:cubicBezTo>
                  <a:cubicBezTo>
                    <a:pt x="74" y="28"/>
                    <a:pt x="74" y="30"/>
                    <a:pt x="74" y="31"/>
                  </a:cubicBezTo>
                  <a:cubicBezTo>
                    <a:pt x="73" y="31"/>
                    <a:pt x="74" y="32"/>
                    <a:pt x="74" y="32"/>
                  </a:cubicBezTo>
                  <a:cubicBezTo>
                    <a:pt x="74" y="33"/>
                    <a:pt x="74" y="33"/>
                    <a:pt x="74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0" name="Freeform 815"/>
            <p:cNvSpPr>
              <a:spLocks/>
            </p:cNvSpPr>
            <p:nvPr/>
          </p:nvSpPr>
          <p:spPr bwMode="auto">
            <a:xfrm>
              <a:off x="4656" y="1885"/>
              <a:ext cx="650" cy="298"/>
            </a:xfrm>
            <a:custGeom>
              <a:avLst/>
              <a:gdLst>
                <a:gd name="T0" fmla="*/ 2223 w 188"/>
                <a:gd name="T1" fmla="*/ 516 h 86"/>
                <a:gd name="T2" fmla="*/ 2164 w 188"/>
                <a:gd name="T3" fmla="*/ 613 h 86"/>
                <a:gd name="T4" fmla="*/ 2019 w 188"/>
                <a:gd name="T5" fmla="*/ 721 h 86"/>
                <a:gd name="T6" fmla="*/ 1950 w 188"/>
                <a:gd name="T7" fmla="*/ 745 h 86"/>
                <a:gd name="T8" fmla="*/ 1912 w 188"/>
                <a:gd name="T9" fmla="*/ 780 h 86"/>
                <a:gd name="T10" fmla="*/ 1936 w 188"/>
                <a:gd name="T11" fmla="*/ 925 h 86"/>
                <a:gd name="T12" fmla="*/ 1864 w 188"/>
                <a:gd name="T13" fmla="*/ 901 h 86"/>
                <a:gd name="T14" fmla="*/ 1708 w 188"/>
                <a:gd name="T15" fmla="*/ 887 h 86"/>
                <a:gd name="T16" fmla="*/ 1566 w 188"/>
                <a:gd name="T17" fmla="*/ 877 h 86"/>
                <a:gd name="T18" fmla="*/ 1469 w 188"/>
                <a:gd name="T19" fmla="*/ 901 h 86"/>
                <a:gd name="T20" fmla="*/ 1376 w 188"/>
                <a:gd name="T21" fmla="*/ 949 h 86"/>
                <a:gd name="T22" fmla="*/ 1265 w 188"/>
                <a:gd name="T23" fmla="*/ 998 h 86"/>
                <a:gd name="T24" fmla="*/ 1158 w 188"/>
                <a:gd name="T25" fmla="*/ 974 h 86"/>
                <a:gd name="T26" fmla="*/ 1134 w 188"/>
                <a:gd name="T27" fmla="*/ 901 h 86"/>
                <a:gd name="T28" fmla="*/ 1041 w 188"/>
                <a:gd name="T29" fmla="*/ 852 h 86"/>
                <a:gd name="T30" fmla="*/ 705 w 188"/>
                <a:gd name="T31" fmla="*/ 696 h 86"/>
                <a:gd name="T32" fmla="*/ 564 w 188"/>
                <a:gd name="T33" fmla="*/ 998 h 86"/>
                <a:gd name="T34" fmla="*/ 467 w 188"/>
                <a:gd name="T35" fmla="*/ 925 h 86"/>
                <a:gd name="T36" fmla="*/ 384 w 188"/>
                <a:gd name="T37" fmla="*/ 936 h 86"/>
                <a:gd name="T38" fmla="*/ 335 w 188"/>
                <a:gd name="T39" fmla="*/ 877 h 86"/>
                <a:gd name="T40" fmla="*/ 252 w 188"/>
                <a:gd name="T41" fmla="*/ 780 h 86"/>
                <a:gd name="T42" fmla="*/ 287 w 188"/>
                <a:gd name="T43" fmla="*/ 755 h 86"/>
                <a:gd name="T44" fmla="*/ 384 w 188"/>
                <a:gd name="T45" fmla="*/ 696 h 86"/>
                <a:gd name="T46" fmla="*/ 346 w 188"/>
                <a:gd name="T47" fmla="*/ 624 h 86"/>
                <a:gd name="T48" fmla="*/ 166 w 188"/>
                <a:gd name="T49" fmla="*/ 662 h 86"/>
                <a:gd name="T50" fmla="*/ 142 w 188"/>
                <a:gd name="T51" fmla="*/ 624 h 86"/>
                <a:gd name="T52" fmla="*/ 48 w 188"/>
                <a:gd name="T53" fmla="*/ 551 h 86"/>
                <a:gd name="T54" fmla="*/ 35 w 188"/>
                <a:gd name="T55" fmla="*/ 457 h 86"/>
                <a:gd name="T56" fmla="*/ 48 w 188"/>
                <a:gd name="T57" fmla="*/ 360 h 86"/>
                <a:gd name="T58" fmla="*/ 121 w 188"/>
                <a:gd name="T59" fmla="*/ 385 h 86"/>
                <a:gd name="T60" fmla="*/ 142 w 188"/>
                <a:gd name="T61" fmla="*/ 312 h 86"/>
                <a:gd name="T62" fmla="*/ 252 w 188"/>
                <a:gd name="T63" fmla="*/ 288 h 86"/>
                <a:gd name="T64" fmla="*/ 360 w 188"/>
                <a:gd name="T65" fmla="*/ 288 h 86"/>
                <a:gd name="T66" fmla="*/ 443 w 188"/>
                <a:gd name="T67" fmla="*/ 360 h 86"/>
                <a:gd name="T68" fmla="*/ 564 w 188"/>
                <a:gd name="T69" fmla="*/ 326 h 86"/>
                <a:gd name="T70" fmla="*/ 647 w 188"/>
                <a:gd name="T71" fmla="*/ 347 h 86"/>
                <a:gd name="T72" fmla="*/ 802 w 188"/>
                <a:gd name="T73" fmla="*/ 326 h 86"/>
                <a:gd name="T74" fmla="*/ 764 w 188"/>
                <a:gd name="T75" fmla="*/ 239 h 86"/>
                <a:gd name="T76" fmla="*/ 802 w 188"/>
                <a:gd name="T77" fmla="*/ 180 h 86"/>
                <a:gd name="T78" fmla="*/ 754 w 188"/>
                <a:gd name="T79" fmla="*/ 121 h 86"/>
                <a:gd name="T80" fmla="*/ 992 w 188"/>
                <a:gd name="T81" fmla="*/ 97 h 86"/>
                <a:gd name="T82" fmla="*/ 1148 w 188"/>
                <a:gd name="T83" fmla="*/ 10 h 86"/>
                <a:gd name="T84" fmla="*/ 1290 w 188"/>
                <a:gd name="T85" fmla="*/ 59 h 86"/>
                <a:gd name="T86" fmla="*/ 1352 w 188"/>
                <a:gd name="T87" fmla="*/ 97 h 86"/>
                <a:gd name="T88" fmla="*/ 1400 w 188"/>
                <a:gd name="T89" fmla="*/ 121 h 86"/>
                <a:gd name="T90" fmla="*/ 1445 w 188"/>
                <a:gd name="T91" fmla="*/ 146 h 86"/>
                <a:gd name="T92" fmla="*/ 1615 w 188"/>
                <a:gd name="T93" fmla="*/ 83 h 86"/>
                <a:gd name="T94" fmla="*/ 1829 w 188"/>
                <a:gd name="T95" fmla="*/ 347 h 86"/>
                <a:gd name="T96" fmla="*/ 1888 w 188"/>
                <a:gd name="T97" fmla="*/ 336 h 86"/>
                <a:gd name="T98" fmla="*/ 1971 w 188"/>
                <a:gd name="T99" fmla="*/ 347 h 86"/>
                <a:gd name="T100" fmla="*/ 2116 w 188"/>
                <a:gd name="T101" fmla="*/ 395 h 86"/>
                <a:gd name="T102" fmla="*/ 2199 w 188"/>
                <a:gd name="T103" fmla="*/ 409 h 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8"/>
                <a:gd name="T157" fmla="*/ 0 h 86"/>
                <a:gd name="T158" fmla="*/ 188 w 188"/>
                <a:gd name="T159" fmla="*/ 86 h 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8" h="86">
                  <a:moveTo>
                    <a:pt x="188" y="39"/>
                  </a:moveTo>
                  <a:cubicBezTo>
                    <a:pt x="187" y="39"/>
                    <a:pt x="186" y="39"/>
                    <a:pt x="186" y="40"/>
                  </a:cubicBezTo>
                  <a:cubicBezTo>
                    <a:pt x="186" y="40"/>
                    <a:pt x="186" y="41"/>
                    <a:pt x="186" y="41"/>
                  </a:cubicBezTo>
                  <a:cubicBezTo>
                    <a:pt x="186" y="42"/>
                    <a:pt x="186" y="43"/>
                    <a:pt x="186" y="43"/>
                  </a:cubicBezTo>
                  <a:cubicBezTo>
                    <a:pt x="185" y="43"/>
                    <a:pt x="183" y="42"/>
                    <a:pt x="182" y="43"/>
                  </a:cubicBezTo>
                  <a:cubicBezTo>
                    <a:pt x="181" y="44"/>
                    <a:pt x="181" y="46"/>
                    <a:pt x="182" y="47"/>
                  </a:cubicBezTo>
                  <a:cubicBezTo>
                    <a:pt x="182" y="48"/>
                    <a:pt x="183" y="49"/>
                    <a:pt x="183" y="50"/>
                  </a:cubicBezTo>
                  <a:cubicBezTo>
                    <a:pt x="183" y="51"/>
                    <a:pt x="182" y="51"/>
                    <a:pt x="181" y="51"/>
                  </a:cubicBezTo>
                  <a:cubicBezTo>
                    <a:pt x="179" y="52"/>
                    <a:pt x="178" y="52"/>
                    <a:pt x="176" y="52"/>
                  </a:cubicBezTo>
                  <a:cubicBezTo>
                    <a:pt x="174" y="52"/>
                    <a:pt x="173" y="50"/>
                    <a:pt x="171" y="51"/>
                  </a:cubicBezTo>
                  <a:cubicBezTo>
                    <a:pt x="169" y="51"/>
                    <a:pt x="170" y="53"/>
                    <a:pt x="170" y="55"/>
                  </a:cubicBezTo>
                  <a:cubicBezTo>
                    <a:pt x="169" y="56"/>
                    <a:pt x="169" y="58"/>
                    <a:pt x="169" y="60"/>
                  </a:cubicBezTo>
                  <a:cubicBezTo>
                    <a:pt x="169" y="61"/>
                    <a:pt x="171" y="61"/>
                    <a:pt x="171" y="62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8" y="62"/>
                    <a:pt x="168" y="61"/>
                    <a:pt x="166" y="61"/>
                  </a:cubicBezTo>
                  <a:cubicBezTo>
                    <a:pt x="165" y="61"/>
                    <a:pt x="164" y="62"/>
                    <a:pt x="163" y="62"/>
                  </a:cubicBezTo>
                  <a:cubicBezTo>
                    <a:pt x="162" y="62"/>
                    <a:pt x="160" y="62"/>
                    <a:pt x="159" y="63"/>
                  </a:cubicBezTo>
                  <a:cubicBezTo>
                    <a:pt x="159" y="63"/>
                    <a:pt x="158" y="63"/>
                    <a:pt x="158" y="63"/>
                  </a:cubicBezTo>
                  <a:cubicBezTo>
                    <a:pt x="159" y="64"/>
                    <a:pt x="160" y="63"/>
                    <a:pt x="160" y="64"/>
                  </a:cubicBezTo>
                  <a:cubicBezTo>
                    <a:pt x="161" y="64"/>
                    <a:pt x="160" y="65"/>
                    <a:pt x="160" y="65"/>
                  </a:cubicBezTo>
                  <a:cubicBezTo>
                    <a:pt x="160" y="66"/>
                    <a:pt x="160" y="67"/>
                    <a:pt x="161" y="68"/>
                  </a:cubicBezTo>
                  <a:cubicBezTo>
                    <a:pt x="161" y="70"/>
                    <a:pt x="163" y="71"/>
                    <a:pt x="163" y="73"/>
                  </a:cubicBezTo>
                  <a:cubicBezTo>
                    <a:pt x="163" y="74"/>
                    <a:pt x="162" y="74"/>
                    <a:pt x="161" y="75"/>
                  </a:cubicBezTo>
                  <a:cubicBezTo>
                    <a:pt x="161" y="76"/>
                    <a:pt x="161" y="77"/>
                    <a:pt x="162" y="77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160" y="77"/>
                    <a:pt x="159" y="77"/>
                    <a:pt x="158" y="76"/>
                  </a:cubicBezTo>
                  <a:cubicBezTo>
                    <a:pt x="158" y="76"/>
                    <a:pt x="158" y="75"/>
                    <a:pt x="158" y="75"/>
                  </a:cubicBezTo>
                  <a:cubicBezTo>
                    <a:pt x="157" y="75"/>
                    <a:pt x="157" y="75"/>
                    <a:pt x="156" y="75"/>
                  </a:cubicBezTo>
                  <a:cubicBezTo>
                    <a:pt x="156" y="75"/>
                    <a:pt x="155" y="74"/>
                    <a:pt x="154" y="74"/>
                  </a:cubicBezTo>
                  <a:cubicBezTo>
                    <a:pt x="153" y="74"/>
                    <a:pt x="152" y="74"/>
                    <a:pt x="150" y="74"/>
                  </a:cubicBezTo>
                  <a:cubicBezTo>
                    <a:pt x="149" y="74"/>
                    <a:pt x="148" y="74"/>
                    <a:pt x="146" y="74"/>
                  </a:cubicBezTo>
                  <a:cubicBezTo>
                    <a:pt x="145" y="74"/>
                    <a:pt x="144" y="74"/>
                    <a:pt x="143" y="74"/>
                  </a:cubicBezTo>
                  <a:cubicBezTo>
                    <a:pt x="142" y="74"/>
                    <a:pt x="142" y="75"/>
                    <a:pt x="142" y="75"/>
                  </a:cubicBezTo>
                  <a:cubicBezTo>
                    <a:pt x="141" y="75"/>
                    <a:pt x="139" y="74"/>
                    <a:pt x="138" y="74"/>
                  </a:cubicBezTo>
                  <a:cubicBezTo>
                    <a:pt x="136" y="74"/>
                    <a:pt x="135" y="73"/>
                    <a:pt x="134" y="72"/>
                  </a:cubicBezTo>
                  <a:cubicBezTo>
                    <a:pt x="133" y="72"/>
                    <a:pt x="132" y="72"/>
                    <a:pt x="131" y="73"/>
                  </a:cubicBezTo>
                  <a:cubicBezTo>
                    <a:pt x="131" y="73"/>
                    <a:pt x="130" y="73"/>
                    <a:pt x="130" y="74"/>
                  </a:cubicBezTo>
                  <a:cubicBezTo>
                    <a:pt x="129" y="74"/>
                    <a:pt x="130" y="75"/>
                    <a:pt x="130" y="76"/>
                  </a:cubicBezTo>
                  <a:cubicBezTo>
                    <a:pt x="129" y="77"/>
                    <a:pt x="129" y="77"/>
                    <a:pt x="128" y="77"/>
                  </a:cubicBezTo>
                  <a:cubicBezTo>
                    <a:pt x="126" y="76"/>
                    <a:pt x="124" y="76"/>
                    <a:pt x="123" y="75"/>
                  </a:cubicBezTo>
                  <a:cubicBezTo>
                    <a:pt x="122" y="75"/>
                    <a:pt x="121" y="75"/>
                    <a:pt x="121" y="76"/>
                  </a:cubicBezTo>
                  <a:cubicBezTo>
                    <a:pt x="120" y="76"/>
                    <a:pt x="119" y="77"/>
                    <a:pt x="118" y="77"/>
                  </a:cubicBezTo>
                  <a:cubicBezTo>
                    <a:pt x="118" y="78"/>
                    <a:pt x="117" y="79"/>
                    <a:pt x="116" y="80"/>
                  </a:cubicBezTo>
                  <a:cubicBezTo>
                    <a:pt x="116" y="80"/>
                    <a:pt x="115" y="79"/>
                    <a:pt x="115" y="79"/>
                  </a:cubicBezTo>
                  <a:cubicBezTo>
                    <a:pt x="114" y="79"/>
                    <a:pt x="113" y="80"/>
                    <a:pt x="113" y="81"/>
                  </a:cubicBezTo>
                  <a:cubicBezTo>
                    <a:pt x="111" y="83"/>
                    <a:pt x="111" y="85"/>
                    <a:pt x="109" y="86"/>
                  </a:cubicBezTo>
                  <a:cubicBezTo>
                    <a:pt x="108" y="86"/>
                    <a:pt x="107" y="86"/>
                    <a:pt x="106" y="85"/>
                  </a:cubicBezTo>
                  <a:cubicBezTo>
                    <a:pt x="106" y="85"/>
                    <a:pt x="107" y="84"/>
                    <a:pt x="106" y="83"/>
                  </a:cubicBezTo>
                  <a:cubicBezTo>
                    <a:pt x="106" y="83"/>
                    <a:pt x="104" y="84"/>
                    <a:pt x="104" y="84"/>
                  </a:cubicBezTo>
                  <a:cubicBezTo>
                    <a:pt x="103" y="84"/>
                    <a:pt x="101" y="84"/>
                    <a:pt x="99" y="84"/>
                  </a:cubicBezTo>
                  <a:cubicBezTo>
                    <a:pt x="99" y="84"/>
                    <a:pt x="98" y="84"/>
                    <a:pt x="98" y="83"/>
                  </a:cubicBezTo>
                  <a:cubicBezTo>
                    <a:pt x="98" y="83"/>
                    <a:pt x="98" y="82"/>
                    <a:pt x="97" y="81"/>
                  </a:cubicBezTo>
                  <a:cubicBezTo>
                    <a:pt x="97" y="81"/>
                    <a:pt x="96" y="82"/>
                    <a:pt x="95" y="81"/>
                  </a:cubicBezTo>
                  <a:cubicBezTo>
                    <a:pt x="94" y="81"/>
                    <a:pt x="94" y="79"/>
                    <a:pt x="94" y="78"/>
                  </a:cubicBezTo>
                  <a:cubicBezTo>
                    <a:pt x="94" y="78"/>
                    <a:pt x="95" y="78"/>
                    <a:pt x="95" y="77"/>
                  </a:cubicBezTo>
                  <a:cubicBezTo>
                    <a:pt x="95" y="76"/>
                    <a:pt x="95" y="76"/>
                    <a:pt x="95" y="75"/>
                  </a:cubicBezTo>
                  <a:cubicBezTo>
                    <a:pt x="94" y="74"/>
                    <a:pt x="94" y="73"/>
                    <a:pt x="93" y="72"/>
                  </a:cubicBezTo>
                  <a:cubicBezTo>
                    <a:pt x="92" y="71"/>
                    <a:pt x="91" y="72"/>
                    <a:pt x="91" y="72"/>
                  </a:cubicBezTo>
                  <a:cubicBezTo>
                    <a:pt x="90" y="71"/>
                    <a:pt x="91" y="70"/>
                    <a:pt x="90" y="70"/>
                  </a:cubicBezTo>
                  <a:cubicBezTo>
                    <a:pt x="89" y="70"/>
                    <a:pt x="88" y="71"/>
                    <a:pt x="87" y="7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7" y="71"/>
                    <a:pt x="76" y="71"/>
                    <a:pt x="74" y="71"/>
                  </a:cubicBezTo>
                  <a:cubicBezTo>
                    <a:pt x="73" y="70"/>
                    <a:pt x="73" y="68"/>
                    <a:pt x="71" y="66"/>
                  </a:cubicBezTo>
                  <a:cubicBezTo>
                    <a:pt x="67" y="64"/>
                    <a:pt x="63" y="61"/>
                    <a:pt x="59" y="58"/>
                  </a:cubicBezTo>
                  <a:cubicBezTo>
                    <a:pt x="57" y="59"/>
                    <a:pt x="55" y="59"/>
                    <a:pt x="53" y="59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8" y="68"/>
                    <a:pt x="49" y="76"/>
                    <a:pt x="49" y="83"/>
                  </a:cubicBezTo>
                  <a:cubicBezTo>
                    <a:pt x="49" y="83"/>
                    <a:pt x="48" y="83"/>
                    <a:pt x="47" y="83"/>
                  </a:cubicBezTo>
                  <a:cubicBezTo>
                    <a:pt x="47" y="83"/>
                    <a:pt x="46" y="83"/>
                    <a:pt x="46" y="83"/>
                  </a:cubicBezTo>
                  <a:cubicBezTo>
                    <a:pt x="45" y="82"/>
                    <a:pt x="44" y="81"/>
                    <a:pt x="44" y="81"/>
                  </a:cubicBezTo>
                  <a:cubicBezTo>
                    <a:pt x="43" y="80"/>
                    <a:pt x="43" y="79"/>
                    <a:pt x="42" y="78"/>
                  </a:cubicBezTo>
                  <a:cubicBezTo>
                    <a:pt x="42" y="77"/>
                    <a:pt x="40" y="77"/>
                    <a:pt x="39" y="77"/>
                  </a:cubicBezTo>
                  <a:cubicBezTo>
                    <a:pt x="38" y="77"/>
                    <a:pt x="37" y="77"/>
                    <a:pt x="36" y="77"/>
                  </a:cubicBezTo>
                  <a:cubicBezTo>
                    <a:pt x="35" y="77"/>
                    <a:pt x="34" y="78"/>
                    <a:pt x="34" y="79"/>
                  </a:cubicBezTo>
                  <a:cubicBezTo>
                    <a:pt x="33" y="79"/>
                    <a:pt x="33" y="80"/>
                    <a:pt x="33" y="80"/>
                  </a:cubicBezTo>
                  <a:cubicBezTo>
                    <a:pt x="32" y="79"/>
                    <a:pt x="31" y="79"/>
                    <a:pt x="32" y="78"/>
                  </a:cubicBezTo>
                  <a:cubicBezTo>
                    <a:pt x="32" y="77"/>
                    <a:pt x="33" y="76"/>
                    <a:pt x="33" y="75"/>
                  </a:cubicBezTo>
                  <a:cubicBezTo>
                    <a:pt x="33" y="75"/>
                    <a:pt x="32" y="75"/>
                    <a:pt x="32" y="74"/>
                  </a:cubicBezTo>
                  <a:cubicBezTo>
                    <a:pt x="31" y="74"/>
                    <a:pt x="30" y="74"/>
                    <a:pt x="29" y="74"/>
                  </a:cubicBezTo>
                  <a:cubicBezTo>
                    <a:pt x="28" y="74"/>
                    <a:pt x="29" y="73"/>
                    <a:pt x="28" y="73"/>
                  </a:cubicBezTo>
                  <a:cubicBezTo>
                    <a:pt x="27" y="72"/>
                    <a:pt x="27" y="73"/>
                    <a:pt x="26" y="72"/>
                  </a:cubicBezTo>
                  <a:cubicBezTo>
                    <a:pt x="26" y="72"/>
                    <a:pt x="26" y="71"/>
                    <a:pt x="26" y="70"/>
                  </a:cubicBezTo>
                  <a:cubicBezTo>
                    <a:pt x="26" y="69"/>
                    <a:pt x="25" y="68"/>
                    <a:pt x="24" y="67"/>
                  </a:cubicBezTo>
                  <a:cubicBezTo>
                    <a:pt x="23" y="66"/>
                    <a:pt x="21" y="66"/>
                    <a:pt x="21" y="65"/>
                  </a:cubicBezTo>
                  <a:cubicBezTo>
                    <a:pt x="20" y="65"/>
                    <a:pt x="21" y="64"/>
                    <a:pt x="22" y="64"/>
                  </a:cubicBezTo>
                  <a:cubicBezTo>
                    <a:pt x="23" y="64"/>
                    <a:pt x="24" y="64"/>
                    <a:pt x="25" y="65"/>
                  </a:cubicBezTo>
                  <a:cubicBezTo>
                    <a:pt x="26" y="65"/>
                    <a:pt x="27" y="65"/>
                    <a:pt x="26" y="65"/>
                  </a:cubicBezTo>
                  <a:cubicBezTo>
                    <a:pt x="26" y="64"/>
                    <a:pt x="24" y="64"/>
                    <a:pt x="24" y="63"/>
                  </a:cubicBezTo>
                  <a:cubicBezTo>
                    <a:pt x="24" y="62"/>
                    <a:pt x="24" y="60"/>
                    <a:pt x="26" y="60"/>
                  </a:cubicBezTo>
                  <a:cubicBezTo>
                    <a:pt x="27" y="59"/>
                    <a:pt x="29" y="59"/>
                    <a:pt x="31" y="59"/>
                  </a:cubicBezTo>
                  <a:cubicBezTo>
                    <a:pt x="32" y="59"/>
                    <a:pt x="34" y="61"/>
                    <a:pt x="34" y="60"/>
                  </a:cubicBezTo>
                  <a:cubicBezTo>
                    <a:pt x="34" y="59"/>
                    <a:pt x="32" y="59"/>
                    <a:pt x="32" y="58"/>
                  </a:cubicBezTo>
                  <a:cubicBezTo>
                    <a:pt x="31" y="57"/>
                    <a:pt x="33" y="56"/>
                    <a:pt x="33" y="55"/>
                  </a:cubicBezTo>
                  <a:cubicBezTo>
                    <a:pt x="33" y="54"/>
                    <a:pt x="34" y="53"/>
                    <a:pt x="33" y="52"/>
                  </a:cubicBezTo>
                  <a:cubicBezTo>
                    <a:pt x="32" y="51"/>
                    <a:pt x="31" y="51"/>
                    <a:pt x="29" y="51"/>
                  </a:cubicBezTo>
                  <a:cubicBezTo>
                    <a:pt x="29" y="51"/>
                    <a:pt x="29" y="52"/>
                    <a:pt x="29" y="52"/>
                  </a:cubicBezTo>
                  <a:cubicBezTo>
                    <a:pt x="27" y="52"/>
                    <a:pt x="27" y="52"/>
                    <a:pt x="26" y="51"/>
                  </a:cubicBezTo>
                  <a:cubicBezTo>
                    <a:pt x="25" y="51"/>
                    <a:pt x="24" y="50"/>
                    <a:pt x="23" y="50"/>
                  </a:cubicBezTo>
                  <a:cubicBezTo>
                    <a:pt x="22" y="51"/>
                    <a:pt x="20" y="52"/>
                    <a:pt x="19" y="52"/>
                  </a:cubicBezTo>
                  <a:cubicBezTo>
                    <a:pt x="17" y="53"/>
                    <a:pt x="16" y="54"/>
                    <a:pt x="14" y="55"/>
                  </a:cubicBezTo>
                  <a:cubicBezTo>
                    <a:pt x="13" y="54"/>
                    <a:pt x="13" y="54"/>
                    <a:pt x="12" y="54"/>
                  </a:cubicBezTo>
                  <a:cubicBezTo>
                    <a:pt x="12" y="54"/>
                    <a:pt x="11" y="54"/>
                    <a:pt x="10" y="53"/>
                  </a:cubicBezTo>
                  <a:cubicBezTo>
                    <a:pt x="11" y="53"/>
                    <a:pt x="10" y="52"/>
                    <a:pt x="11" y="52"/>
                  </a:cubicBezTo>
                  <a:cubicBezTo>
                    <a:pt x="11" y="52"/>
                    <a:pt x="13" y="52"/>
                    <a:pt x="12" y="52"/>
                  </a:cubicBezTo>
                  <a:cubicBezTo>
                    <a:pt x="12" y="50"/>
                    <a:pt x="10" y="48"/>
                    <a:pt x="8" y="47"/>
                  </a:cubicBezTo>
                  <a:cubicBezTo>
                    <a:pt x="8" y="46"/>
                    <a:pt x="7" y="46"/>
                    <a:pt x="6" y="46"/>
                  </a:cubicBezTo>
                  <a:cubicBezTo>
                    <a:pt x="6" y="46"/>
                    <a:pt x="6" y="47"/>
                    <a:pt x="6" y="47"/>
                  </a:cubicBezTo>
                  <a:cubicBezTo>
                    <a:pt x="5" y="47"/>
                    <a:pt x="4" y="46"/>
                    <a:pt x="4" y="46"/>
                  </a:cubicBezTo>
                  <a:cubicBezTo>
                    <a:pt x="3" y="45"/>
                    <a:pt x="4" y="44"/>
                    <a:pt x="4" y="44"/>
                  </a:cubicBezTo>
                  <a:cubicBezTo>
                    <a:pt x="3" y="43"/>
                    <a:pt x="1" y="44"/>
                    <a:pt x="1" y="43"/>
                  </a:cubicBezTo>
                  <a:cubicBezTo>
                    <a:pt x="0" y="42"/>
                    <a:pt x="1" y="40"/>
                    <a:pt x="2" y="39"/>
                  </a:cubicBezTo>
                  <a:cubicBezTo>
                    <a:pt x="2" y="39"/>
                    <a:pt x="3" y="39"/>
                    <a:pt x="3" y="38"/>
                  </a:cubicBezTo>
                  <a:cubicBezTo>
                    <a:pt x="3" y="38"/>
                    <a:pt x="2" y="37"/>
                    <a:pt x="1" y="36"/>
                  </a:cubicBezTo>
                  <a:cubicBezTo>
                    <a:pt x="1" y="36"/>
                    <a:pt x="1" y="35"/>
                    <a:pt x="2" y="34"/>
                  </a:cubicBezTo>
                  <a:cubicBezTo>
                    <a:pt x="2" y="33"/>
                    <a:pt x="3" y="33"/>
                    <a:pt x="4" y="32"/>
                  </a:cubicBezTo>
                  <a:cubicBezTo>
                    <a:pt x="4" y="31"/>
                    <a:pt x="3" y="31"/>
                    <a:pt x="4" y="30"/>
                  </a:cubicBezTo>
                  <a:cubicBezTo>
                    <a:pt x="4" y="30"/>
                    <a:pt x="5" y="30"/>
                    <a:pt x="6" y="30"/>
                  </a:cubicBezTo>
                  <a:cubicBezTo>
                    <a:pt x="7" y="31"/>
                    <a:pt x="7" y="33"/>
                    <a:pt x="9" y="34"/>
                  </a:cubicBezTo>
                  <a:cubicBezTo>
                    <a:pt x="9" y="34"/>
                    <a:pt x="10" y="34"/>
                    <a:pt x="10" y="34"/>
                  </a:cubicBezTo>
                  <a:cubicBezTo>
                    <a:pt x="11" y="33"/>
                    <a:pt x="11" y="33"/>
                    <a:pt x="10" y="32"/>
                  </a:cubicBezTo>
                  <a:cubicBezTo>
                    <a:pt x="10" y="31"/>
                    <a:pt x="8" y="30"/>
                    <a:pt x="9" y="29"/>
                  </a:cubicBezTo>
                  <a:cubicBezTo>
                    <a:pt x="9" y="28"/>
                    <a:pt x="10" y="29"/>
                    <a:pt x="11" y="29"/>
                  </a:cubicBezTo>
                  <a:cubicBezTo>
                    <a:pt x="11" y="29"/>
                    <a:pt x="12" y="29"/>
                    <a:pt x="12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4" y="26"/>
                    <a:pt x="15" y="26"/>
                    <a:pt x="17" y="25"/>
                  </a:cubicBezTo>
                  <a:cubicBezTo>
                    <a:pt x="17" y="25"/>
                    <a:pt x="17" y="23"/>
                    <a:pt x="18" y="23"/>
                  </a:cubicBezTo>
                  <a:cubicBezTo>
                    <a:pt x="19" y="23"/>
                    <a:pt x="20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2" y="25"/>
                    <a:pt x="22" y="24"/>
                  </a:cubicBezTo>
                  <a:cubicBezTo>
                    <a:pt x="23" y="24"/>
                    <a:pt x="24" y="23"/>
                    <a:pt x="25" y="23"/>
                  </a:cubicBezTo>
                  <a:cubicBezTo>
                    <a:pt x="25" y="23"/>
                    <a:pt x="26" y="24"/>
                    <a:pt x="26" y="24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1" y="24"/>
                    <a:pt x="31" y="25"/>
                    <a:pt x="32" y="26"/>
                  </a:cubicBezTo>
                  <a:cubicBezTo>
                    <a:pt x="33" y="26"/>
                    <a:pt x="34" y="26"/>
                    <a:pt x="35" y="27"/>
                  </a:cubicBezTo>
                  <a:cubicBezTo>
                    <a:pt x="36" y="28"/>
                    <a:pt x="35" y="29"/>
                    <a:pt x="36" y="30"/>
                  </a:cubicBezTo>
                  <a:cubicBezTo>
                    <a:pt x="36" y="30"/>
                    <a:pt x="37" y="30"/>
                    <a:pt x="37" y="30"/>
                  </a:cubicBezTo>
                  <a:cubicBezTo>
                    <a:pt x="37" y="29"/>
                    <a:pt x="36" y="27"/>
                    <a:pt x="37" y="27"/>
                  </a:cubicBezTo>
                  <a:cubicBezTo>
                    <a:pt x="39" y="27"/>
                    <a:pt x="40" y="30"/>
                    <a:pt x="42" y="30"/>
                  </a:cubicBezTo>
                  <a:cubicBezTo>
                    <a:pt x="43" y="30"/>
                    <a:pt x="43" y="28"/>
                    <a:pt x="44" y="27"/>
                  </a:cubicBezTo>
                  <a:cubicBezTo>
                    <a:pt x="45" y="27"/>
                    <a:pt x="46" y="27"/>
                    <a:pt x="47" y="27"/>
                  </a:cubicBezTo>
                  <a:cubicBezTo>
                    <a:pt x="48" y="27"/>
                    <a:pt x="49" y="28"/>
                    <a:pt x="50" y="27"/>
                  </a:cubicBezTo>
                  <a:cubicBezTo>
                    <a:pt x="50" y="27"/>
                    <a:pt x="50" y="26"/>
                    <a:pt x="51" y="26"/>
                  </a:cubicBezTo>
                  <a:cubicBezTo>
                    <a:pt x="51" y="26"/>
                    <a:pt x="52" y="26"/>
                    <a:pt x="53" y="26"/>
                  </a:cubicBezTo>
                  <a:cubicBezTo>
                    <a:pt x="54" y="27"/>
                    <a:pt x="54" y="28"/>
                    <a:pt x="54" y="29"/>
                  </a:cubicBezTo>
                  <a:cubicBezTo>
                    <a:pt x="56" y="29"/>
                    <a:pt x="58" y="30"/>
                    <a:pt x="60" y="30"/>
                  </a:cubicBezTo>
                  <a:cubicBezTo>
                    <a:pt x="61" y="29"/>
                    <a:pt x="60" y="28"/>
                    <a:pt x="61" y="28"/>
                  </a:cubicBezTo>
                  <a:cubicBezTo>
                    <a:pt x="62" y="28"/>
                    <a:pt x="64" y="29"/>
                    <a:pt x="65" y="29"/>
                  </a:cubicBezTo>
                  <a:cubicBezTo>
                    <a:pt x="66" y="29"/>
                    <a:pt x="67" y="28"/>
                    <a:pt x="67" y="27"/>
                  </a:cubicBezTo>
                  <a:cubicBezTo>
                    <a:pt x="67" y="26"/>
                    <a:pt x="68" y="25"/>
                    <a:pt x="67" y="24"/>
                  </a:cubicBezTo>
                  <a:cubicBezTo>
                    <a:pt x="67" y="24"/>
                    <a:pt x="65" y="24"/>
                    <a:pt x="64" y="24"/>
                  </a:cubicBezTo>
                  <a:cubicBezTo>
                    <a:pt x="63" y="23"/>
                    <a:pt x="61" y="22"/>
                    <a:pt x="61" y="21"/>
                  </a:cubicBezTo>
                  <a:cubicBezTo>
                    <a:pt x="62" y="20"/>
                    <a:pt x="63" y="21"/>
                    <a:pt x="64" y="20"/>
                  </a:cubicBezTo>
                  <a:cubicBezTo>
                    <a:pt x="64" y="19"/>
                    <a:pt x="63" y="19"/>
                    <a:pt x="63" y="18"/>
                  </a:cubicBezTo>
                  <a:cubicBezTo>
                    <a:pt x="63" y="17"/>
                    <a:pt x="64" y="16"/>
                    <a:pt x="65" y="15"/>
                  </a:cubicBezTo>
                  <a:cubicBezTo>
                    <a:pt x="66" y="15"/>
                    <a:pt x="67" y="16"/>
                    <a:pt x="68" y="16"/>
                  </a:cubicBezTo>
                  <a:cubicBezTo>
                    <a:pt x="69" y="16"/>
                    <a:pt x="67" y="15"/>
                    <a:pt x="67" y="15"/>
                  </a:cubicBezTo>
                  <a:cubicBezTo>
                    <a:pt x="66" y="14"/>
                    <a:pt x="65" y="15"/>
                    <a:pt x="65" y="14"/>
                  </a:cubicBezTo>
                  <a:cubicBezTo>
                    <a:pt x="64" y="14"/>
                    <a:pt x="66" y="13"/>
                    <a:pt x="65" y="13"/>
                  </a:cubicBezTo>
                  <a:cubicBezTo>
                    <a:pt x="65" y="12"/>
                    <a:pt x="64" y="13"/>
                    <a:pt x="63" y="13"/>
                  </a:cubicBezTo>
                  <a:cubicBezTo>
                    <a:pt x="62" y="12"/>
                    <a:pt x="62" y="11"/>
                    <a:pt x="63" y="10"/>
                  </a:cubicBezTo>
                  <a:cubicBezTo>
                    <a:pt x="64" y="9"/>
                    <a:pt x="66" y="10"/>
                    <a:pt x="67" y="10"/>
                  </a:cubicBezTo>
                  <a:cubicBezTo>
                    <a:pt x="68" y="10"/>
                    <a:pt x="69" y="9"/>
                    <a:pt x="70" y="10"/>
                  </a:cubicBezTo>
                  <a:cubicBezTo>
                    <a:pt x="73" y="10"/>
                    <a:pt x="74" y="9"/>
                    <a:pt x="76" y="9"/>
                  </a:cubicBezTo>
                  <a:cubicBezTo>
                    <a:pt x="78" y="7"/>
                    <a:pt x="80" y="7"/>
                    <a:pt x="83" y="8"/>
                  </a:cubicBezTo>
                  <a:cubicBezTo>
                    <a:pt x="83" y="7"/>
                    <a:pt x="83" y="6"/>
                    <a:pt x="84" y="5"/>
                  </a:cubicBezTo>
                  <a:cubicBezTo>
                    <a:pt x="84" y="5"/>
                    <a:pt x="85" y="5"/>
                    <a:pt x="86" y="5"/>
                  </a:cubicBezTo>
                  <a:cubicBezTo>
                    <a:pt x="89" y="5"/>
                    <a:pt x="92" y="4"/>
                    <a:pt x="95" y="3"/>
                  </a:cubicBezTo>
                  <a:cubicBezTo>
                    <a:pt x="96" y="3"/>
                    <a:pt x="95" y="2"/>
                    <a:pt x="96" y="1"/>
                  </a:cubicBezTo>
                  <a:cubicBezTo>
                    <a:pt x="96" y="1"/>
                    <a:pt x="97" y="0"/>
                    <a:pt x="98" y="0"/>
                  </a:cubicBezTo>
                  <a:cubicBezTo>
                    <a:pt x="101" y="1"/>
                    <a:pt x="103" y="2"/>
                    <a:pt x="105" y="2"/>
                  </a:cubicBezTo>
                  <a:cubicBezTo>
                    <a:pt x="106" y="2"/>
                    <a:pt x="106" y="1"/>
                    <a:pt x="107" y="2"/>
                  </a:cubicBezTo>
                  <a:cubicBezTo>
                    <a:pt x="108" y="3"/>
                    <a:pt x="108" y="4"/>
                    <a:pt x="108" y="5"/>
                  </a:cubicBezTo>
                  <a:cubicBezTo>
                    <a:pt x="109" y="5"/>
                    <a:pt x="109" y="6"/>
                    <a:pt x="109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10" y="8"/>
                    <a:pt x="111" y="8"/>
                    <a:pt x="111" y="8"/>
                  </a:cubicBezTo>
                  <a:cubicBezTo>
                    <a:pt x="112" y="8"/>
                    <a:pt x="112" y="8"/>
                    <a:pt x="113" y="8"/>
                  </a:cubicBezTo>
                  <a:cubicBezTo>
                    <a:pt x="113" y="8"/>
                    <a:pt x="113" y="8"/>
                    <a:pt x="114" y="8"/>
                  </a:cubicBezTo>
                  <a:cubicBezTo>
                    <a:pt x="114" y="8"/>
                    <a:pt x="114" y="6"/>
                    <a:pt x="114" y="7"/>
                  </a:cubicBezTo>
                  <a:cubicBezTo>
                    <a:pt x="115" y="8"/>
                    <a:pt x="115" y="9"/>
                    <a:pt x="116" y="10"/>
                  </a:cubicBezTo>
                  <a:cubicBezTo>
                    <a:pt x="116" y="10"/>
                    <a:pt x="117" y="10"/>
                    <a:pt x="117" y="10"/>
                  </a:cubicBezTo>
                  <a:cubicBezTo>
                    <a:pt x="117" y="9"/>
                    <a:pt x="116" y="9"/>
                    <a:pt x="117" y="9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21" y="10"/>
                    <a:pt x="120" y="11"/>
                    <a:pt x="120" y="11"/>
                  </a:cubicBezTo>
                  <a:cubicBezTo>
                    <a:pt x="120" y="12"/>
                    <a:pt x="121" y="12"/>
                    <a:pt x="121" y="12"/>
                  </a:cubicBezTo>
                  <a:cubicBezTo>
                    <a:pt x="122" y="12"/>
                    <a:pt x="123" y="11"/>
                    <a:pt x="123" y="11"/>
                  </a:cubicBezTo>
                  <a:cubicBezTo>
                    <a:pt x="124" y="11"/>
                    <a:pt x="124" y="12"/>
                    <a:pt x="125" y="12"/>
                  </a:cubicBezTo>
                  <a:cubicBezTo>
                    <a:pt x="125" y="10"/>
                    <a:pt x="128" y="10"/>
                    <a:pt x="129" y="9"/>
                  </a:cubicBezTo>
                  <a:cubicBezTo>
                    <a:pt x="132" y="9"/>
                    <a:pt x="133" y="7"/>
                    <a:pt x="135" y="7"/>
                  </a:cubicBezTo>
                  <a:cubicBezTo>
                    <a:pt x="136" y="7"/>
                    <a:pt x="134" y="9"/>
                    <a:pt x="134" y="9"/>
                  </a:cubicBezTo>
                  <a:cubicBezTo>
                    <a:pt x="134" y="10"/>
                    <a:pt x="135" y="11"/>
                    <a:pt x="136" y="11"/>
                  </a:cubicBezTo>
                  <a:cubicBezTo>
                    <a:pt x="138" y="12"/>
                    <a:pt x="139" y="12"/>
                    <a:pt x="140" y="13"/>
                  </a:cubicBezTo>
                  <a:cubicBezTo>
                    <a:pt x="145" y="18"/>
                    <a:pt x="148" y="24"/>
                    <a:pt x="153" y="29"/>
                  </a:cubicBezTo>
                  <a:cubicBezTo>
                    <a:pt x="154" y="29"/>
                    <a:pt x="154" y="28"/>
                    <a:pt x="155" y="27"/>
                  </a:cubicBezTo>
                  <a:cubicBezTo>
                    <a:pt x="155" y="27"/>
                    <a:pt x="154" y="27"/>
                    <a:pt x="154" y="26"/>
                  </a:cubicBezTo>
                  <a:cubicBezTo>
                    <a:pt x="155" y="26"/>
                    <a:pt x="156" y="26"/>
                    <a:pt x="156" y="26"/>
                  </a:cubicBezTo>
                  <a:cubicBezTo>
                    <a:pt x="157" y="26"/>
                    <a:pt x="158" y="27"/>
                    <a:pt x="158" y="28"/>
                  </a:cubicBezTo>
                  <a:cubicBezTo>
                    <a:pt x="159" y="28"/>
                    <a:pt x="158" y="28"/>
                    <a:pt x="158" y="29"/>
                  </a:cubicBezTo>
                  <a:cubicBezTo>
                    <a:pt x="158" y="29"/>
                    <a:pt x="159" y="28"/>
                    <a:pt x="159" y="29"/>
                  </a:cubicBezTo>
                  <a:cubicBezTo>
                    <a:pt x="160" y="29"/>
                    <a:pt x="159" y="29"/>
                    <a:pt x="159" y="29"/>
                  </a:cubicBezTo>
                  <a:cubicBezTo>
                    <a:pt x="161" y="30"/>
                    <a:pt x="163" y="29"/>
                    <a:pt x="165" y="29"/>
                  </a:cubicBezTo>
                  <a:cubicBezTo>
                    <a:pt x="166" y="29"/>
                    <a:pt x="166" y="27"/>
                    <a:pt x="168" y="27"/>
                  </a:cubicBezTo>
                  <a:cubicBezTo>
                    <a:pt x="169" y="28"/>
                    <a:pt x="171" y="29"/>
                    <a:pt x="172" y="30"/>
                  </a:cubicBezTo>
                  <a:cubicBezTo>
                    <a:pt x="173" y="31"/>
                    <a:pt x="173" y="32"/>
                    <a:pt x="173" y="33"/>
                  </a:cubicBezTo>
                  <a:cubicBezTo>
                    <a:pt x="174" y="33"/>
                    <a:pt x="176" y="32"/>
                    <a:pt x="177" y="33"/>
                  </a:cubicBezTo>
                  <a:cubicBezTo>
                    <a:pt x="177" y="33"/>
                    <a:pt x="177" y="34"/>
                    <a:pt x="178" y="34"/>
                  </a:cubicBezTo>
                  <a:cubicBezTo>
                    <a:pt x="178" y="35"/>
                    <a:pt x="179" y="35"/>
                    <a:pt x="180" y="36"/>
                  </a:cubicBezTo>
                  <a:cubicBezTo>
                    <a:pt x="181" y="35"/>
                    <a:pt x="182" y="36"/>
                    <a:pt x="183" y="36"/>
                  </a:cubicBezTo>
                  <a:cubicBezTo>
                    <a:pt x="184" y="36"/>
                    <a:pt x="184" y="34"/>
                    <a:pt x="184" y="34"/>
                  </a:cubicBezTo>
                  <a:cubicBezTo>
                    <a:pt x="185" y="34"/>
                    <a:pt x="184" y="35"/>
                    <a:pt x="184" y="36"/>
                  </a:cubicBezTo>
                  <a:cubicBezTo>
                    <a:pt x="185" y="37"/>
                    <a:pt x="187" y="38"/>
                    <a:pt x="188" y="3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1" name="Freeform 816"/>
            <p:cNvSpPr>
              <a:spLocks/>
            </p:cNvSpPr>
            <p:nvPr/>
          </p:nvSpPr>
          <p:spPr bwMode="auto">
            <a:xfrm>
              <a:off x="4345" y="2155"/>
              <a:ext cx="311" cy="128"/>
            </a:xfrm>
            <a:custGeom>
              <a:avLst/>
              <a:gdLst>
                <a:gd name="T0" fmla="*/ 598 w 90"/>
                <a:gd name="T1" fmla="*/ 432 h 37"/>
                <a:gd name="T2" fmla="*/ 622 w 90"/>
                <a:gd name="T3" fmla="*/ 384 h 37"/>
                <a:gd name="T4" fmla="*/ 715 w 90"/>
                <a:gd name="T5" fmla="*/ 384 h 37"/>
                <a:gd name="T6" fmla="*/ 822 w 90"/>
                <a:gd name="T7" fmla="*/ 370 h 37"/>
                <a:gd name="T8" fmla="*/ 933 w 90"/>
                <a:gd name="T9" fmla="*/ 346 h 37"/>
                <a:gd name="T10" fmla="*/ 968 w 90"/>
                <a:gd name="T11" fmla="*/ 336 h 37"/>
                <a:gd name="T12" fmla="*/ 1026 w 90"/>
                <a:gd name="T13" fmla="*/ 360 h 37"/>
                <a:gd name="T14" fmla="*/ 1050 w 90"/>
                <a:gd name="T15" fmla="*/ 360 h 37"/>
                <a:gd name="T16" fmla="*/ 1075 w 90"/>
                <a:gd name="T17" fmla="*/ 336 h 37"/>
                <a:gd name="T18" fmla="*/ 1040 w 90"/>
                <a:gd name="T19" fmla="*/ 287 h 37"/>
                <a:gd name="T20" fmla="*/ 1026 w 90"/>
                <a:gd name="T21" fmla="*/ 204 h 37"/>
                <a:gd name="T22" fmla="*/ 1040 w 90"/>
                <a:gd name="T23" fmla="*/ 156 h 37"/>
                <a:gd name="T24" fmla="*/ 992 w 90"/>
                <a:gd name="T25" fmla="*/ 131 h 37"/>
                <a:gd name="T26" fmla="*/ 978 w 90"/>
                <a:gd name="T27" fmla="*/ 73 h 37"/>
                <a:gd name="T28" fmla="*/ 933 w 90"/>
                <a:gd name="T29" fmla="*/ 48 h 37"/>
                <a:gd name="T30" fmla="*/ 871 w 90"/>
                <a:gd name="T31" fmla="*/ 59 h 37"/>
                <a:gd name="T32" fmla="*/ 836 w 90"/>
                <a:gd name="T33" fmla="*/ 73 h 37"/>
                <a:gd name="T34" fmla="*/ 753 w 90"/>
                <a:gd name="T35" fmla="*/ 83 h 37"/>
                <a:gd name="T36" fmla="*/ 715 w 90"/>
                <a:gd name="T37" fmla="*/ 97 h 37"/>
                <a:gd name="T38" fmla="*/ 646 w 90"/>
                <a:gd name="T39" fmla="*/ 73 h 37"/>
                <a:gd name="T40" fmla="*/ 598 w 90"/>
                <a:gd name="T41" fmla="*/ 59 h 37"/>
                <a:gd name="T42" fmla="*/ 574 w 90"/>
                <a:gd name="T43" fmla="*/ 73 h 37"/>
                <a:gd name="T44" fmla="*/ 539 w 90"/>
                <a:gd name="T45" fmla="*/ 48 h 37"/>
                <a:gd name="T46" fmla="*/ 515 w 90"/>
                <a:gd name="T47" fmla="*/ 10 h 37"/>
                <a:gd name="T48" fmla="*/ 477 w 90"/>
                <a:gd name="T49" fmla="*/ 10 h 37"/>
                <a:gd name="T50" fmla="*/ 404 w 90"/>
                <a:gd name="T51" fmla="*/ 10 h 37"/>
                <a:gd name="T52" fmla="*/ 311 w 90"/>
                <a:gd name="T53" fmla="*/ 59 h 37"/>
                <a:gd name="T54" fmla="*/ 252 w 90"/>
                <a:gd name="T55" fmla="*/ 73 h 37"/>
                <a:gd name="T56" fmla="*/ 204 w 90"/>
                <a:gd name="T57" fmla="*/ 59 h 37"/>
                <a:gd name="T58" fmla="*/ 166 w 90"/>
                <a:gd name="T59" fmla="*/ 83 h 37"/>
                <a:gd name="T60" fmla="*/ 228 w 90"/>
                <a:gd name="T61" fmla="*/ 97 h 37"/>
                <a:gd name="T62" fmla="*/ 180 w 90"/>
                <a:gd name="T63" fmla="*/ 107 h 37"/>
                <a:gd name="T64" fmla="*/ 180 w 90"/>
                <a:gd name="T65" fmla="*/ 121 h 37"/>
                <a:gd name="T66" fmla="*/ 204 w 90"/>
                <a:gd name="T67" fmla="*/ 131 h 37"/>
                <a:gd name="T68" fmla="*/ 166 w 90"/>
                <a:gd name="T69" fmla="*/ 145 h 37"/>
                <a:gd name="T70" fmla="*/ 156 w 90"/>
                <a:gd name="T71" fmla="*/ 131 h 37"/>
                <a:gd name="T72" fmla="*/ 131 w 90"/>
                <a:gd name="T73" fmla="*/ 145 h 37"/>
                <a:gd name="T74" fmla="*/ 121 w 90"/>
                <a:gd name="T75" fmla="*/ 131 h 37"/>
                <a:gd name="T76" fmla="*/ 97 w 90"/>
                <a:gd name="T77" fmla="*/ 131 h 37"/>
                <a:gd name="T78" fmla="*/ 48 w 90"/>
                <a:gd name="T79" fmla="*/ 131 h 37"/>
                <a:gd name="T80" fmla="*/ 10 w 90"/>
                <a:gd name="T81" fmla="*/ 190 h 37"/>
                <a:gd name="T82" fmla="*/ 48 w 90"/>
                <a:gd name="T83" fmla="*/ 204 h 37"/>
                <a:gd name="T84" fmla="*/ 48 w 90"/>
                <a:gd name="T85" fmla="*/ 228 h 37"/>
                <a:gd name="T86" fmla="*/ 48 w 90"/>
                <a:gd name="T87" fmla="*/ 239 h 37"/>
                <a:gd name="T88" fmla="*/ 48 w 90"/>
                <a:gd name="T89" fmla="*/ 263 h 37"/>
                <a:gd name="T90" fmla="*/ 35 w 90"/>
                <a:gd name="T91" fmla="*/ 277 h 37"/>
                <a:gd name="T92" fmla="*/ 83 w 90"/>
                <a:gd name="T93" fmla="*/ 298 h 37"/>
                <a:gd name="T94" fmla="*/ 97 w 90"/>
                <a:gd name="T95" fmla="*/ 346 h 37"/>
                <a:gd name="T96" fmla="*/ 131 w 90"/>
                <a:gd name="T97" fmla="*/ 370 h 37"/>
                <a:gd name="T98" fmla="*/ 131 w 90"/>
                <a:gd name="T99" fmla="*/ 384 h 37"/>
                <a:gd name="T100" fmla="*/ 142 w 90"/>
                <a:gd name="T101" fmla="*/ 384 h 37"/>
                <a:gd name="T102" fmla="*/ 190 w 90"/>
                <a:gd name="T103" fmla="*/ 384 h 37"/>
                <a:gd name="T104" fmla="*/ 263 w 90"/>
                <a:gd name="T105" fmla="*/ 408 h 37"/>
                <a:gd name="T106" fmla="*/ 287 w 90"/>
                <a:gd name="T107" fmla="*/ 370 h 37"/>
                <a:gd name="T108" fmla="*/ 384 w 90"/>
                <a:gd name="T109" fmla="*/ 419 h 37"/>
                <a:gd name="T110" fmla="*/ 467 w 90"/>
                <a:gd name="T111" fmla="*/ 408 h 37"/>
                <a:gd name="T112" fmla="*/ 549 w 90"/>
                <a:gd name="T113" fmla="*/ 394 h 37"/>
                <a:gd name="T114" fmla="*/ 584 w 90"/>
                <a:gd name="T115" fmla="*/ 370 h 37"/>
                <a:gd name="T116" fmla="*/ 574 w 90"/>
                <a:gd name="T117" fmla="*/ 419 h 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"/>
                <a:gd name="T178" fmla="*/ 0 h 37"/>
                <a:gd name="T179" fmla="*/ 90 w 90"/>
                <a:gd name="T180" fmla="*/ 37 h 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" h="37">
                  <a:moveTo>
                    <a:pt x="49" y="37"/>
                  </a:moveTo>
                  <a:cubicBezTo>
                    <a:pt x="49" y="37"/>
                    <a:pt x="50" y="37"/>
                    <a:pt x="50" y="36"/>
                  </a:cubicBezTo>
                  <a:cubicBezTo>
                    <a:pt x="51" y="36"/>
                    <a:pt x="52" y="35"/>
                    <a:pt x="52" y="34"/>
                  </a:cubicBezTo>
                  <a:cubicBezTo>
                    <a:pt x="52" y="34"/>
                    <a:pt x="51" y="32"/>
                    <a:pt x="52" y="32"/>
                  </a:cubicBezTo>
                  <a:cubicBezTo>
                    <a:pt x="53" y="32"/>
                    <a:pt x="55" y="33"/>
                    <a:pt x="56" y="33"/>
                  </a:cubicBezTo>
                  <a:cubicBezTo>
                    <a:pt x="57" y="33"/>
                    <a:pt x="58" y="32"/>
                    <a:pt x="60" y="32"/>
                  </a:cubicBezTo>
                  <a:cubicBezTo>
                    <a:pt x="61" y="32"/>
                    <a:pt x="62" y="33"/>
                    <a:pt x="64" y="33"/>
                  </a:cubicBezTo>
                  <a:cubicBezTo>
                    <a:pt x="66" y="33"/>
                    <a:pt x="67" y="32"/>
                    <a:pt x="69" y="31"/>
                  </a:cubicBezTo>
                  <a:cubicBezTo>
                    <a:pt x="71" y="30"/>
                    <a:pt x="73" y="30"/>
                    <a:pt x="75" y="29"/>
                  </a:cubicBezTo>
                  <a:cubicBezTo>
                    <a:pt x="76" y="29"/>
                    <a:pt x="77" y="29"/>
                    <a:pt x="78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29"/>
                    <a:pt x="80" y="28"/>
                    <a:pt x="81" y="28"/>
                  </a:cubicBezTo>
                  <a:cubicBezTo>
                    <a:pt x="82" y="28"/>
                    <a:pt x="82" y="29"/>
                    <a:pt x="84" y="29"/>
                  </a:cubicBezTo>
                  <a:cubicBezTo>
                    <a:pt x="84" y="29"/>
                    <a:pt x="85" y="30"/>
                    <a:pt x="86" y="30"/>
                  </a:cubicBezTo>
                  <a:cubicBezTo>
                    <a:pt x="86" y="30"/>
                    <a:pt x="87" y="28"/>
                    <a:pt x="87" y="29"/>
                  </a:cubicBezTo>
                  <a:cubicBezTo>
                    <a:pt x="88" y="29"/>
                    <a:pt x="87" y="30"/>
                    <a:pt x="88" y="30"/>
                  </a:cubicBezTo>
                  <a:cubicBezTo>
                    <a:pt x="89" y="31"/>
                    <a:pt x="89" y="30"/>
                    <a:pt x="90" y="30"/>
                  </a:cubicBezTo>
                  <a:cubicBezTo>
                    <a:pt x="90" y="29"/>
                    <a:pt x="90" y="28"/>
                    <a:pt x="90" y="28"/>
                  </a:cubicBezTo>
                  <a:cubicBezTo>
                    <a:pt x="89" y="27"/>
                    <a:pt x="88" y="27"/>
                    <a:pt x="87" y="26"/>
                  </a:cubicBezTo>
                  <a:cubicBezTo>
                    <a:pt x="87" y="25"/>
                    <a:pt x="87" y="24"/>
                    <a:pt x="87" y="24"/>
                  </a:cubicBezTo>
                  <a:cubicBezTo>
                    <a:pt x="87" y="23"/>
                    <a:pt x="88" y="22"/>
                    <a:pt x="88" y="21"/>
                  </a:cubicBezTo>
                  <a:cubicBezTo>
                    <a:pt x="87" y="20"/>
                    <a:pt x="86" y="18"/>
                    <a:pt x="86" y="17"/>
                  </a:cubicBezTo>
                  <a:cubicBezTo>
                    <a:pt x="86" y="16"/>
                    <a:pt x="88" y="16"/>
                    <a:pt x="89" y="15"/>
                  </a:cubicBezTo>
                  <a:cubicBezTo>
                    <a:pt x="89" y="14"/>
                    <a:pt x="88" y="13"/>
                    <a:pt x="87" y="13"/>
                  </a:cubicBezTo>
                  <a:cubicBezTo>
                    <a:pt x="87" y="13"/>
                    <a:pt x="86" y="13"/>
                    <a:pt x="84" y="13"/>
                  </a:cubicBezTo>
                  <a:cubicBezTo>
                    <a:pt x="84" y="12"/>
                    <a:pt x="83" y="12"/>
                    <a:pt x="83" y="11"/>
                  </a:cubicBezTo>
                  <a:cubicBezTo>
                    <a:pt x="83" y="11"/>
                    <a:pt x="83" y="10"/>
                    <a:pt x="83" y="9"/>
                  </a:cubicBezTo>
                  <a:cubicBezTo>
                    <a:pt x="83" y="8"/>
                    <a:pt x="83" y="7"/>
                    <a:pt x="82" y="6"/>
                  </a:cubicBezTo>
                  <a:cubicBezTo>
                    <a:pt x="82" y="6"/>
                    <a:pt x="81" y="6"/>
                    <a:pt x="80" y="5"/>
                  </a:cubicBezTo>
                  <a:cubicBezTo>
                    <a:pt x="80" y="5"/>
                    <a:pt x="79" y="4"/>
                    <a:pt x="78" y="4"/>
                  </a:cubicBezTo>
                  <a:cubicBezTo>
                    <a:pt x="77" y="4"/>
                    <a:pt x="76" y="5"/>
                    <a:pt x="75" y="5"/>
                  </a:cubicBezTo>
                  <a:cubicBezTo>
                    <a:pt x="74" y="5"/>
                    <a:pt x="74" y="5"/>
                    <a:pt x="73" y="5"/>
                  </a:cubicBezTo>
                  <a:cubicBezTo>
                    <a:pt x="72" y="5"/>
                    <a:pt x="72" y="5"/>
                    <a:pt x="71" y="6"/>
                  </a:cubicBezTo>
                  <a:cubicBezTo>
                    <a:pt x="71" y="6"/>
                    <a:pt x="70" y="6"/>
                    <a:pt x="70" y="6"/>
                  </a:cubicBezTo>
                  <a:cubicBezTo>
                    <a:pt x="68" y="7"/>
                    <a:pt x="67" y="7"/>
                    <a:pt x="66" y="7"/>
                  </a:cubicBezTo>
                  <a:cubicBezTo>
                    <a:pt x="65" y="7"/>
                    <a:pt x="64" y="7"/>
                    <a:pt x="63" y="7"/>
                  </a:cubicBezTo>
                  <a:cubicBezTo>
                    <a:pt x="63" y="7"/>
                    <a:pt x="62" y="7"/>
                    <a:pt x="62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5" y="7"/>
                    <a:pt x="55" y="6"/>
                    <a:pt x="54" y="6"/>
                  </a:cubicBezTo>
                  <a:cubicBezTo>
                    <a:pt x="54" y="6"/>
                    <a:pt x="54" y="7"/>
                    <a:pt x="53" y="7"/>
                  </a:cubicBezTo>
                  <a:cubicBezTo>
                    <a:pt x="52" y="7"/>
                    <a:pt x="51" y="5"/>
                    <a:pt x="50" y="5"/>
                  </a:cubicBezTo>
                  <a:cubicBezTo>
                    <a:pt x="50" y="5"/>
                    <a:pt x="50" y="6"/>
                    <a:pt x="49" y="6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5"/>
                    <a:pt x="48" y="4"/>
                    <a:pt x="47" y="3"/>
                  </a:cubicBezTo>
                  <a:cubicBezTo>
                    <a:pt x="47" y="2"/>
                    <a:pt x="46" y="4"/>
                    <a:pt x="45" y="4"/>
                  </a:cubicBezTo>
                  <a:cubicBezTo>
                    <a:pt x="44" y="3"/>
                    <a:pt x="43" y="3"/>
                    <a:pt x="43" y="2"/>
                  </a:cubicBezTo>
                  <a:cubicBezTo>
                    <a:pt x="43" y="2"/>
                    <a:pt x="43" y="1"/>
                    <a:pt x="43" y="1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1" y="0"/>
                    <a:pt x="41" y="1"/>
                    <a:pt x="40" y="1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2" y="1"/>
                    <a:pt x="31" y="2"/>
                    <a:pt x="29" y="2"/>
                  </a:cubicBezTo>
                  <a:cubicBezTo>
                    <a:pt x="28" y="3"/>
                    <a:pt x="27" y="5"/>
                    <a:pt x="26" y="5"/>
                  </a:cubicBezTo>
                  <a:cubicBezTo>
                    <a:pt x="26" y="6"/>
                    <a:pt x="24" y="6"/>
                    <a:pt x="24" y="6"/>
                  </a:cubicBezTo>
                  <a:cubicBezTo>
                    <a:pt x="23" y="6"/>
                    <a:pt x="22" y="6"/>
                    <a:pt x="21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6" y="5"/>
                    <a:pt x="15" y="5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7" y="9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3" y="11"/>
                    <a:pt x="15" y="10"/>
                    <a:pt x="15" y="10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1"/>
                    <a:pt x="16" y="10"/>
                    <a:pt x="15" y="10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1" y="10"/>
                    <a:pt x="11" y="11"/>
                  </a:cubicBezTo>
                  <a:cubicBezTo>
                    <a:pt x="10" y="11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10" y="12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8" y="11"/>
                    <a:pt x="8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3" y="12"/>
                    <a:pt x="2" y="12"/>
                    <a:pt x="2" y="13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2" y="16"/>
                    <a:pt x="4" y="14"/>
                    <a:pt x="5" y="15"/>
                  </a:cubicBezTo>
                  <a:cubicBezTo>
                    <a:pt x="6" y="16"/>
                    <a:pt x="4" y="16"/>
                    <a:pt x="4" y="17"/>
                  </a:cubicBezTo>
                  <a:cubicBezTo>
                    <a:pt x="4" y="17"/>
                    <a:pt x="5" y="17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20"/>
                    <a:pt x="4" y="20"/>
                    <a:pt x="4" y="20"/>
                  </a:cubicBezTo>
                  <a:cubicBezTo>
                    <a:pt x="4" y="21"/>
                    <a:pt x="5" y="22"/>
                    <a:pt x="5" y="22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3" y="22"/>
                    <a:pt x="3" y="20"/>
                    <a:pt x="3" y="21"/>
                  </a:cubicBezTo>
                  <a:cubicBezTo>
                    <a:pt x="2" y="21"/>
                    <a:pt x="2" y="23"/>
                    <a:pt x="3" y="23"/>
                  </a:cubicBezTo>
                  <a:cubicBezTo>
                    <a:pt x="3" y="24"/>
                    <a:pt x="4" y="24"/>
                    <a:pt x="5" y="24"/>
                  </a:cubicBezTo>
                  <a:cubicBezTo>
                    <a:pt x="5" y="24"/>
                    <a:pt x="7" y="24"/>
                    <a:pt x="7" y="25"/>
                  </a:cubicBezTo>
                  <a:cubicBezTo>
                    <a:pt x="7" y="25"/>
                    <a:pt x="6" y="26"/>
                    <a:pt x="7" y="27"/>
                  </a:cubicBezTo>
                  <a:cubicBezTo>
                    <a:pt x="7" y="28"/>
                    <a:pt x="8" y="28"/>
                    <a:pt x="8" y="29"/>
                  </a:cubicBezTo>
                  <a:cubicBezTo>
                    <a:pt x="8" y="29"/>
                    <a:pt x="6" y="29"/>
                    <a:pt x="7" y="30"/>
                  </a:cubicBezTo>
                  <a:cubicBezTo>
                    <a:pt x="8" y="31"/>
                    <a:pt x="11" y="29"/>
                    <a:pt x="11" y="31"/>
                  </a:cubicBezTo>
                  <a:cubicBezTo>
                    <a:pt x="12" y="32"/>
                    <a:pt x="8" y="31"/>
                    <a:pt x="8" y="32"/>
                  </a:cubicBezTo>
                  <a:cubicBezTo>
                    <a:pt x="8" y="33"/>
                    <a:pt x="10" y="32"/>
                    <a:pt x="11" y="32"/>
                  </a:cubicBezTo>
                  <a:cubicBezTo>
                    <a:pt x="11" y="32"/>
                    <a:pt x="10" y="34"/>
                    <a:pt x="11" y="34"/>
                  </a:cubicBezTo>
                  <a:cubicBezTo>
                    <a:pt x="12" y="34"/>
                    <a:pt x="12" y="32"/>
                    <a:pt x="12" y="32"/>
                  </a:cubicBezTo>
                  <a:cubicBezTo>
                    <a:pt x="13" y="32"/>
                    <a:pt x="14" y="32"/>
                    <a:pt x="14" y="32"/>
                  </a:cubicBezTo>
                  <a:cubicBezTo>
                    <a:pt x="15" y="32"/>
                    <a:pt x="15" y="32"/>
                    <a:pt x="16" y="32"/>
                  </a:cubicBezTo>
                  <a:cubicBezTo>
                    <a:pt x="17" y="33"/>
                    <a:pt x="17" y="35"/>
                    <a:pt x="18" y="35"/>
                  </a:cubicBezTo>
                  <a:cubicBezTo>
                    <a:pt x="19" y="35"/>
                    <a:pt x="21" y="34"/>
                    <a:pt x="22" y="34"/>
                  </a:cubicBezTo>
                  <a:cubicBezTo>
                    <a:pt x="23" y="34"/>
                    <a:pt x="22" y="32"/>
                    <a:pt x="23" y="32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6" y="31"/>
                    <a:pt x="27" y="31"/>
                    <a:pt x="28" y="32"/>
                  </a:cubicBezTo>
                  <a:cubicBezTo>
                    <a:pt x="29" y="32"/>
                    <a:pt x="30" y="34"/>
                    <a:pt x="32" y="35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7" y="35"/>
                    <a:pt x="38" y="35"/>
                    <a:pt x="39" y="34"/>
                  </a:cubicBezTo>
                  <a:cubicBezTo>
                    <a:pt x="40" y="34"/>
                    <a:pt x="41" y="32"/>
                    <a:pt x="42" y="32"/>
                  </a:cubicBezTo>
                  <a:cubicBezTo>
                    <a:pt x="43" y="32"/>
                    <a:pt x="44" y="33"/>
                    <a:pt x="46" y="33"/>
                  </a:cubicBezTo>
                  <a:cubicBezTo>
                    <a:pt x="46" y="33"/>
                    <a:pt x="46" y="33"/>
                    <a:pt x="47" y="32"/>
                  </a:cubicBezTo>
                  <a:cubicBezTo>
                    <a:pt x="48" y="32"/>
                    <a:pt x="48" y="31"/>
                    <a:pt x="49" y="31"/>
                  </a:cubicBezTo>
                  <a:cubicBezTo>
                    <a:pt x="50" y="31"/>
                    <a:pt x="50" y="32"/>
                    <a:pt x="50" y="33"/>
                  </a:cubicBezTo>
                  <a:cubicBezTo>
                    <a:pt x="50" y="34"/>
                    <a:pt x="48" y="34"/>
                    <a:pt x="48" y="35"/>
                  </a:cubicBezTo>
                  <a:cubicBezTo>
                    <a:pt x="48" y="35"/>
                    <a:pt x="48" y="36"/>
                    <a:pt x="49" y="3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2" name="Freeform 817"/>
            <p:cNvSpPr>
              <a:spLocks/>
            </p:cNvSpPr>
            <p:nvPr/>
          </p:nvSpPr>
          <p:spPr bwMode="auto">
            <a:xfrm>
              <a:off x="4331" y="2352"/>
              <a:ext cx="197" cy="184"/>
            </a:xfrm>
            <a:custGeom>
              <a:avLst/>
              <a:gdLst>
                <a:gd name="T0" fmla="*/ 670 w 57"/>
                <a:gd name="T1" fmla="*/ 542 h 53"/>
                <a:gd name="T2" fmla="*/ 657 w 57"/>
                <a:gd name="T3" fmla="*/ 507 h 53"/>
                <a:gd name="T4" fmla="*/ 681 w 57"/>
                <a:gd name="T5" fmla="*/ 507 h 53"/>
                <a:gd name="T6" fmla="*/ 646 w 57"/>
                <a:gd name="T7" fmla="*/ 458 h 53"/>
                <a:gd name="T8" fmla="*/ 598 w 57"/>
                <a:gd name="T9" fmla="*/ 410 h 53"/>
                <a:gd name="T10" fmla="*/ 560 w 57"/>
                <a:gd name="T11" fmla="*/ 337 h 53"/>
                <a:gd name="T12" fmla="*/ 550 w 57"/>
                <a:gd name="T13" fmla="*/ 288 h 53"/>
                <a:gd name="T14" fmla="*/ 525 w 57"/>
                <a:gd name="T15" fmla="*/ 240 h 53"/>
                <a:gd name="T16" fmla="*/ 477 w 57"/>
                <a:gd name="T17" fmla="*/ 205 h 53"/>
                <a:gd name="T18" fmla="*/ 453 w 57"/>
                <a:gd name="T19" fmla="*/ 146 h 53"/>
                <a:gd name="T20" fmla="*/ 453 w 57"/>
                <a:gd name="T21" fmla="*/ 108 h 53"/>
                <a:gd name="T22" fmla="*/ 442 w 57"/>
                <a:gd name="T23" fmla="*/ 83 h 53"/>
                <a:gd name="T24" fmla="*/ 442 w 57"/>
                <a:gd name="T25" fmla="*/ 49 h 53"/>
                <a:gd name="T26" fmla="*/ 418 w 57"/>
                <a:gd name="T27" fmla="*/ 35 h 53"/>
                <a:gd name="T28" fmla="*/ 384 w 57"/>
                <a:gd name="T29" fmla="*/ 24 h 53"/>
                <a:gd name="T30" fmla="*/ 359 w 57"/>
                <a:gd name="T31" fmla="*/ 24 h 53"/>
                <a:gd name="T32" fmla="*/ 335 w 57"/>
                <a:gd name="T33" fmla="*/ 24 h 53"/>
                <a:gd name="T34" fmla="*/ 311 w 57"/>
                <a:gd name="T35" fmla="*/ 49 h 53"/>
                <a:gd name="T36" fmla="*/ 273 w 57"/>
                <a:gd name="T37" fmla="*/ 59 h 53"/>
                <a:gd name="T38" fmla="*/ 228 w 57"/>
                <a:gd name="T39" fmla="*/ 49 h 53"/>
                <a:gd name="T40" fmla="*/ 190 w 57"/>
                <a:gd name="T41" fmla="*/ 35 h 53"/>
                <a:gd name="T42" fmla="*/ 156 w 57"/>
                <a:gd name="T43" fmla="*/ 24 h 53"/>
                <a:gd name="T44" fmla="*/ 97 w 57"/>
                <a:gd name="T45" fmla="*/ 10 h 53"/>
                <a:gd name="T46" fmla="*/ 59 w 57"/>
                <a:gd name="T47" fmla="*/ 10 h 53"/>
                <a:gd name="T48" fmla="*/ 35 w 57"/>
                <a:gd name="T49" fmla="*/ 0 h 53"/>
                <a:gd name="T50" fmla="*/ 10 w 57"/>
                <a:gd name="T51" fmla="*/ 24 h 53"/>
                <a:gd name="T52" fmla="*/ 10 w 57"/>
                <a:gd name="T53" fmla="*/ 73 h 53"/>
                <a:gd name="T54" fmla="*/ 0 w 57"/>
                <a:gd name="T55" fmla="*/ 97 h 53"/>
                <a:gd name="T56" fmla="*/ 24 w 57"/>
                <a:gd name="T57" fmla="*/ 170 h 53"/>
                <a:gd name="T58" fmla="*/ 35 w 57"/>
                <a:gd name="T59" fmla="*/ 614 h 53"/>
                <a:gd name="T60" fmla="*/ 525 w 57"/>
                <a:gd name="T61" fmla="*/ 614 h 53"/>
                <a:gd name="T62" fmla="*/ 550 w 57"/>
                <a:gd name="T63" fmla="*/ 639 h 53"/>
                <a:gd name="T64" fmla="*/ 574 w 57"/>
                <a:gd name="T65" fmla="*/ 628 h 53"/>
                <a:gd name="T66" fmla="*/ 584 w 57"/>
                <a:gd name="T67" fmla="*/ 604 h 53"/>
                <a:gd name="T68" fmla="*/ 608 w 57"/>
                <a:gd name="T69" fmla="*/ 590 h 53"/>
                <a:gd name="T70" fmla="*/ 608 w 57"/>
                <a:gd name="T71" fmla="*/ 566 h 53"/>
                <a:gd name="T72" fmla="*/ 646 w 57"/>
                <a:gd name="T73" fmla="*/ 566 h 53"/>
                <a:gd name="T74" fmla="*/ 670 w 57"/>
                <a:gd name="T75" fmla="*/ 542 h 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53"/>
                <a:gd name="T116" fmla="*/ 57 w 57"/>
                <a:gd name="T117" fmla="*/ 53 h 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53">
                  <a:moveTo>
                    <a:pt x="56" y="45"/>
                  </a:moveTo>
                  <a:cubicBezTo>
                    <a:pt x="56" y="44"/>
                    <a:pt x="55" y="43"/>
                    <a:pt x="55" y="42"/>
                  </a:cubicBezTo>
                  <a:cubicBezTo>
                    <a:pt x="55" y="41"/>
                    <a:pt x="57" y="42"/>
                    <a:pt x="57" y="42"/>
                  </a:cubicBezTo>
                  <a:cubicBezTo>
                    <a:pt x="57" y="40"/>
                    <a:pt x="55" y="40"/>
                    <a:pt x="54" y="38"/>
                  </a:cubicBezTo>
                  <a:cubicBezTo>
                    <a:pt x="53" y="37"/>
                    <a:pt x="51" y="35"/>
                    <a:pt x="50" y="34"/>
                  </a:cubicBezTo>
                  <a:cubicBezTo>
                    <a:pt x="49" y="32"/>
                    <a:pt x="48" y="30"/>
                    <a:pt x="47" y="28"/>
                  </a:cubicBezTo>
                  <a:cubicBezTo>
                    <a:pt x="46" y="27"/>
                    <a:pt x="46" y="25"/>
                    <a:pt x="46" y="24"/>
                  </a:cubicBezTo>
                  <a:cubicBezTo>
                    <a:pt x="45" y="22"/>
                    <a:pt x="45" y="21"/>
                    <a:pt x="44" y="20"/>
                  </a:cubicBezTo>
                  <a:cubicBezTo>
                    <a:pt x="43" y="19"/>
                    <a:pt x="41" y="18"/>
                    <a:pt x="40" y="17"/>
                  </a:cubicBezTo>
                  <a:cubicBezTo>
                    <a:pt x="39" y="15"/>
                    <a:pt x="38" y="14"/>
                    <a:pt x="38" y="12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38" y="8"/>
                    <a:pt x="37" y="8"/>
                    <a:pt x="37" y="7"/>
                  </a:cubicBezTo>
                  <a:cubicBezTo>
                    <a:pt x="37" y="6"/>
                    <a:pt x="38" y="5"/>
                    <a:pt x="37" y="4"/>
                  </a:cubicBezTo>
                  <a:cubicBezTo>
                    <a:pt x="37" y="3"/>
                    <a:pt x="36" y="3"/>
                    <a:pt x="35" y="3"/>
                  </a:cubicBezTo>
                  <a:cubicBezTo>
                    <a:pt x="34" y="3"/>
                    <a:pt x="33" y="2"/>
                    <a:pt x="32" y="2"/>
                  </a:cubicBezTo>
                  <a:cubicBezTo>
                    <a:pt x="31" y="2"/>
                    <a:pt x="31" y="2"/>
                    <a:pt x="30" y="2"/>
                  </a:cubicBezTo>
                  <a:cubicBezTo>
                    <a:pt x="30" y="3"/>
                    <a:pt x="29" y="2"/>
                    <a:pt x="28" y="2"/>
                  </a:cubicBezTo>
                  <a:cubicBezTo>
                    <a:pt x="27" y="2"/>
                    <a:pt x="27" y="3"/>
                    <a:pt x="26" y="4"/>
                  </a:cubicBezTo>
                  <a:cubicBezTo>
                    <a:pt x="25" y="4"/>
                    <a:pt x="24" y="5"/>
                    <a:pt x="23" y="5"/>
                  </a:cubicBezTo>
                  <a:cubicBezTo>
                    <a:pt x="21" y="5"/>
                    <a:pt x="20" y="4"/>
                    <a:pt x="19" y="4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5" y="3"/>
                    <a:pt x="14" y="2"/>
                    <a:pt x="13" y="2"/>
                  </a:cubicBezTo>
                  <a:cubicBezTo>
                    <a:pt x="11" y="1"/>
                    <a:pt x="10" y="1"/>
                    <a:pt x="8" y="1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3"/>
                    <a:pt x="2" y="5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3" y="26"/>
                    <a:pt x="3" y="38"/>
                    <a:pt x="3" y="51"/>
                  </a:cubicBezTo>
                  <a:cubicBezTo>
                    <a:pt x="17" y="51"/>
                    <a:pt x="30" y="50"/>
                    <a:pt x="44" y="51"/>
                  </a:cubicBezTo>
                  <a:cubicBezTo>
                    <a:pt x="46" y="51"/>
                    <a:pt x="45" y="53"/>
                    <a:pt x="46" y="53"/>
                  </a:cubicBezTo>
                  <a:cubicBezTo>
                    <a:pt x="47" y="53"/>
                    <a:pt x="48" y="53"/>
                    <a:pt x="48" y="52"/>
                  </a:cubicBezTo>
                  <a:cubicBezTo>
                    <a:pt x="49" y="51"/>
                    <a:pt x="48" y="51"/>
                    <a:pt x="49" y="50"/>
                  </a:cubicBezTo>
                  <a:cubicBezTo>
                    <a:pt x="49" y="49"/>
                    <a:pt x="50" y="49"/>
                    <a:pt x="51" y="49"/>
                  </a:cubicBezTo>
                  <a:cubicBezTo>
                    <a:pt x="51" y="48"/>
                    <a:pt x="51" y="48"/>
                    <a:pt x="51" y="47"/>
                  </a:cubicBezTo>
                  <a:cubicBezTo>
                    <a:pt x="52" y="47"/>
                    <a:pt x="53" y="48"/>
                    <a:pt x="54" y="47"/>
                  </a:cubicBezTo>
                  <a:cubicBezTo>
                    <a:pt x="55" y="47"/>
                    <a:pt x="55" y="46"/>
                    <a:pt x="56" y="4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3" name="Freeform 818"/>
            <p:cNvSpPr>
              <a:spLocks/>
            </p:cNvSpPr>
            <p:nvPr/>
          </p:nvSpPr>
          <p:spPr bwMode="auto">
            <a:xfrm>
              <a:off x="4487" y="2324"/>
              <a:ext cx="27" cy="70"/>
            </a:xfrm>
            <a:custGeom>
              <a:avLst/>
              <a:gdLst>
                <a:gd name="T0" fmla="*/ 0 w 8"/>
                <a:gd name="T1" fmla="*/ 147 h 20"/>
                <a:gd name="T2" fmla="*/ 57 w 8"/>
                <a:gd name="T3" fmla="*/ 245 h 20"/>
                <a:gd name="T4" fmla="*/ 57 w 8"/>
                <a:gd name="T5" fmla="*/ 220 h 20"/>
                <a:gd name="T6" fmla="*/ 67 w 8"/>
                <a:gd name="T7" fmla="*/ 157 h 20"/>
                <a:gd name="T8" fmla="*/ 81 w 8"/>
                <a:gd name="T9" fmla="*/ 133 h 20"/>
                <a:gd name="T10" fmla="*/ 57 w 8"/>
                <a:gd name="T11" fmla="*/ 133 h 20"/>
                <a:gd name="T12" fmla="*/ 57 w 8"/>
                <a:gd name="T13" fmla="*/ 123 h 20"/>
                <a:gd name="T14" fmla="*/ 57 w 8"/>
                <a:gd name="T15" fmla="*/ 98 h 20"/>
                <a:gd name="T16" fmla="*/ 57 w 8"/>
                <a:gd name="T17" fmla="*/ 73 h 20"/>
                <a:gd name="T18" fmla="*/ 67 w 8"/>
                <a:gd name="T19" fmla="*/ 63 h 20"/>
                <a:gd name="T20" fmla="*/ 81 w 8"/>
                <a:gd name="T21" fmla="*/ 49 h 20"/>
                <a:gd name="T22" fmla="*/ 91 w 8"/>
                <a:gd name="T23" fmla="*/ 24 h 20"/>
                <a:gd name="T24" fmla="*/ 91 w 8"/>
                <a:gd name="T25" fmla="*/ 0 h 20"/>
                <a:gd name="T26" fmla="*/ 81 w 8"/>
                <a:gd name="T27" fmla="*/ 0 h 20"/>
                <a:gd name="T28" fmla="*/ 67 w 8"/>
                <a:gd name="T29" fmla="*/ 14 h 20"/>
                <a:gd name="T30" fmla="*/ 57 w 8"/>
                <a:gd name="T31" fmla="*/ 35 h 20"/>
                <a:gd name="T32" fmla="*/ 47 w 8"/>
                <a:gd name="T33" fmla="*/ 63 h 20"/>
                <a:gd name="T34" fmla="*/ 34 w 8"/>
                <a:gd name="T35" fmla="*/ 98 h 20"/>
                <a:gd name="T36" fmla="*/ 24 w 8"/>
                <a:gd name="T37" fmla="*/ 123 h 20"/>
                <a:gd name="T38" fmla="*/ 0 w 8"/>
                <a:gd name="T39" fmla="*/ 147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20"/>
                <a:gd name="T62" fmla="*/ 8 w 8"/>
                <a:gd name="T63" fmla="*/ 20 h 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20">
                  <a:moveTo>
                    <a:pt x="0" y="12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8"/>
                  </a:cubicBezTo>
                  <a:cubicBezTo>
                    <a:pt x="6" y="16"/>
                    <a:pt x="6" y="15"/>
                    <a:pt x="6" y="13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6" y="11"/>
                    <a:pt x="5" y="12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4" y="3"/>
                    <a:pt x="4" y="5"/>
                    <a:pt x="4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1" y="11"/>
                    <a:pt x="0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4" name="Freeform 819"/>
            <p:cNvSpPr>
              <a:spLocks/>
            </p:cNvSpPr>
            <p:nvPr/>
          </p:nvSpPr>
          <p:spPr bwMode="auto">
            <a:xfrm>
              <a:off x="4501" y="2338"/>
              <a:ext cx="13" cy="28"/>
            </a:xfrm>
            <a:custGeom>
              <a:avLst/>
              <a:gdLst>
                <a:gd name="T0" fmla="*/ 32 w 4"/>
                <a:gd name="T1" fmla="*/ 98 h 8"/>
                <a:gd name="T2" fmla="*/ 42 w 4"/>
                <a:gd name="T3" fmla="*/ 35 h 8"/>
                <a:gd name="T4" fmla="*/ 42 w 4"/>
                <a:gd name="T5" fmla="*/ 0 h 8"/>
                <a:gd name="T6" fmla="*/ 23 w 4"/>
                <a:gd name="T7" fmla="*/ 14 h 8"/>
                <a:gd name="T8" fmla="*/ 0 w 4"/>
                <a:gd name="T9" fmla="*/ 24 h 8"/>
                <a:gd name="T10" fmla="*/ 10 w 4"/>
                <a:gd name="T11" fmla="*/ 49 h 8"/>
                <a:gd name="T12" fmla="*/ 0 w 4"/>
                <a:gd name="T13" fmla="*/ 84 h 8"/>
                <a:gd name="T14" fmla="*/ 10 w 4"/>
                <a:gd name="T15" fmla="*/ 98 h 8"/>
                <a:gd name="T16" fmla="*/ 32 w 4"/>
                <a:gd name="T17" fmla="*/ 9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3" y="8"/>
                  </a:moveTo>
                  <a:cubicBezTo>
                    <a:pt x="3" y="6"/>
                    <a:pt x="3" y="5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5" name="Freeform 820"/>
            <p:cNvSpPr>
              <a:spLocks/>
            </p:cNvSpPr>
            <p:nvPr/>
          </p:nvSpPr>
          <p:spPr bwMode="auto">
            <a:xfrm>
              <a:off x="4514" y="2255"/>
              <a:ext cx="101" cy="97"/>
            </a:xfrm>
            <a:custGeom>
              <a:avLst/>
              <a:gdLst>
                <a:gd name="T0" fmla="*/ 10 w 29"/>
                <a:gd name="T1" fmla="*/ 263 h 28"/>
                <a:gd name="T2" fmla="*/ 24 w 29"/>
                <a:gd name="T3" fmla="*/ 263 h 28"/>
                <a:gd name="T4" fmla="*/ 24 w 29"/>
                <a:gd name="T5" fmla="*/ 239 h 28"/>
                <a:gd name="T6" fmla="*/ 49 w 29"/>
                <a:gd name="T7" fmla="*/ 239 h 28"/>
                <a:gd name="T8" fmla="*/ 59 w 29"/>
                <a:gd name="T9" fmla="*/ 204 h 28"/>
                <a:gd name="T10" fmla="*/ 49 w 29"/>
                <a:gd name="T11" fmla="*/ 180 h 28"/>
                <a:gd name="T12" fmla="*/ 24 w 29"/>
                <a:gd name="T13" fmla="*/ 180 h 28"/>
                <a:gd name="T14" fmla="*/ 24 w 29"/>
                <a:gd name="T15" fmla="*/ 146 h 28"/>
                <a:gd name="T16" fmla="*/ 24 w 29"/>
                <a:gd name="T17" fmla="*/ 121 h 28"/>
                <a:gd name="T18" fmla="*/ 10 w 29"/>
                <a:gd name="T19" fmla="*/ 107 h 28"/>
                <a:gd name="T20" fmla="*/ 10 w 29"/>
                <a:gd name="T21" fmla="*/ 83 h 28"/>
                <a:gd name="T22" fmla="*/ 24 w 29"/>
                <a:gd name="T23" fmla="*/ 83 h 28"/>
                <a:gd name="T24" fmla="*/ 49 w 29"/>
                <a:gd name="T25" fmla="*/ 59 h 28"/>
                <a:gd name="T26" fmla="*/ 49 w 29"/>
                <a:gd name="T27" fmla="*/ 35 h 28"/>
                <a:gd name="T28" fmla="*/ 98 w 29"/>
                <a:gd name="T29" fmla="*/ 49 h 28"/>
                <a:gd name="T30" fmla="*/ 132 w 29"/>
                <a:gd name="T31" fmla="*/ 35 h 28"/>
                <a:gd name="T32" fmla="*/ 181 w 29"/>
                <a:gd name="T33" fmla="*/ 49 h 28"/>
                <a:gd name="T34" fmla="*/ 244 w 29"/>
                <a:gd name="T35" fmla="*/ 24 h 28"/>
                <a:gd name="T36" fmla="*/ 303 w 29"/>
                <a:gd name="T37" fmla="*/ 0 h 28"/>
                <a:gd name="T38" fmla="*/ 341 w 29"/>
                <a:gd name="T39" fmla="*/ 0 h 28"/>
                <a:gd name="T40" fmla="*/ 352 w 29"/>
                <a:gd name="T41" fmla="*/ 0 h 28"/>
                <a:gd name="T42" fmla="*/ 327 w 29"/>
                <a:gd name="T43" fmla="*/ 35 h 28"/>
                <a:gd name="T44" fmla="*/ 303 w 29"/>
                <a:gd name="T45" fmla="*/ 49 h 28"/>
                <a:gd name="T46" fmla="*/ 293 w 29"/>
                <a:gd name="T47" fmla="*/ 73 h 28"/>
                <a:gd name="T48" fmla="*/ 303 w 29"/>
                <a:gd name="T49" fmla="*/ 107 h 28"/>
                <a:gd name="T50" fmla="*/ 293 w 29"/>
                <a:gd name="T51" fmla="*/ 132 h 28"/>
                <a:gd name="T52" fmla="*/ 293 w 29"/>
                <a:gd name="T53" fmla="*/ 170 h 28"/>
                <a:gd name="T54" fmla="*/ 254 w 29"/>
                <a:gd name="T55" fmla="*/ 191 h 28"/>
                <a:gd name="T56" fmla="*/ 244 w 29"/>
                <a:gd name="T57" fmla="*/ 204 h 28"/>
                <a:gd name="T58" fmla="*/ 181 w 29"/>
                <a:gd name="T59" fmla="*/ 253 h 28"/>
                <a:gd name="T60" fmla="*/ 73 w 29"/>
                <a:gd name="T61" fmla="*/ 326 h 28"/>
                <a:gd name="T62" fmla="*/ 59 w 29"/>
                <a:gd name="T63" fmla="*/ 336 h 28"/>
                <a:gd name="T64" fmla="*/ 59 w 29"/>
                <a:gd name="T65" fmla="*/ 326 h 28"/>
                <a:gd name="T66" fmla="*/ 0 w 29"/>
                <a:gd name="T67" fmla="*/ 312 h 28"/>
                <a:gd name="T68" fmla="*/ 10 w 29"/>
                <a:gd name="T69" fmla="*/ 288 h 28"/>
                <a:gd name="T70" fmla="*/ 10 w 29"/>
                <a:gd name="T71" fmla="*/ 263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28"/>
                <a:gd name="T110" fmla="*/ 29 w 29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28">
                  <a:moveTo>
                    <a:pt x="1" y="22"/>
                  </a:moveTo>
                  <a:cubicBezTo>
                    <a:pt x="1" y="22"/>
                    <a:pt x="1" y="22"/>
                    <a:pt x="2" y="22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3" y="19"/>
                    <a:pt x="4" y="20"/>
                    <a:pt x="4" y="20"/>
                  </a:cubicBezTo>
                  <a:cubicBezTo>
                    <a:pt x="5" y="19"/>
                    <a:pt x="5" y="18"/>
                    <a:pt x="5" y="17"/>
                  </a:cubicBezTo>
                  <a:cubicBezTo>
                    <a:pt x="5" y="16"/>
                    <a:pt x="5" y="16"/>
                    <a:pt x="4" y="15"/>
                  </a:cubicBezTo>
                  <a:cubicBezTo>
                    <a:pt x="4" y="15"/>
                    <a:pt x="3" y="15"/>
                    <a:pt x="2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5" y="3"/>
                    <a:pt x="6" y="4"/>
                    <a:pt x="8" y="4"/>
                  </a:cubicBezTo>
                  <a:cubicBezTo>
                    <a:pt x="9" y="4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7" y="4"/>
                    <a:pt x="18" y="3"/>
                    <a:pt x="20" y="2"/>
                  </a:cubicBezTo>
                  <a:cubicBezTo>
                    <a:pt x="21" y="1"/>
                    <a:pt x="23" y="1"/>
                    <a:pt x="25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8" y="2"/>
                    <a:pt x="27" y="3"/>
                  </a:cubicBezTo>
                  <a:cubicBezTo>
                    <a:pt x="27" y="3"/>
                    <a:pt x="26" y="3"/>
                    <a:pt x="25" y="4"/>
                  </a:cubicBezTo>
                  <a:cubicBezTo>
                    <a:pt x="25" y="4"/>
                    <a:pt x="24" y="5"/>
                    <a:pt x="24" y="6"/>
                  </a:cubicBezTo>
                  <a:cubicBezTo>
                    <a:pt x="24" y="7"/>
                    <a:pt x="25" y="8"/>
                    <a:pt x="25" y="9"/>
                  </a:cubicBezTo>
                  <a:cubicBezTo>
                    <a:pt x="25" y="10"/>
                    <a:pt x="24" y="10"/>
                    <a:pt x="24" y="11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3" y="15"/>
                    <a:pt x="21" y="15"/>
                    <a:pt x="21" y="16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19" y="19"/>
                    <a:pt x="17" y="20"/>
                    <a:pt x="15" y="21"/>
                  </a:cubicBezTo>
                  <a:cubicBezTo>
                    <a:pt x="12" y="23"/>
                    <a:pt x="9" y="25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4" y="26"/>
                    <a:pt x="2" y="26"/>
                    <a:pt x="0" y="26"/>
                  </a:cubicBezTo>
                  <a:cubicBezTo>
                    <a:pt x="0" y="25"/>
                    <a:pt x="0" y="25"/>
                    <a:pt x="1" y="24"/>
                  </a:cubicBezTo>
                  <a:cubicBezTo>
                    <a:pt x="1" y="24"/>
                    <a:pt x="1" y="23"/>
                    <a:pt x="1" y="2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6" name="Freeform 821"/>
            <p:cNvSpPr>
              <a:spLocks/>
            </p:cNvSpPr>
            <p:nvPr/>
          </p:nvSpPr>
          <p:spPr bwMode="auto">
            <a:xfrm>
              <a:off x="4501" y="2297"/>
              <a:ext cx="27" cy="27"/>
            </a:xfrm>
            <a:custGeom>
              <a:avLst/>
              <a:gdLst>
                <a:gd name="T0" fmla="*/ 0 w 8"/>
                <a:gd name="T1" fmla="*/ 91 h 8"/>
                <a:gd name="T2" fmla="*/ 10 w 8"/>
                <a:gd name="T3" fmla="*/ 57 h 8"/>
                <a:gd name="T4" fmla="*/ 34 w 8"/>
                <a:gd name="T5" fmla="*/ 24 h 8"/>
                <a:gd name="T6" fmla="*/ 47 w 8"/>
                <a:gd name="T7" fmla="*/ 0 h 8"/>
                <a:gd name="T8" fmla="*/ 81 w 8"/>
                <a:gd name="T9" fmla="*/ 0 h 8"/>
                <a:gd name="T10" fmla="*/ 91 w 8"/>
                <a:gd name="T11" fmla="*/ 34 h 8"/>
                <a:gd name="T12" fmla="*/ 81 w 8"/>
                <a:gd name="T13" fmla="*/ 57 h 8"/>
                <a:gd name="T14" fmla="*/ 57 w 8"/>
                <a:gd name="T15" fmla="*/ 57 h 8"/>
                <a:gd name="T16" fmla="*/ 47 w 8"/>
                <a:gd name="T17" fmla="*/ 81 h 8"/>
                <a:gd name="T18" fmla="*/ 34 w 8"/>
                <a:gd name="T19" fmla="*/ 81 h 8"/>
                <a:gd name="T20" fmla="*/ 24 w 8"/>
                <a:gd name="T21" fmla="*/ 91 h 8"/>
                <a:gd name="T22" fmla="*/ 0 w 8"/>
                <a:gd name="T23" fmla="*/ 91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0" y="8"/>
                  </a:moveTo>
                  <a:cubicBezTo>
                    <a:pt x="0" y="7"/>
                    <a:pt x="0" y="6"/>
                    <a:pt x="1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3"/>
                    <a:pt x="8" y="4"/>
                    <a:pt x="7" y="5"/>
                  </a:cubicBezTo>
                  <a:cubicBezTo>
                    <a:pt x="6" y="5"/>
                    <a:pt x="5" y="4"/>
                    <a:pt x="5" y="5"/>
                  </a:cubicBezTo>
                  <a:cubicBezTo>
                    <a:pt x="4" y="5"/>
                    <a:pt x="4" y="7"/>
                    <a:pt x="4" y="7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7" name="Freeform 822"/>
            <p:cNvSpPr>
              <a:spLocks/>
            </p:cNvSpPr>
            <p:nvPr/>
          </p:nvSpPr>
          <p:spPr bwMode="auto">
            <a:xfrm>
              <a:off x="4501" y="2338"/>
              <a:ext cx="352" cy="298"/>
            </a:xfrm>
            <a:custGeom>
              <a:avLst/>
              <a:gdLst>
                <a:gd name="T0" fmla="*/ 942 w 102"/>
                <a:gd name="T1" fmla="*/ 516 h 86"/>
                <a:gd name="T2" fmla="*/ 918 w 102"/>
                <a:gd name="T3" fmla="*/ 468 h 86"/>
                <a:gd name="T4" fmla="*/ 880 w 102"/>
                <a:gd name="T5" fmla="*/ 419 h 86"/>
                <a:gd name="T6" fmla="*/ 880 w 102"/>
                <a:gd name="T7" fmla="*/ 371 h 86"/>
                <a:gd name="T8" fmla="*/ 835 w 102"/>
                <a:gd name="T9" fmla="*/ 326 h 86"/>
                <a:gd name="T10" fmla="*/ 811 w 102"/>
                <a:gd name="T11" fmla="*/ 301 h 86"/>
                <a:gd name="T12" fmla="*/ 739 w 102"/>
                <a:gd name="T13" fmla="*/ 253 h 86"/>
                <a:gd name="T14" fmla="*/ 666 w 102"/>
                <a:gd name="T15" fmla="*/ 204 h 86"/>
                <a:gd name="T16" fmla="*/ 428 w 102"/>
                <a:gd name="T17" fmla="*/ 83 h 86"/>
                <a:gd name="T18" fmla="*/ 345 w 102"/>
                <a:gd name="T19" fmla="*/ 24 h 86"/>
                <a:gd name="T20" fmla="*/ 238 w 102"/>
                <a:gd name="T21" fmla="*/ 24 h 86"/>
                <a:gd name="T22" fmla="*/ 131 w 102"/>
                <a:gd name="T23" fmla="*/ 59 h 86"/>
                <a:gd name="T24" fmla="*/ 166 w 102"/>
                <a:gd name="T25" fmla="*/ 132 h 86"/>
                <a:gd name="T26" fmla="*/ 107 w 102"/>
                <a:gd name="T27" fmla="*/ 170 h 86"/>
                <a:gd name="T28" fmla="*/ 24 w 102"/>
                <a:gd name="T29" fmla="*/ 204 h 86"/>
                <a:gd name="T30" fmla="*/ 10 w 102"/>
                <a:gd name="T31" fmla="*/ 277 h 86"/>
                <a:gd name="T32" fmla="*/ 48 w 102"/>
                <a:gd name="T33" fmla="*/ 277 h 86"/>
                <a:gd name="T34" fmla="*/ 121 w 102"/>
                <a:gd name="T35" fmla="*/ 409 h 86"/>
                <a:gd name="T36" fmla="*/ 166 w 102"/>
                <a:gd name="T37" fmla="*/ 468 h 86"/>
                <a:gd name="T38" fmla="*/ 204 w 102"/>
                <a:gd name="T39" fmla="*/ 527 h 86"/>
                <a:gd name="T40" fmla="*/ 248 w 102"/>
                <a:gd name="T41" fmla="*/ 589 h 86"/>
                <a:gd name="T42" fmla="*/ 273 w 102"/>
                <a:gd name="T43" fmla="*/ 672 h 86"/>
                <a:gd name="T44" fmla="*/ 311 w 102"/>
                <a:gd name="T45" fmla="*/ 769 h 86"/>
                <a:gd name="T46" fmla="*/ 369 w 102"/>
                <a:gd name="T47" fmla="*/ 818 h 86"/>
                <a:gd name="T48" fmla="*/ 404 w 102"/>
                <a:gd name="T49" fmla="*/ 887 h 86"/>
                <a:gd name="T50" fmla="*/ 452 w 102"/>
                <a:gd name="T51" fmla="*/ 984 h 86"/>
                <a:gd name="T52" fmla="*/ 476 w 102"/>
                <a:gd name="T53" fmla="*/ 998 h 86"/>
                <a:gd name="T54" fmla="*/ 511 w 102"/>
                <a:gd name="T55" fmla="*/ 1008 h 86"/>
                <a:gd name="T56" fmla="*/ 535 w 102"/>
                <a:gd name="T57" fmla="*/ 960 h 86"/>
                <a:gd name="T58" fmla="*/ 714 w 102"/>
                <a:gd name="T59" fmla="*/ 960 h 86"/>
                <a:gd name="T60" fmla="*/ 773 w 102"/>
                <a:gd name="T61" fmla="*/ 984 h 86"/>
                <a:gd name="T62" fmla="*/ 1011 w 102"/>
                <a:gd name="T63" fmla="*/ 863 h 86"/>
                <a:gd name="T64" fmla="*/ 1215 w 102"/>
                <a:gd name="T65" fmla="*/ 672 h 86"/>
                <a:gd name="T66" fmla="*/ 1166 w 102"/>
                <a:gd name="T67" fmla="*/ 638 h 86"/>
                <a:gd name="T68" fmla="*/ 977 w 102"/>
                <a:gd name="T69" fmla="*/ 551 h 86"/>
                <a:gd name="T70" fmla="*/ 977 w 102"/>
                <a:gd name="T71" fmla="*/ 527 h 86"/>
                <a:gd name="T72" fmla="*/ 977 w 102"/>
                <a:gd name="T73" fmla="*/ 516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86"/>
                <a:gd name="T113" fmla="*/ 102 w 102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86">
                  <a:moveTo>
                    <a:pt x="81" y="42"/>
                  </a:moveTo>
                  <a:cubicBezTo>
                    <a:pt x="80" y="43"/>
                    <a:pt x="80" y="43"/>
                    <a:pt x="79" y="43"/>
                  </a:cubicBezTo>
                  <a:cubicBezTo>
                    <a:pt x="79" y="43"/>
                    <a:pt x="79" y="42"/>
                    <a:pt x="79" y="42"/>
                  </a:cubicBezTo>
                  <a:cubicBezTo>
                    <a:pt x="78" y="41"/>
                    <a:pt x="78" y="40"/>
                    <a:pt x="77" y="39"/>
                  </a:cubicBezTo>
                  <a:cubicBezTo>
                    <a:pt x="77" y="38"/>
                    <a:pt x="76" y="38"/>
                    <a:pt x="76" y="37"/>
                  </a:cubicBezTo>
                  <a:cubicBezTo>
                    <a:pt x="75" y="36"/>
                    <a:pt x="74" y="36"/>
                    <a:pt x="74" y="35"/>
                  </a:cubicBezTo>
                  <a:cubicBezTo>
                    <a:pt x="74" y="34"/>
                    <a:pt x="74" y="33"/>
                    <a:pt x="74" y="33"/>
                  </a:cubicBezTo>
                  <a:cubicBezTo>
                    <a:pt x="75" y="32"/>
                    <a:pt x="75" y="31"/>
                    <a:pt x="74" y="31"/>
                  </a:cubicBezTo>
                  <a:cubicBezTo>
                    <a:pt x="74" y="29"/>
                    <a:pt x="72" y="29"/>
                    <a:pt x="71" y="28"/>
                  </a:cubicBezTo>
                  <a:cubicBezTo>
                    <a:pt x="71" y="28"/>
                    <a:pt x="71" y="27"/>
                    <a:pt x="70" y="27"/>
                  </a:cubicBezTo>
                  <a:cubicBezTo>
                    <a:pt x="70" y="26"/>
                    <a:pt x="69" y="27"/>
                    <a:pt x="68" y="26"/>
                  </a:cubicBezTo>
                  <a:cubicBezTo>
                    <a:pt x="68" y="26"/>
                    <a:pt x="68" y="25"/>
                    <a:pt x="68" y="25"/>
                  </a:cubicBezTo>
                  <a:cubicBezTo>
                    <a:pt x="68" y="24"/>
                    <a:pt x="67" y="22"/>
                    <a:pt x="66" y="21"/>
                  </a:cubicBezTo>
                  <a:cubicBezTo>
                    <a:pt x="65" y="21"/>
                    <a:pt x="63" y="21"/>
                    <a:pt x="62" y="21"/>
                  </a:cubicBezTo>
                  <a:cubicBezTo>
                    <a:pt x="61" y="21"/>
                    <a:pt x="61" y="19"/>
                    <a:pt x="61" y="18"/>
                  </a:cubicBezTo>
                  <a:cubicBezTo>
                    <a:pt x="59" y="18"/>
                    <a:pt x="58" y="18"/>
                    <a:pt x="56" y="17"/>
                  </a:cubicBezTo>
                  <a:cubicBezTo>
                    <a:pt x="53" y="17"/>
                    <a:pt x="50" y="17"/>
                    <a:pt x="48" y="17"/>
                  </a:cubicBezTo>
                  <a:cubicBezTo>
                    <a:pt x="44" y="14"/>
                    <a:pt x="40" y="10"/>
                    <a:pt x="36" y="7"/>
                  </a:cubicBezTo>
                  <a:cubicBezTo>
                    <a:pt x="35" y="6"/>
                    <a:pt x="34" y="6"/>
                    <a:pt x="32" y="5"/>
                  </a:cubicBezTo>
                  <a:cubicBezTo>
                    <a:pt x="31" y="4"/>
                    <a:pt x="30" y="3"/>
                    <a:pt x="29" y="2"/>
                  </a:cubicBezTo>
                  <a:cubicBezTo>
                    <a:pt x="26" y="1"/>
                    <a:pt x="24" y="1"/>
                    <a:pt x="22" y="0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17" y="3"/>
                    <a:pt x="15" y="3"/>
                    <a:pt x="11" y="4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2" y="7"/>
                    <a:pt x="15" y="8"/>
                    <a:pt x="16" y="10"/>
                  </a:cubicBezTo>
                  <a:cubicBezTo>
                    <a:pt x="16" y="11"/>
                    <a:pt x="14" y="10"/>
                    <a:pt x="14" y="11"/>
                  </a:cubicBezTo>
                  <a:cubicBezTo>
                    <a:pt x="14" y="11"/>
                    <a:pt x="14" y="12"/>
                    <a:pt x="13" y="13"/>
                  </a:cubicBezTo>
                  <a:cubicBezTo>
                    <a:pt x="12" y="13"/>
                    <a:pt x="10" y="13"/>
                    <a:pt x="9" y="14"/>
                  </a:cubicBezTo>
                  <a:cubicBezTo>
                    <a:pt x="8" y="15"/>
                    <a:pt x="8" y="16"/>
                    <a:pt x="7" y="17"/>
                  </a:cubicBezTo>
                  <a:cubicBezTo>
                    <a:pt x="5" y="17"/>
                    <a:pt x="4" y="17"/>
                    <a:pt x="2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1" y="22"/>
                    <a:pt x="0" y="23"/>
                    <a:pt x="1" y="23"/>
                  </a:cubicBezTo>
                  <a:cubicBezTo>
                    <a:pt x="1" y="24"/>
                    <a:pt x="2" y="23"/>
                    <a:pt x="2" y="23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6" y="26"/>
                    <a:pt x="6" y="28"/>
                    <a:pt x="8" y="31"/>
                  </a:cubicBezTo>
                  <a:cubicBezTo>
                    <a:pt x="8" y="32"/>
                    <a:pt x="9" y="33"/>
                    <a:pt x="10" y="34"/>
                  </a:cubicBezTo>
                  <a:cubicBezTo>
                    <a:pt x="11" y="35"/>
                    <a:pt x="12" y="35"/>
                    <a:pt x="12" y="37"/>
                  </a:cubicBezTo>
                  <a:cubicBezTo>
                    <a:pt x="13" y="37"/>
                    <a:pt x="14" y="38"/>
                    <a:pt x="14" y="39"/>
                  </a:cubicBezTo>
                  <a:cubicBezTo>
                    <a:pt x="15" y="40"/>
                    <a:pt x="14" y="41"/>
                    <a:pt x="14" y="42"/>
                  </a:cubicBezTo>
                  <a:cubicBezTo>
                    <a:pt x="14" y="43"/>
                    <a:pt x="16" y="44"/>
                    <a:pt x="17" y="44"/>
                  </a:cubicBezTo>
                  <a:cubicBezTo>
                    <a:pt x="18" y="45"/>
                    <a:pt x="19" y="46"/>
                    <a:pt x="20" y="47"/>
                  </a:cubicBezTo>
                  <a:cubicBezTo>
                    <a:pt x="20" y="48"/>
                    <a:pt x="21" y="48"/>
                    <a:pt x="21" y="49"/>
                  </a:cubicBezTo>
                  <a:cubicBezTo>
                    <a:pt x="22" y="50"/>
                    <a:pt x="22" y="52"/>
                    <a:pt x="23" y="54"/>
                  </a:cubicBezTo>
                  <a:cubicBezTo>
                    <a:pt x="23" y="54"/>
                    <a:pt x="23" y="55"/>
                    <a:pt x="23" y="56"/>
                  </a:cubicBezTo>
                  <a:cubicBezTo>
                    <a:pt x="23" y="57"/>
                    <a:pt x="22" y="58"/>
                    <a:pt x="23" y="59"/>
                  </a:cubicBezTo>
                  <a:cubicBezTo>
                    <a:pt x="24" y="61"/>
                    <a:pt x="25" y="63"/>
                    <a:pt x="26" y="64"/>
                  </a:cubicBezTo>
                  <a:cubicBezTo>
                    <a:pt x="27" y="65"/>
                    <a:pt x="28" y="65"/>
                    <a:pt x="29" y="66"/>
                  </a:cubicBezTo>
                  <a:cubicBezTo>
                    <a:pt x="29" y="66"/>
                    <a:pt x="30" y="67"/>
                    <a:pt x="31" y="68"/>
                  </a:cubicBezTo>
                  <a:cubicBezTo>
                    <a:pt x="32" y="69"/>
                    <a:pt x="32" y="70"/>
                    <a:pt x="33" y="71"/>
                  </a:cubicBezTo>
                  <a:cubicBezTo>
                    <a:pt x="34" y="72"/>
                    <a:pt x="34" y="73"/>
                    <a:pt x="34" y="74"/>
                  </a:cubicBezTo>
                  <a:cubicBezTo>
                    <a:pt x="36" y="76"/>
                    <a:pt x="37" y="78"/>
                    <a:pt x="38" y="79"/>
                  </a:cubicBezTo>
                  <a:cubicBezTo>
                    <a:pt x="39" y="80"/>
                    <a:pt x="38" y="81"/>
                    <a:pt x="38" y="82"/>
                  </a:cubicBezTo>
                  <a:cubicBezTo>
                    <a:pt x="39" y="82"/>
                    <a:pt x="39" y="80"/>
                    <a:pt x="40" y="81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41" y="84"/>
                    <a:pt x="42" y="85"/>
                    <a:pt x="42" y="86"/>
                  </a:cubicBezTo>
                  <a:cubicBezTo>
                    <a:pt x="43" y="85"/>
                    <a:pt x="43" y="85"/>
                    <a:pt x="43" y="84"/>
                  </a:cubicBezTo>
                  <a:cubicBezTo>
                    <a:pt x="44" y="83"/>
                    <a:pt x="43" y="82"/>
                    <a:pt x="43" y="81"/>
                  </a:cubicBezTo>
                  <a:cubicBezTo>
                    <a:pt x="44" y="80"/>
                    <a:pt x="44" y="80"/>
                    <a:pt x="45" y="80"/>
                  </a:cubicBezTo>
                  <a:cubicBezTo>
                    <a:pt x="45" y="80"/>
                    <a:pt x="46" y="81"/>
                    <a:pt x="46" y="81"/>
                  </a:cubicBezTo>
                  <a:cubicBezTo>
                    <a:pt x="51" y="81"/>
                    <a:pt x="55" y="80"/>
                    <a:pt x="60" y="80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3" y="83"/>
                    <a:pt x="64" y="82"/>
                    <a:pt x="65" y="82"/>
                  </a:cubicBezTo>
                  <a:cubicBezTo>
                    <a:pt x="67" y="80"/>
                    <a:pt x="68" y="78"/>
                    <a:pt x="69" y="76"/>
                  </a:cubicBezTo>
                  <a:cubicBezTo>
                    <a:pt x="74" y="75"/>
                    <a:pt x="80" y="73"/>
                    <a:pt x="85" y="7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4"/>
                    <a:pt x="83" y="44"/>
                    <a:pt x="82" y="44"/>
                  </a:cubicBezTo>
                  <a:cubicBezTo>
                    <a:pt x="82" y="44"/>
                    <a:pt x="81" y="45"/>
                    <a:pt x="81" y="45"/>
                  </a:cubicBezTo>
                  <a:cubicBezTo>
                    <a:pt x="81" y="44"/>
                    <a:pt x="82" y="44"/>
                    <a:pt x="82" y="43"/>
                  </a:cubicBezTo>
                  <a:cubicBezTo>
                    <a:pt x="82" y="43"/>
                    <a:pt x="81" y="43"/>
                    <a:pt x="81" y="4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8" name="Freeform 823"/>
            <p:cNvSpPr>
              <a:spLocks/>
            </p:cNvSpPr>
            <p:nvPr/>
          </p:nvSpPr>
          <p:spPr bwMode="auto">
            <a:xfrm>
              <a:off x="4501" y="2324"/>
              <a:ext cx="72" cy="84"/>
            </a:xfrm>
            <a:custGeom>
              <a:avLst/>
              <a:gdLst>
                <a:gd name="T0" fmla="*/ 0 w 21"/>
                <a:gd name="T1" fmla="*/ 294 h 24"/>
                <a:gd name="T2" fmla="*/ 0 w 21"/>
                <a:gd name="T3" fmla="*/ 284 h 24"/>
                <a:gd name="T4" fmla="*/ 0 w 21"/>
                <a:gd name="T5" fmla="*/ 270 h 24"/>
                <a:gd name="T6" fmla="*/ 0 w 21"/>
                <a:gd name="T7" fmla="*/ 235 h 24"/>
                <a:gd name="T8" fmla="*/ 10 w 21"/>
                <a:gd name="T9" fmla="*/ 182 h 24"/>
                <a:gd name="T10" fmla="*/ 10 w 21"/>
                <a:gd name="T11" fmla="*/ 158 h 24"/>
                <a:gd name="T12" fmla="*/ 24 w 21"/>
                <a:gd name="T13" fmla="*/ 98 h 24"/>
                <a:gd name="T14" fmla="*/ 24 w 21"/>
                <a:gd name="T15" fmla="*/ 63 h 24"/>
                <a:gd name="T16" fmla="*/ 82 w 21"/>
                <a:gd name="T17" fmla="*/ 84 h 24"/>
                <a:gd name="T18" fmla="*/ 82 w 21"/>
                <a:gd name="T19" fmla="*/ 98 h 24"/>
                <a:gd name="T20" fmla="*/ 93 w 21"/>
                <a:gd name="T21" fmla="*/ 84 h 24"/>
                <a:gd name="T22" fmla="*/ 213 w 21"/>
                <a:gd name="T23" fmla="*/ 0 h 24"/>
                <a:gd name="T24" fmla="*/ 213 w 21"/>
                <a:gd name="T25" fmla="*/ 14 h 24"/>
                <a:gd name="T26" fmla="*/ 223 w 21"/>
                <a:gd name="T27" fmla="*/ 49 h 24"/>
                <a:gd name="T28" fmla="*/ 213 w 21"/>
                <a:gd name="T29" fmla="*/ 63 h 24"/>
                <a:gd name="T30" fmla="*/ 247 w 21"/>
                <a:gd name="T31" fmla="*/ 84 h 24"/>
                <a:gd name="T32" fmla="*/ 213 w 21"/>
                <a:gd name="T33" fmla="*/ 98 h 24"/>
                <a:gd name="T34" fmla="*/ 117 w 21"/>
                <a:gd name="T35" fmla="*/ 137 h 24"/>
                <a:gd name="T36" fmla="*/ 117 w 21"/>
                <a:gd name="T37" fmla="*/ 137 h 24"/>
                <a:gd name="T38" fmla="*/ 165 w 21"/>
                <a:gd name="T39" fmla="*/ 210 h 24"/>
                <a:gd name="T40" fmla="*/ 141 w 21"/>
                <a:gd name="T41" fmla="*/ 220 h 24"/>
                <a:gd name="T42" fmla="*/ 141 w 21"/>
                <a:gd name="T43" fmla="*/ 245 h 24"/>
                <a:gd name="T44" fmla="*/ 82 w 21"/>
                <a:gd name="T45" fmla="*/ 259 h 24"/>
                <a:gd name="T46" fmla="*/ 72 w 21"/>
                <a:gd name="T47" fmla="*/ 294 h 24"/>
                <a:gd name="T48" fmla="*/ 0 w 21"/>
                <a:gd name="T49" fmla="*/ 294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4"/>
                <a:gd name="T77" fmla="*/ 21 w 21"/>
                <a:gd name="T78" fmla="*/ 24 h 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4">
                  <a:moveTo>
                    <a:pt x="0" y="2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0"/>
                    <a:pt x="0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1"/>
                    <a:pt x="1" y="10"/>
                    <a:pt x="2" y="8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4" y="6"/>
                    <a:pt x="6" y="6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11" y="4"/>
                    <a:pt x="15" y="2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9" y="6"/>
                    <a:pt x="20" y="6"/>
                    <a:pt x="21" y="7"/>
                  </a:cubicBezTo>
                  <a:cubicBezTo>
                    <a:pt x="20" y="7"/>
                    <a:pt x="19" y="8"/>
                    <a:pt x="18" y="8"/>
                  </a:cubicBezTo>
                  <a:cubicBezTo>
                    <a:pt x="16" y="9"/>
                    <a:pt x="13" y="10"/>
                    <a:pt x="10" y="11"/>
                  </a:cubicBezTo>
                  <a:cubicBezTo>
                    <a:pt x="10" y="11"/>
                    <a:pt x="9" y="11"/>
                    <a:pt x="10" y="11"/>
                  </a:cubicBezTo>
                  <a:cubicBezTo>
                    <a:pt x="11" y="14"/>
                    <a:pt x="13" y="15"/>
                    <a:pt x="14" y="17"/>
                  </a:cubicBezTo>
                  <a:cubicBezTo>
                    <a:pt x="14" y="18"/>
                    <a:pt x="13" y="17"/>
                    <a:pt x="12" y="18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0" y="20"/>
                    <a:pt x="9" y="20"/>
                    <a:pt x="7" y="21"/>
                  </a:cubicBezTo>
                  <a:cubicBezTo>
                    <a:pt x="7" y="22"/>
                    <a:pt x="6" y="23"/>
                    <a:pt x="6" y="24"/>
                  </a:cubicBezTo>
                  <a:cubicBezTo>
                    <a:pt x="4" y="24"/>
                    <a:pt x="2" y="24"/>
                    <a:pt x="0" y="2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9" name="Freeform 824"/>
            <p:cNvSpPr>
              <a:spLocks/>
            </p:cNvSpPr>
            <p:nvPr/>
          </p:nvSpPr>
          <p:spPr bwMode="auto">
            <a:xfrm>
              <a:off x="4459" y="2366"/>
              <a:ext cx="42" cy="59"/>
            </a:xfrm>
            <a:custGeom>
              <a:avLst/>
              <a:gdLst>
                <a:gd name="T0" fmla="*/ 147 w 12"/>
                <a:gd name="T1" fmla="*/ 97 h 17"/>
                <a:gd name="T2" fmla="*/ 137 w 12"/>
                <a:gd name="T3" fmla="*/ 121 h 17"/>
                <a:gd name="T4" fmla="*/ 137 w 12"/>
                <a:gd name="T5" fmla="*/ 146 h 17"/>
                <a:gd name="T6" fmla="*/ 123 w 12"/>
                <a:gd name="T7" fmla="*/ 156 h 17"/>
                <a:gd name="T8" fmla="*/ 123 w 12"/>
                <a:gd name="T9" fmla="*/ 194 h 17"/>
                <a:gd name="T10" fmla="*/ 123 w 12"/>
                <a:gd name="T11" fmla="*/ 205 h 17"/>
                <a:gd name="T12" fmla="*/ 84 w 12"/>
                <a:gd name="T13" fmla="*/ 180 h 17"/>
                <a:gd name="T14" fmla="*/ 74 w 12"/>
                <a:gd name="T15" fmla="*/ 156 h 17"/>
                <a:gd name="T16" fmla="*/ 24 w 12"/>
                <a:gd name="T17" fmla="*/ 108 h 17"/>
                <a:gd name="T18" fmla="*/ 24 w 12"/>
                <a:gd name="T19" fmla="*/ 97 h 17"/>
                <a:gd name="T20" fmla="*/ 14 w 12"/>
                <a:gd name="T21" fmla="*/ 73 h 17"/>
                <a:gd name="T22" fmla="*/ 0 w 12"/>
                <a:gd name="T23" fmla="*/ 35 h 17"/>
                <a:gd name="T24" fmla="*/ 14 w 12"/>
                <a:gd name="T25" fmla="*/ 10 h 17"/>
                <a:gd name="T26" fmla="*/ 39 w 12"/>
                <a:gd name="T27" fmla="*/ 0 h 17"/>
                <a:gd name="T28" fmla="*/ 74 w 12"/>
                <a:gd name="T29" fmla="*/ 10 h 17"/>
                <a:gd name="T30" fmla="*/ 98 w 12"/>
                <a:gd name="T31" fmla="*/ 10 h 17"/>
                <a:gd name="T32" fmla="*/ 147 w 12"/>
                <a:gd name="T33" fmla="*/ 9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7"/>
                <a:gd name="T53" fmla="*/ 12 w 1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7">
                  <a:moveTo>
                    <a:pt x="12" y="8"/>
                  </a:moveTo>
                  <a:cubicBezTo>
                    <a:pt x="12" y="9"/>
                    <a:pt x="11" y="9"/>
                    <a:pt x="11" y="10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0" y="14"/>
                    <a:pt x="10" y="15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9" y="16"/>
                    <a:pt x="7" y="16"/>
                    <a:pt x="7" y="15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5" y="12"/>
                    <a:pt x="4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7"/>
                    <a:pt x="2" y="6"/>
                    <a:pt x="1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0" name="Freeform 825"/>
            <p:cNvSpPr>
              <a:spLocks/>
            </p:cNvSpPr>
            <p:nvPr/>
          </p:nvSpPr>
          <p:spPr bwMode="auto">
            <a:xfrm>
              <a:off x="4784" y="2480"/>
              <a:ext cx="142" cy="142"/>
            </a:xfrm>
            <a:custGeom>
              <a:avLst/>
              <a:gdLst>
                <a:gd name="T0" fmla="*/ 83 w 41"/>
                <a:gd name="T1" fmla="*/ 492 h 41"/>
                <a:gd name="T2" fmla="*/ 132 w 41"/>
                <a:gd name="T3" fmla="*/ 468 h 41"/>
                <a:gd name="T4" fmla="*/ 166 w 41"/>
                <a:gd name="T5" fmla="*/ 468 h 41"/>
                <a:gd name="T6" fmla="*/ 190 w 41"/>
                <a:gd name="T7" fmla="*/ 468 h 41"/>
                <a:gd name="T8" fmla="*/ 229 w 41"/>
                <a:gd name="T9" fmla="*/ 443 h 41"/>
                <a:gd name="T10" fmla="*/ 204 w 41"/>
                <a:gd name="T11" fmla="*/ 433 h 41"/>
                <a:gd name="T12" fmla="*/ 263 w 41"/>
                <a:gd name="T13" fmla="*/ 409 h 41"/>
                <a:gd name="T14" fmla="*/ 287 w 41"/>
                <a:gd name="T15" fmla="*/ 409 h 41"/>
                <a:gd name="T16" fmla="*/ 312 w 41"/>
                <a:gd name="T17" fmla="*/ 371 h 41"/>
                <a:gd name="T18" fmla="*/ 360 w 41"/>
                <a:gd name="T19" fmla="*/ 346 h 41"/>
                <a:gd name="T20" fmla="*/ 360 w 41"/>
                <a:gd name="T21" fmla="*/ 336 h 41"/>
                <a:gd name="T22" fmla="*/ 346 w 41"/>
                <a:gd name="T23" fmla="*/ 312 h 41"/>
                <a:gd name="T24" fmla="*/ 384 w 41"/>
                <a:gd name="T25" fmla="*/ 277 h 41"/>
                <a:gd name="T26" fmla="*/ 384 w 41"/>
                <a:gd name="T27" fmla="*/ 253 h 41"/>
                <a:gd name="T28" fmla="*/ 395 w 41"/>
                <a:gd name="T29" fmla="*/ 263 h 41"/>
                <a:gd name="T30" fmla="*/ 409 w 41"/>
                <a:gd name="T31" fmla="*/ 263 h 41"/>
                <a:gd name="T32" fmla="*/ 419 w 41"/>
                <a:gd name="T33" fmla="*/ 229 h 41"/>
                <a:gd name="T34" fmla="*/ 481 w 41"/>
                <a:gd name="T35" fmla="*/ 156 h 41"/>
                <a:gd name="T36" fmla="*/ 481 w 41"/>
                <a:gd name="T37" fmla="*/ 132 h 41"/>
                <a:gd name="T38" fmla="*/ 433 w 41"/>
                <a:gd name="T39" fmla="*/ 121 h 41"/>
                <a:gd name="T40" fmla="*/ 409 w 41"/>
                <a:gd name="T41" fmla="*/ 73 h 41"/>
                <a:gd name="T42" fmla="*/ 371 w 41"/>
                <a:gd name="T43" fmla="*/ 73 h 41"/>
                <a:gd name="T44" fmla="*/ 312 w 41"/>
                <a:gd name="T45" fmla="*/ 59 h 41"/>
                <a:gd name="T46" fmla="*/ 263 w 41"/>
                <a:gd name="T47" fmla="*/ 10 h 41"/>
                <a:gd name="T48" fmla="*/ 239 w 41"/>
                <a:gd name="T49" fmla="*/ 10 h 41"/>
                <a:gd name="T50" fmla="*/ 229 w 41"/>
                <a:gd name="T51" fmla="*/ 0 h 41"/>
                <a:gd name="T52" fmla="*/ 215 w 41"/>
                <a:gd name="T53" fmla="*/ 24 h 41"/>
                <a:gd name="T54" fmla="*/ 229 w 41"/>
                <a:gd name="T55" fmla="*/ 48 h 41"/>
                <a:gd name="T56" fmla="*/ 204 w 41"/>
                <a:gd name="T57" fmla="*/ 59 h 41"/>
                <a:gd name="T58" fmla="*/ 204 w 41"/>
                <a:gd name="T59" fmla="*/ 83 h 41"/>
                <a:gd name="T60" fmla="*/ 180 w 41"/>
                <a:gd name="T61" fmla="*/ 97 h 41"/>
                <a:gd name="T62" fmla="*/ 190 w 41"/>
                <a:gd name="T63" fmla="*/ 121 h 41"/>
                <a:gd name="T64" fmla="*/ 229 w 41"/>
                <a:gd name="T65" fmla="*/ 166 h 41"/>
                <a:gd name="T66" fmla="*/ 190 w 41"/>
                <a:gd name="T67" fmla="*/ 287 h 41"/>
                <a:gd name="T68" fmla="*/ 0 w 41"/>
                <a:gd name="T69" fmla="*/ 346 h 41"/>
                <a:gd name="T70" fmla="*/ 83 w 41"/>
                <a:gd name="T71" fmla="*/ 492 h 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41"/>
                <a:gd name="T110" fmla="*/ 41 w 41"/>
                <a:gd name="T111" fmla="*/ 41 h 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41">
                  <a:moveTo>
                    <a:pt x="7" y="41"/>
                  </a:moveTo>
                  <a:cubicBezTo>
                    <a:pt x="8" y="40"/>
                    <a:pt x="9" y="40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5" y="39"/>
                    <a:pt x="16" y="39"/>
                  </a:cubicBezTo>
                  <a:cubicBezTo>
                    <a:pt x="17" y="39"/>
                    <a:pt x="18" y="38"/>
                    <a:pt x="19" y="37"/>
                  </a:cubicBezTo>
                  <a:cubicBezTo>
                    <a:pt x="19" y="37"/>
                    <a:pt x="17" y="36"/>
                    <a:pt x="17" y="36"/>
                  </a:cubicBezTo>
                  <a:cubicBezTo>
                    <a:pt x="19" y="35"/>
                    <a:pt x="21" y="35"/>
                    <a:pt x="22" y="34"/>
                  </a:cubicBezTo>
                  <a:cubicBezTo>
                    <a:pt x="23" y="34"/>
                    <a:pt x="24" y="34"/>
                    <a:pt x="24" y="34"/>
                  </a:cubicBezTo>
                  <a:cubicBezTo>
                    <a:pt x="25" y="33"/>
                    <a:pt x="25" y="32"/>
                    <a:pt x="26" y="31"/>
                  </a:cubicBezTo>
                  <a:cubicBezTo>
                    <a:pt x="27" y="30"/>
                    <a:pt x="29" y="30"/>
                    <a:pt x="30" y="29"/>
                  </a:cubicBezTo>
                  <a:cubicBezTo>
                    <a:pt x="30" y="29"/>
                    <a:pt x="30" y="29"/>
                    <a:pt x="30" y="28"/>
                  </a:cubicBezTo>
                  <a:cubicBezTo>
                    <a:pt x="30" y="28"/>
                    <a:pt x="29" y="27"/>
                    <a:pt x="29" y="26"/>
                  </a:cubicBezTo>
                  <a:cubicBezTo>
                    <a:pt x="29" y="25"/>
                    <a:pt x="31" y="24"/>
                    <a:pt x="32" y="23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3" y="21"/>
                    <a:pt x="32" y="22"/>
                    <a:pt x="33" y="22"/>
                  </a:cubicBezTo>
                  <a:cubicBezTo>
                    <a:pt x="33" y="23"/>
                    <a:pt x="34" y="23"/>
                    <a:pt x="34" y="22"/>
                  </a:cubicBezTo>
                  <a:cubicBezTo>
                    <a:pt x="35" y="21"/>
                    <a:pt x="35" y="20"/>
                    <a:pt x="35" y="19"/>
                  </a:cubicBezTo>
                  <a:cubicBezTo>
                    <a:pt x="37" y="17"/>
                    <a:pt x="39" y="15"/>
                    <a:pt x="40" y="13"/>
                  </a:cubicBezTo>
                  <a:cubicBezTo>
                    <a:pt x="41" y="12"/>
                    <a:pt x="40" y="11"/>
                    <a:pt x="40" y="11"/>
                  </a:cubicBezTo>
                  <a:cubicBezTo>
                    <a:pt x="39" y="10"/>
                    <a:pt x="37" y="10"/>
                    <a:pt x="36" y="10"/>
                  </a:cubicBezTo>
                  <a:cubicBezTo>
                    <a:pt x="35" y="9"/>
                    <a:pt x="35" y="7"/>
                    <a:pt x="34" y="6"/>
                  </a:cubicBezTo>
                  <a:cubicBezTo>
                    <a:pt x="33" y="5"/>
                    <a:pt x="32" y="6"/>
                    <a:pt x="31" y="6"/>
                  </a:cubicBezTo>
                  <a:cubicBezTo>
                    <a:pt x="29" y="6"/>
                    <a:pt x="27" y="6"/>
                    <a:pt x="26" y="5"/>
                  </a:cubicBezTo>
                  <a:cubicBezTo>
                    <a:pt x="24" y="4"/>
                    <a:pt x="24" y="2"/>
                    <a:pt x="22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9" y="1"/>
                    <a:pt x="18" y="1"/>
                    <a:pt x="18" y="2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8" y="5"/>
                    <a:pt x="17" y="4"/>
                    <a:pt x="17" y="5"/>
                  </a:cubicBezTo>
                  <a:cubicBezTo>
                    <a:pt x="16" y="5"/>
                    <a:pt x="17" y="6"/>
                    <a:pt x="17" y="7"/>
                  </a:cubicBezTo>
                  <a:cubicBezTo>
                    <a:pt x="17" y="7"/>
                    <a:pt x="15" y="8"/>
                    <a:pt x="15" y="8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7" y="4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1" name="Freeform 826"/>
            <p:cNvSpPr>
              <a:spLocks/>
            </p:cNvSpPr>
            <p:nvPr/>
          </p:nvSpPr>
          <p:spPr bwMode="auto">
            <a:xfrm>
              <a:off x="4784" y="2453"/>
              <a:ext cx="69" cy="69"/>
            </a:xfrm>
            <a:custGeom>
              <a:avLst/>
              <a:gdLst>
                <a:gd name="T0" fmla="*/ 214 w 20"/>
                <a:gd name="T1" fmla="*/ 0 h 20"/>
                <a:gd name="T2" fmla="*/ 204 w 20"/>
                <a:gd name="T3" fmla="*/ 24 h 20"/>
                <a:gd name="T4" fmla="*/ 166 w 20"/>
                <a:gd name="T5" fmla="*/ 72 h 20"/>
                <a:gd name="T6" fmla="*/ 141 w 20"/>
                <a:gd name="T7" fmla="*/ 121 h 20"/>
                <a:gd name="T8" fmla="*/ 97 w 20"/>
                <a:gd name="T9" fmla="*/ 131 h 20"/>
                <a:gd name="T10" fmla="*/ 48 w 20"/>
                <a:gd name="T11" fmla="*/ 131 h 20"/>
                <a:gd name="T12" fmla="*/ 35 w 20"/>
                <a:gd name="T13" fmla="*/ 141 h 20"/>
                <a:gd name="T14" fmla="*/ 24 w 20"/>
                <a:gd name="T15" fmla="*/ 141 h 20"/>
                <a:gd name="T16" fmla="*/ 10 w 20"/>
                <a:gd name="T17" fmla="*/ 131 h 20"/>
                <a:gd name="T18" fmla="*/ 0 w 20"/>
                <a:gd name="T19" fmla="*/ 155 h 20"/>
                <a:gd name="T20" fmla="*/ 10 w 20"/>
                <a:gd name="T21" fmla="*/ 204 h 20"/>
                <a:gd name="T22" fmla="*/ 166 w 20"/>
                <a:gd name="T23" fmla="*/ 238 h 20"/>
                <a:gd name="T24" fmla="*/ 179 w 20"/>
                <a:gd name="T25" fmla="*/ 228 h 20"/>
                <a:gd name="T26" fmla="*/ 179 w 20"/>
                <a:gd name="T27" fmla="*/ 190 h 20"/>
                <a:gd name="T28" fmla="*/ 190 w 20"/>
                <a:gd name="T29" fmla="*/ 166 h 20"/>
                <a:gd name="T30" fmla="*/ 190 w 20"/>
                <a:gd name="T31" fmla="*/ 141 h 20"/>
                <a:gd name="T32" fmla="*/ 204 w 20"/>
                <a:gd name="T33" fmla="*/ 131 h 20"/>
                <a:gd name="T34" fmla="*/ 204 w 20"/>
                <a:gd name="T35" fmla="*/ 107 h 20"/>
                <a:gd name="T36" fmla="*/ 214 w 20"/>
                <a:gd name="T37" fmla="*/ 83 h 20"/>
                <a:gd name="T38" fmla="*/ 228 w 20"/>
                <a:gd name="T39" fmla="*/ 97 h 20"/>
                <a:gd name="T40" fmla="*/ 238 w 20"/>
                <a:gd name="T41" fmla="*/ 97 h 20"/>
                <a:gd name="T42" fmla="*/ 238 w 20"/>
                <a:gd name="T43" fmla="*/ 59 h 20"/>
                <a:gd name="T44" fmla="*/ 238 w 20"/>
                <a:gd name="T45" fmla="*/ 35 h 20"/>
                <a:gd name="T46" fmla="*/ 228 w 20"/>
                <a:gd name="T47" fmla="*/ 35 h 20"/>
                <a:gd name="T48" fmla="*/ 228 w 20"/>
                <a:gd name="T49" fmla="*/ 48 h 20"/>
                <a:gd name="T50" fmla="*/ 228 w 20"/>
                <a:gd name="T51" fmla="*/ 24 h 20"/>
                <a:gd name="T52" fmla="*/ 214 w 20"/>
                <a:gd name="T53" fmla="*/ 0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20"/>
                <a:gd name="T83" fmla="*/ 20 w 20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20">
                  <a:moveTo>
                    <a:pt x="18" y="0"/>
                  </a:moveTo>
                  <a:cubicBezTo>
                    <a:pt x="18" y="0"/>
                    <a:pt x="18" y="2"/>
                    <a:pt x="17" y="2"/>
                  </a:cubicBezTo>
                  <a:cubicBezTo>
                    <a:pt x="16" y="3"/>
                    <a:pt x="15" y="5"/>
                    <a:pt x="14" y="6"/>
                  </a:cubicBezTo>
                  <a:cubicBezTo>
                    <a:pt x="13" y="8"/>
                    <a:pt x="13" y="9"/>
                    <a:pt x="12" y="10"/>
                  </a:cubicBezTo>
                  <a:cubicBezTo>
                    <a:pt x="11" y="10"/>
                    <a:pt x="9" y="11"/>
                    <a:pt x="8" y="11"/>
                  </a:cubicBezTo>
                  <a:cubicBezTo>
                    <a:pt x="7" y="12"/>
                    <a:pt x="5" y="11"/>
                    <a:pt x="4" y="11"/>
                  </a:cubicBezTo>
                  <a:cubicBezTo>
                    <a:pt x="4" y="11"/>
                    <a:pt x="4" y="12"/>
                    <a:pt x="3" y="12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7"/>
                    <a:pt x="15" y="16"/>
                  </a:cubicBezTo>
                  <a:cubicBezTo>
                    <a:pt x="15" y="15"/>
                    <a:pt x="16" y="15"/>
                    <a:pt x="16" y="14"/>
                  </a:cubicBezTo>
                  <a:cubicBezTo>
                    <a:pt x="16" y="13"/>
                    <a:pt x="15" y="13"/>
                    <a:pt x="16" y="12"/>
                  </a:cubicBezTo>
                  <a:cubicBezTo>
                    <a:pt x="16" y="12"/>
                    <a:pt x="17" y="12"/>
                    <a:pt x="17" y="11"/>
                  </a:cubicBezTo>
                  <a:cubicBezTo>
                    <a:pt x="18" y="10"/>
                    <a:pt x="17" y="10"/>
                    <a:pt x="17" y="9"/>
                  </a:cubicBezTo>
                  <a:cubicBezTo>
                    <a:pt x="17" y="8"/>
                    <a:pt x="17" y="8"/>
                    <a:pt x="18" y="7"/>
                  </a:cubicBezTo>
                  <a:cubicBezTo>
                    <a:pt x="18" y="7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9" y="2"/>
                    <a:pt x="19" y="2"/>
                  </a:cubicBezTo>
                  <a:cubicBezTo>
                    <a:pt x="19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2" name="Freeform 827"/>
            <p:cNvSpPr>
              <a:spLocks/>
            </p:cNvSpPr>
            <p:nvPr/>
          </p:nvSpPr>
          <p:spPr bwMode="auto">
            <a:xfrm>
              <a:off x="4684" y="2380"/>
              <a:ext cx="45" cy="28"/>
            </a:xfrm>
            <a:custGeom>
              <a:avLst/>
              <a:gdLst>
                <a:gd name="T0" fmla="*/ 156 w 13"/>
                <a:gd name="T1" fmla="*/ 98 h 8"/>
                <a:gd name="T2" fmla="*/ 132 w 13"/>
                <a:gd name="T3" fmla="*/ 73 h 8"/>
                <a:gd name="T4" fmla="*/ 107 w 13"/>
                <a:gd name="T5" fmla="*/ 59 h 8"/>
                <a:gd name="T6" fmla="*/ 83 w 13"/>
                <a:gd name="T7" fmla="*/ 59 h 8"/>
                <a:gd name="T8" fmla="*/ 107 w 13"/>
                <a:gd name="T9" fmla="*/ 35 h 8"/>
                <a:gd name="T10" fmla="*/ 121 w 13"/>
                <a:gd name="T11" fmla="*/ 35 h 8"/>
                <a:gd name="T12" fmla="*/ 107 w 13"/>
                <a:gd name="T13" fmla="*/ 14 h 8"/>
                <a:gd name="T14" fmla="*/ 97 w 13"/>
                <a:gd name="T15" fmla="*/ 14 h 8"/>
                <a:gd name="T16" fmla="*/ 48 w 13"/>
                <a:gd name="T17" fmla="*/ 14 h 8"/>
                <a:gd name="T18" fmla="*/ 35 w 13"/>
                <a:gd name="T19" fmla="*/ 35 h 8"/>
                <a:gd name="T20" fmla="*/ 0 w 13"/>
                <a:gd name="T21" fmla="*/ 59 h 8"/>
                <a:gd name="T22" fmla="*/ 73 w 13"/>
                <a:gd name="T23" fmla="*/ 73 h 8"/>
                <a:gd name="T24" fmla="*/ 97 w 13"/>
                <a:gd name="T25" fmla="*/ 98 h 8"/>
                <a:gd name="T26" fmla="*/ 156 w 13"/>
                <a:gd name="T27" fmla="*/ 98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8"/>
                <a:gd name="T44" fmla="*/ 13 w 1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8">
                  <a:moveTo>
                    <a:pt x="13" y="8"/>
                  </a:moveTo>
                  <a:cubicBezTo>
                    <a:pt x="12" y="8"/>
                    <a:pt x="11" y="7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9" y="5"/>
                    <a:pt x="7" y="5"/>
                    <a:pt x="7" y="5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2"/>
                    <a:pt x="9" y="2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6" y="0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8"/>
                    <a:pt x="11" y="8"/>
                    <a:pt x="13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3" name="Freeform 828"/>
            <p:cNvSpPr>
              <a:spLocks/>
            </p:cNvSpPr>
            <p:nvPr/>
          </p:nvSpPr>
          <p:spPr bwMode="auto">
            <a:xfrm>
              <a:off x="4559" y="2255"/>
              <a:ext cx="170" cy="153"/>
            </a:xfrm>
            <a:custGeom>
              <a:avLst/>
              <a:gdLst>
                <a:gd name="T0" fmla="*/ 590 w 49"/>
                <a:gd name="T1" fmla="*/ 483 h 44"/>
                <a:gd name="T2" fmla="*/ 555 w 49"/>
                <a:gd name="T3" fmla="*/ 483 h 44"/>
                <a:gd name="T4" fmla="*/ 541 w 49"/>
                <a:gd name="T5" fmla="*/ 483 h 44"/>
                <a:gd name="T6" fmla="*/ 493 w 49"/>
                <a:gd name="T7" fmla="*/ 483 h 44"/>
                <a:gd name="T8" fmla="*/ 468 w 49"/>
                <a:gd name="T9" fmla="*/ 508 h 44"/>
                <a:gd name="T10" fmla="*/ 444 w 49"/>
                <a:gd name="T11" fmla="*/ 532 h 44"/>
                <a:gd name="T12" fmla="*/ 350 w 49"/>
                <a:gd name="T13" fmla="*/ 532 h 44"/>
                <a:gd name="T14" fmla="*/ 205 w 49"/>
                <a:gd name="T15" fmla="*/ 424 h 44"/>
                <a:gd name="T16" fmla="*/ 156 w 49"/>
                <a:gd name="T17" fmla="*/ 386 h 44"/>
                <a:gd name="T18" fmla="*/ 108 w 49"/>
                <a:gd name="T19" fmla="*/ 362 h 44"/>
                <a:gd name="T20" fmla="*/ 24 w 49"/>
                <a:gd name="T21" fmla="*/ 337 h 44"/>
                <a:gd name="T22" fmla="*/ 0 w 49"/>
                <a:gd name="T23" fmla="*/ 313 h 44"/>
                <a:gd name="T24" fmla="*/ 10 w 49"/>
                <a:gd name="T25" fmla="*/ 303 h 44"/>
                <a:gd name="T26" fmla="*/ 0 w 49"/>
                <a:gd name="T27" fmla="*/ 278 h 44"/>
                <a:gd name="T28" fmla="*/ 0 w 49"/>
                <a:gd name="T29" fmla="*/ 268 h 44"/>
                <a:gd name="T30" fmla="*/ 59 w 49"/>
                <a:gd name="T31" fmla="*/ 219 h 44"/>
                <a:gd name="T32" fmla="*/ 73 w 49"/>
                <a:gd name="T33" fmla="*/ 205 h 44"/>
                <a:gd name="T34" fmla="*/ 108 w 49"/>
                <a:gd name="T35" fmla="*/ 181 h 44"/>
                <a:gd name="T36" fmla="*/ 121 w 49"/>
                <a:gd name="T37" fmla="*/ 146 h 44"/>
                <a:gd name="T38" fmla="*/ 121 w 49"/>
                <a:gd name="T39" fmla="*/ 122 h 44"/>
                <a:gd name="T40" fmla="*/ 108 w 49"/>
                <a:gd name="T41" fmla="*/ 73 h 44"/>
                <a:gd name="T42" fmla="*/ 121 w 49"/>
                <a:gd name="T43" fmla="*/ 59 h 44"/>
                <a:gd name="T44" fmla="*/ 156 w 49"/>
                <a:gd name="T45" fmla="*/ 35 h 44"/>
                <a:gd name="T46" fmla="*/ 180 w 49"/>
                <a:gd name="T47" fmla="*/ 10 h 44"/>
                <a:gd name="T48" fmla="*/ 205 w 49"/>
                <a:gd name="T49" fmla="*/ 0 h 44"/>
                <a:gd name="T50" fmla="*/ 239 w 49"/>
                <a:gd name="T51" fmla="*/ 10 h 44"/>
                <a:gd name="T52" fmla="*/ 253 w 49"/>
                <a:gd name="T53" fmla="*/ 10 h 44"/>
                <a:gd name="T54" fmla="*/ 278 w 49"/>
                <a:gd name="T55" fmla="*/ 0 h 44"/>
                <a:gd name="T56" fmla="*/ 288 w 49"/>
                <a:gd name="T57" fmla="*/ 24 h 44"/>
                <a:gd name="T58" fmla="*/ 312 w 49"/>
                <a:gd name="T59" fmla="*/ 10 h 44"/>
                <a:gd name="T60" fmla="*/ 326 w 49"/>
                <a:gd name="T61" fmla="*/ 35 h 44"/>
                <a:gd name="T62" fmla="*/ 337 w 49"/>
                <a:gd name="T63" fmla="*/ 59 h 44"/>
                <a:gd name="T64" fmla="*/ 375 w 49"/>
                <a:gd name="T65" fmla="*/ 83 h 44"/>
                <a:gd name="T66" fmla="*/ 375 w 49"/>
                <a:gd name="T67" fmla="*/ 83 h 44"/>
                <a:gd name="T68" fmla="*/ 396 w 49"/>
                <a:gd name="T69" fmla="*/ 97 h 44"/>
                <a:gd name="T70" fmla="*/ 409 w 49"/>
                <a:gd name="T71" fmla="*/ 97 h 44"/>
                <a:gd name="T72" fmla="*/ 396 w 49"/>
                <a:gd name="T73" fmla="*/ 122 h 44"/>
                <a:gd name="T74" fmla="*/ 409 w 49"/>
                <a:gd name="T75" fmla="*/ 156 h 44"/>
                <a:gd name="T76" fmla="*/ 385 w 49"/>
                <a:gd name="T77" fmla="*/ 156 h 44"/>
                <a:gd name="T78" fmla="*/ 375 w 49"/>
                <a:gd name="T79" fmla="*/ 195 h 44"/>
                <a:gd name="T80" fmla="*/ 375 w 49"/>
                <a:gd name="T81" fmla="*/ 230 h 44"/>
                <a:gd name="T82" fmla="*/ 420 w 49"/>
                <a:gd name="T83" fmla="*/ 278 h 44"/>
                <a:gd name="T84" fmla="*/ 420 w 49"/>
                <a:gd name="T85" fmla="*/ 289 h 44"/>
                <a:gd name="T86" fmla="*/ 493 w 49"/>
                <a:gd name="T87" fmla="*/ 337 h 44"/>
                <a:gd name="T88" fmla="*/ 531 w 49"/>
                <a:gd name="T89" fmla="*/ 386 h 44"/>
                <a:gd name="T90" fmla="*/ 531 w 49"/>
                <a:gd name="T91" fmla="*/ 424 h 44"/>
                <a:gd name="T92" fmla="*/ 541 w 49"/>
                <a:gd name="T93" fmla="*/ 435 h 44"/>
                <a:gd name="T94" fmla="*/ 541 w 49"/>
                <a:gd name="T95" fmla="*/ 459 h 44"/>
                <a:gd name="T96" fmla="*/ 590 w 49"/>
                <a:gd name="T97" fmla="*/ 483 h 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44"/>
                <a:gd name="T149" fmla="*/ 49 w 49"/>
                <a:gd name="T150" fmla="*/ 44 h 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44">
                  <a:moveTo>
                    <a:pt x="49" y="40"/>
                  </a:moveTo>
                  <a:cubicBezTo>
                    <a:pt x="48" y="40"/>
                    <a:pt x="47" y="40"/>
                    <a:pt x="46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3" y="40"/>
                    <a:pt x="42" y="39"/>
                    <a:pt x="41" y="40"/>
                  </a:cubicBezTo>
                  <a:cubicBezTo>
                    <a:pt x="40" y="40"/>
                    <a:pt x="40" y="41"/>
                    <a:pt x="39" y="42"/>
                  </a:cubicBezTo>
                  <a:cubicBezTo>
                    <a:pt x="39" y="43"/>
                    <a:pt x="38" y="44"/>
                    <a:pt x="37" y="44"/>
                  </a:cubicBezTo>
                  <a:cubicBezTo>
                    <a:pt x="35" y="44"/>
                    <a:pt x="31" y="44"/>
                    <a:pt x="29" y="44"/>
                  </a:cubicBezTo>
                  <a:cubicBezTo>
                    <a:pt x="25" y="41"/>
                    <a:pt x="21" y="38"/>
                    <a:pt x="17" y="35"/>
                  </a:cubicBezTo>
                  <a:cubicBezTo>
                    <a:pt x="16" y="34"/>
                    <a:pt x="14" y="33"/>
                    <a:pt x="13" y="32"/>
                  </a:cubicBezTo>
                  <a:cubicBezTo>
                    <a:pt x="11" y="31"/>
                    <a:pt x="10" y="31"/>
                    <a:pt x="9" y="30"/>
                  </a:cubicBezTo>
                  <a:cubicBezTo>
                    <a:pt x="6" y="29"/>
                    <a:pt x="4" y="28"/>
                    <a:pt x="2" y="28"/>
                  </a:cubicBezTo>
                  <a:cubicBezTo>
                    <a:pt x="2" y="27"/>
                    <a:pt x="1" y="27"/>
                    <a:pt x="0" y="26"/>
                  </a:cubicBezTo>
                  <a:cubicBezTo>
                    <a:pt x="0" y="26"/>
                    <a:pt x="1" y="26"/>
                    <a:pt x="1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1" y="20"/>
                    <a:pt x="3" y="19"/>
                    <a:pt x="5" y="18"/>
                  </a:cubicBezTo>
                  <a:cubicBezTo>
                    <a:pt x="5" y="18"/>
                    <a:pt x="5" y="17"/>
                    <a:pt x="6" y="17"/>
                  </a:cubicBezTo>
                  <a:cubicBezTo>
                    <a:pt x="6" y="16"/>
                    <a:pt x="8" y="16"/>
                    <a:pt x="9" y="15"/>
                  </a:cubicBezTo>
                  <a:cubicBezTo>
                    <a:pt x="10" y="14"/>
                    <a:pt x="9" y="13"/>
                    <a:pt x="10" y="12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8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1" y="4"/>
                    <a:pt x="12" y="4"/>
                    <a:pt x="13" y="3"/>
                  </a:cubicBezTo>
                  <a:cubicBezTo>
                    <a:pt x="14" y="3"/>
                    <a:pt x="14" y="2"/>
                    <a:pt x="15" y="1"/>
                  </a:cubicBezTo>
                  <a:cubicBezTo>
                    <a:pt x="16" y="1"/>
                    <a:pt x="16" y="0"/>
                    <a:pt x="17" y="0"/>
                  </a:cubicBezTo>
                  <a:cubicBezTo>
                    <a:pt x="18" y="0"/>
                    <a:pt x="18" y="0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4" y="1"/>
                    <a:pt x="23" y="2"/>
                    <a:pt x="24" y="2"/>
                  </a:cubicBezTo>
                  <a:cubicBezTo>
                    <a:pt x="25" y="2"/>
                    <a:pt x="25" y="2"/>
                    <a:pt x="26" y="1"/>
                  </a:cubicBezTo>
                  <a:cubicBezTo>
                    <a:pt x="26" y="2"/>
                    <a:pt x="27" y="3"/>
                    <a:pt x="27" y="3"/>
                  </a:cubicBezTo>
                  <a:cubicBezTo>
                    <a:pt x="27" y="4"/>
                    <a:pt x="28" y="4"/>
                    <a:pt x="28" y="5"/>
                  </a:cubicBezTo>
                  <a:cubicBezTo>
                    <a:pt x="29" y="6"/>
                    <a:pt x="30" y="7"/>
                    <a:pt x="31" y="7"/>
                  </a:cubicBezTo>
                  <a:cubicBezTo>
                    <a:pt x="31" y="8"/>
                    <a:pt x="31" y="7"/>
                    <a:pt x="31" y="7"/>
                  </a:cubicBezTo>
                  <a:cubicBezTo>
                    <a:pt x="32" y="8"/>
                    <a:pt x="32" y="8"/>
                    <a:pt x="33" y="8"/>
                  </a:cubicBezTo>
                  <a:cubicBezTo>
                    <a:pt x="33" y="8"/>
                    <a:pt x="34" y="8"/>
                    <a:pt x="34" y="8"/>
                  </a:cubicBezTo>
                  <a:cubicBezTo>
                    <a:pt x="34" y="9"/>
                    <a:pt x="33" y="10"/>
                    <a:pt x="33" y="10"/>
                  </a:cubicBezTo>
                  <a:cubicBezTo>
                    <a:pt x="33" y="11"/>
                    <a:pt x="34" y="12"/>
                    <a:pt x="34" y="13"/>
                  </a:cubicBezTo>
                  <a:cubicBezTo>
                    <a:pt x="33" y="13"/>
                    <a:pt x="33" y="13"/>
                    <a:pt x="32" y="13"/>
                  </a:cubicBezTo>
                  <a:cubicBezTo>
                    <a:pt x="31" y="14"/>
                    <a:pt x="31" y="15"/>
                    <a:pt x="31" y="16"/>
                  </a:cubicBezTo>
                  <a:cubicBezTo>
                    <a:pt x="31" y="17"/>
                    <a:pt x="31" y="18"/>
                    <a:pt x="31" y="19"/>
                  </a:cubicBezTo>
                  <a:cubicBezTo>
                    <a:pt x="32" y="20"/>
                    <a:pt x="34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7" y="25"/>
                    <a:pt x="39" y="26"/>
                    <a:pt x="41" y="28"/>
                  </a:cubicBezTo>
                  <a:cubicBezTo>
                    <a:pt x="43" y="29"/>
                    <a:pt x="43" y="30"/>
                    <a:pt x="44" y="32"/>
                  </a:cubicBezTo>
                  <a:cubicBezTo>
                    <a:pt x="44" y="33"/>
                    <a:pt x="44" y="34"/>
                    <a:pt x="44" y="35"/>
                  </a:cubicBezTo>
                  <a:cubicBezTo>
                    <a:pt x="44" y="35"/>
                    <a:pt x="45" y="35"/>
                    <a:pt x="45" y="36"/>
                  </a:cubicBezTo>
                  <a:cubicBezTo>
                    <a:pt x="45" y="36"/>
                    <a:pt x="45" y="37"/>
                    <a:pt x="45" y="38"/>
                  </a:cubicBezTo>
                  <a:cubicBezTo>
                    <a:pt x="46" y="39"/>
                    <a:pt x="47" y="39"/>
                    <a:pt x="49" y="4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4" name="Freeform 829"/>
            <p:cNvSpPr>
              <a:spLocks/>
            </p:cNvSpPr>
            <p:nvPr/>
          </p:nvSpPr>
          <p:spPr bwMode="auto">
            <a:xfrm>
              <a:off x="4642" y="2196"/>
              <a:ext cx="325" cy="284"/>
            </a:xfrm>
            <a:custGeom>
              <a:avLst/>
              <a:gdLst>
                <a:gd name="T0" fmla="*/ 48 w 94"/>
                <a:gd name="T1" fmla="*/ 166 h 82"/>
                <a:gd name="T2" fmla="*/ 24 w 94"/>
                <a:gd name="T3" fmla="*/ 121 h 82"/>
                <a:gd name="T4" fmla="*/ 0 w 94"/>
                <a:gd name="T5" fmla="*/ 35 h 82"/>
                <a:gd name="T6" fmla="*/ 59 w 94"/>
                <a:gd name="T7" fmla="*/ 24 h 82"/>
                <a:gd name="T8" fmla="*/ 97 w 94"/>
                <a:gd name="T9" fmla="*/ 48 h 82"/>
                <a:gd name="T10" fmla="*/ 131 w 94"/>
                <a:gd name="T11" fmla="*/ 73 h 82"/>
                <a:gd name="T12" fmla="*/ 142 w 94"/>
                <a:gd name="T13" fmla="*/ 59 h 82"/>
                <a:gd name="T14" fmla="*/ 166 w 94"/>
                <a:gd name="T15" fmla="*/ 48 h 82"/>
                <a:gd name="T16" fmla="*/ 239 w 94"/>
                <a:gd name="T17" fmla="*/ 24 h 82"/>
                <a:gd name="T18" fmla="*/ 239 w 94"/>
                <a:gd name="T19" fmla="*/ 59 h 82"/>
                <a:gd name="T20" fmla="*/ 252 w 94"/>
                <a:gd name="T21" fmla="*/ 97 h 82"/>
                <a:gd name="T22" fmla="*/ 277 w 94"/>
                <a:gd name="T23" fmla="*/ 145 h 82"/>
                <a:gd name="T24" fmla="*/ 360 w 94"/>
                <a:gd name="T25" fmla="*/ 180 h 82"/>
                <a:gd name="T26" fmla="*/ 477 w 94"/>
                <a:gd name="T27" fmla="*/ 215 h 82"/>
                <a:gd name="T28" fmla="*/ 574 w 94"/>
                <a:gd name="T29" fmla="*/ 204 h 82"/>
                <a:gd name="T30" fmla="*/ 564 w 94"/>
                <a:gd name="T31" fmla="*/ 180 h 82"/>
                <a:gd name="T32" fmla="*/ 622 w 94"/>
                <a:gd name="T33" fmla="*/ 132 h 82"/>
                <a:gd name="T34" fmla="*/ 695 w 94"/>
                <a:gd name="T35" fmla="*/ 107 h 82"/>
                <a:gd name="T36" fmla="*/ 730 w 94"/>
                <a:gd name="T37" fmla="*/ 132 h 82"/>
                <a:gd name="T38" fmla="*/ 826 w 94"/>
                <a:gd name="T39" fmla="*/ 156 h 82"/>
                <a:gd name="T40" fmla="*/ 847 w 94"/>
                <a:gd name="T41" fmla="*/ 190 h 82"/>
                <a:gd name="T42" fmla="*/ 895 w 94"/>
                <a:gd name="T43" fmla="*/ 215 h 82"/>
                <a:gd name="T44" fmla="*/ 968 w 94"/>
                <a:gd name="T45" fmla="*/ 253 h 82"/>
                <a:gd name="T46" fmla="*/ 982 w 94"/>
                <a:gd name="T47" fmla="*/ 301 h 82"/>
                <a:gd name="T48" fmla="*/ 944 w 94"/>
                <a:gd name="T49" fmla="*/ 360 h 82"/>
                <a:gd name="T50" fmla="*/ 944 w 94"/>
                <a:gd name="T51" fmla="*/ 371 h 82"/>
                <a:gd name="T52" fmla="*/ 944 w 94"/>
                <a:gd name="T53" fmla="*/ 433 h 82"/>
                <a:gd name="T54" fmla="*/ 944 w 94"/>
                <a:gd name="T55" fmla="*/ 468 h 82"/>
                <a:gd name="T56" fmla="*/ 968 w 94"/>
                <a:gd name="T57" fmla="*/ 565 h 82"/>
                <a:gd name="T58" fmla="*/ 1016 w 94"/>
                <a:gd name="T59" fmla="*/ 599 h 82"/>
                <a:gd name="T60" fmla="*/ 982 w 94"/>
                <a:gd name="T61" fmla="*/ 658 h 82"/>
                <a:gd name="T62" fmla="*/ 1016 w 94"/>
                <a:gd name="T63" fmla="*/ 731 h 82"/>
                <a:gd name="T64" fmla="*/ 1065 w 94"/>
                <a:gd name="T65" fmla="*/ 755 h 82"/>
                <a:gd name="T66" fmla="*/ 1089 w 94"/>
                <a:gd name="T67" fmla="*/ 838 h 82"/>
                <a:gd name="T68" fmla="*/ 1113 w 94"/>
                <a:gd name="T69" fmla="*/ 862 h 82"/>
                <a:gd name="T70" fmla="*/ 1089 w 94"/>
                <a:gd name="T71" fmla="*/ 887 h 82"/>
                <a:gd name="T72" fmla="*/ 1041 w 94"/>
                <a:gd name="T73" fmla="*/ 935 h 82"/>
                <a:gd name="T74" fmla="*/ 1027 w 94"/>
                <a:gd name="T75" fmla="*/ 984 h 82"/>
                <a:gd name="T76" fmla="*/ 968 w 94"/>
                <a:gd name="T77" fmla="*/ 959 h 82"/>
                <a:gd name="T78" fmla="*/ 871 w 94"/>
                <a:gd name="T79" fmla="*/ 949 h 82"/>
                <a:gd name="T80" fmla="*/ 788 w 94"/>
                <a:gd name="T81" fmla="*/ 911 h 82"/>
                <a:gd name="T82" fmla="*/ 740 w 94"/>
                <a:gd name="T83" fmla="*/ 838 h 82"/>
                <a:gd name="T84" fmla="*/ 657 w 94"/>
                <a:gd name="T85" fmla="*/ 876 h 82"/>
                <a:gd name="T86" fmla="*/ 584 w 94"/>
                <a:gd name="T87" fmla="*/ 862 h 82"/>
                <a:gd name="T88" fmla="*/ 550 w 94"/>
                <a:gd name="T89" fmla="*/ 838 h 82"/>
                <a:gd name="T90" fmla="*/ 539 w 94"/>
                <a:gd name="T91" fmla="*/ 817 h 82"/>
                <a:gd name="T92" fmla="*/ 477 w 94"/>
                <a:gd name="T93" fmla="*/ 804 h 82"/>
                <a:gd name="T94" fmla="*/ 429 w 94"/>
                <a:gd name="T95" fmla="*/ 720 h 82"/>
                <a:gd name="T96" fmla="*/ 418 w 94"/>
                <a:gd name="T97" fmla="*/ 696 h 82"/>
                <a:gd name="T98" fmla="*/ 346 w 94"/>
                <a:gd name="T99" fmla="*/ 658 h 82"/>
                <a:gd name="T100" fmla="*/ 322 w 94"/>
                <a:gd name="T101" fmla="*/ 658 h 82"/>
                <a:gd name="T102" fmla="*/ 322 w 94"/>
                <a:gd name="T103" fmla="*/ 658 h 82"/>
                <a:gd name="T104" fmla="*/ 263 w 94"/>
                <a:gd name="T105" fmla="*/ 637 h 82"/>
                <a:gd name="T106" fmla="*/ 252 w 94"/>
                <a:gd name="T107" fmla="*/ 599 h 82"/>
                <a:gd name="T108" fmla="*/ 228 w 94"/>
                <a:gd name="T109" fmla="*/ 516 h 82"/>
                <a:gd name="T110" fmla="*/ 156 w 94"/>
                <a:gd name="T111" fmla="*/ 457 h 82"/>
                <a:gd name="T112" fmla="*/ 107 w 94"/>
                <a:gd name="T113" fmla="*/ 371 h 82"/>
                <a:gd name="T114" fmla="*/ 142 w 94"/>
                <a:gd name="T115" fmla="*/ 326 h 82"/>
                <a:gd name="T116" fmla="*/ 142 w 94"/>
                <a:gd name="T117" fmla="*/ 277 h 82"/>
                <a:gd name="T118" fmla="*/ 107 w 94"/>
                <a:gd name="T119" fmla="*/ 263 h 82"/>
                <a:gd name="T120" fmla="*/ 73 w 94"/>
                <a:gd name="T121" fmla="*/ 229 h 82"/>
                <a:gd name="T122" fmla="*/ 48 w 94"/>
                <a:gd name="T123" fmla="*/ 190 h 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"/>
                <a:gd name="T187" fmla="*/ 0 h 82"/>
                <a:gd name="T188" fmla="*/ 94 w 94"/>
                <a:gd name="T189" fmla="*/ 82 h 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" h="82">
                  <a:moveTo>
                    <a:pt x="4" y="16"/>
                  </a:moveTo>
                  <a:cubicBezTo>
                    <a:pt x="4" y="15"/>
                    <a:pt x="5" y="14"/>
                    <a:pt x="4" y="14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9"/>
                    <a:pt x="3" y="8"/>
                    <a:pt x="2" y="7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7" y="4"/>
                    <a:pt x="8" y="3"/>
                    <a:pt x="8" y="4"/>
                  </a:cubicBezTo>
                  <a:cubicBezTo>
                    <a:pt x="8" y="4"/>
                    <a:pt x="7" y="5"/>
                    <a:pt x="8" y="5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3" y="5"/>
                    <a:pt x="14" y="6"/>
                    <a:pt x="14" y="6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5" y="3"/>
                    <a:pt x="17" y="1"/>
                    <a:pt x="18" y="1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8" y="3"/>
                    <a:pt x="19" y="3"/>
                  </a:cubicBezTo>
                  <a:cubicBezTo>
                    <a:pt x="19" y="4"/>
                    <a:pt x="20" y="4"/>
                    <a:pt x="20" y="5"/>
                  </a:cubicBezTo>
                  <a:cubicBezTo>
                    <a:pt x="21" y="6"/>
                    <a:pt x="19" y="6"/>
                    <a:pt x="19" y="7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1"/>
                    <a:pt x="23" y="12"/>
                  </a:cubicBezTo>
                  <a:cubicBezTo>
                    <a:pt x="24" y="13"/>
                    <a:pt x="26" y="14"/>
                    <a:pt x="27" y="14"/>
                  </a:cubicBezTo>
                  <a:cubicBezTo>
                    <a:pt x="28" y="15"/>
                    <a:pt x="29" y="15"/>
                    <a:pt x="30" y="15"/>
                  </a:cubicBezTo>
                  <a:cubicBezTo>
                    <a:pt x="31" y="16"/>
                    <a:pt x="32" y="17"/>
                    <a:pt x="33" y="18"/>
                  </a:cubicBezTo>
                  <a:cubicBezTo>
                    <a:pt x="35" y="18"/>
                    <a:pt x="37" y="18"/>
                    <a:pt x="40" y="18"/>
                  </a:cubicBezTo>
                  <a:cubicBezTo>
                    <a:pt x="42" y="18"/>
                    <a:pt x="43" y="18"/>
                    <a:pt x="45" y="17"/>
                  </a:cubicBezTo>
                  <a:cubicBezTo>
                    <a:pt x="46" y="17"/>
                    <a:pt x="47" y="18"/>
                    <a:pt x="48" y="17"/>
                  </a:cubicBezTo>
                  <a:cubicBezTo>
                    <a:pt x="48" y="17"/>
                    <a:pt x="47" y="16"/>
                    <a:pt x="47" y="16"/>
                  </a:cubicBezTo>
                  <a:cubicBezTo>
                    <a:pt x="46" y="15"/>
                    <a:pt x="47" y="15"/>
                    <a:pt x="47" y="15"/>
                  </a:cubicBezTo>
                  <a:cubicBezTo>
                    <a:pt x="48" y="14"/>
                    <a:pt x="49" y="14"/>
                    <a:pt x="51" y="14"/>
                  </a:cubicBezTo>
                  <a:cubicBezTo>
                    <a:pt x="51" y="13"/>
                    <a:pt x="51" y="12"/>
                    <a:pt x="52" y="11"/>
                  </a:cubicBezTo>
                  <a:cubicBezTo>
                    <a:pt x="53" y="10"/>
                    <a:pt x="55" y="11"/>
                    <a:pt x="56" y="10"/>
                  </a:cubicBezTo>
                  <a:cubicBezTo>
                    <a:pt x="57" y="10"/>
                    <a:pt x="57" y="9"/>
                    <a:pt x="58" y="9"/>
                  </a:cubicBezTo>
                  <a:cubicBezTo>
                    <a:pt x="59" y="9"/>
                    <a:pt x="60" y="10"/>
                    <a:pt x="60" y="10"/>
                  </a:cubicBezTo>
                  <a:cubicBezTo>
                    <a:pt x="61" y="10"/>
                    <a:pt x="61" y="11"/>
                    <a:pt x="61" y="11"/>
                  </a:cubicBezTo>
                  <a:cubicBezTo>
                    <a:pt x="63" y="11"/>
                    <a:pt x="64" y="12"/>
                    <a:pt x="66" y="12"/>
                  </a:cubicBezTo>
                  <a:cubicBezTo>
                    <a:pt x="66" y="13"/>
                    <a:pt x="67" y="13"/>
                    <a:pt x="69" y="13"/>
                  </a:cubicBezTo>
                  <a:cubicBezTo>
                    <a:pt x="69" y="14"/>
                    <a:pt x="70" y="14"/>
                    <a:pt x="71" y="14"/>
                  </a:cubicBezTo>
                  <a:cubicBezTo>
                    <a:pt x="71" y="15"/>
                    <a:pt x="70" y="15"/>
                    <a:pt x="71" y="16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5" y="16"/>
                    <a:pt x="75" y="18"/>
                    <a:pt x="75" y="18"/>
                  </a:cubicBezTo>
                  <a:cubicBezTo>
                    <a:pt x="77" y="18"/>
                    <a:pt x="79" y="18"/>
                    <a:pt x="80" y="19"/>
                  </a:cubicBezTo>
                  <a:cubicBezTo>
                    <a:pt x="81" y="19"/>
                    <a:pt x="81" y="20"/>
                    <a:pt x="81" y="21"/>
                  </a:cubicBezTo>
                  <a:cubicBezTo>
                    <a:pt x="81" y="21"/>
                    <a:pt x="81" y="22"/>
                    <a:pt x="81" y="23"/>
                  </a:cubicBezTo>
                  <a:cubicBezTo>
                    <a:pt x="81" y="23"/>
                    <a:pt x="81" y="24"/>
                    <a:pt x="82" y="25"/>
                  </a:cubicBezTo>
                  <a:cubicBezTo>
                    <a:pt x="81" y="25"/>
                    <a:pt x="81" y="27"/>
                    <a:pt x="81" y="27"/>
                  </a:cubicBezTo>
                  <a:cubicBezTo>
                    <a:pt x="81" y="28"/>
                    <a:pt x="79" y="29"/>
                    <a:pt x="79" y="30"/>
                  </a:cubicBezTo>
                  <a:cubicBezTo>
                    <a:pt x="79" y="30"/>
                    <a:pt x="80" y="30"/>
                    <a:pt x="80" y="31"/>
                  </a:cubicBezTo>
                  <a:cubicBezTo>
                    <a:pt x="79" y="31"/>
                    <a:pt x="79" y="30"/>
                    <a:pt x="79" y="31"/>
                  </a:cubicBezTo>
                  <a:cubicBezTo>
                    <a:pt x="78" y="32"/>
                    <a:pt x="78" y="33"/>
                    <a:pt x="78" y="34"/>
                  </a:cubicBezTo>
                  <a:cubicBezTo>
                    <a:pt x="78" y="35"/>
                    <a:pt x="79" y="35"/>
                    <a:pt x="79" y="36"/>
                  </a:cubicBezTo>
                  <a:cubicBezTo>
                    <a:pt x="79" y="37"/>
                    <a:pt x="78" y="37"/>
                    <a:pt x="78" y="37"/>
                  </a:cubicBezTo>
                  <a:cubicBezTo>
                    <a:pt x="78" y="38"/>
                    <a:pt x="79" y="39"/>
                    <a:pt x="79" y="39"/>
                  </a:cubicBezTo>
                  <a:cubicBezTo>
                    <a:pt x="80" y="41"/>
                    <a:pt x="80" y="43"/>
                    <a:pt x="79" y="44"/>
                  </a:cubicBezTo>
                  <a:cubicBezTo>
                    <a:pt x="80" y="45"/>
                    <a:pt x="81" y="46"/>
                    <a:pt x="81" y="47"/>
                  </a:cubicBezTo>
                  <a:cubicBezTo>
                    <a:pt x="82" y="47"/>
                    <a:pt x="83" y="46"/>
                    <a:pt x="84" y="47"/>
                  </a:cubicBezTo>
                  <a:cubicBezTo>
                    <a:pt x="85" y="47"/>
                    <a:pt x="85" y="49"/>
                    <a:pt x="85" y="50"/>
                  </a:cubicBezTo>
                  <a:cubicBezTo>
                    <a:pt x="85" y="51"/>
                    <a:pt x="83" y="52"/>
                    <a:pt x="82" y="53"/>
                  </a:cubicBezTo>
                  <a:cubicBezTo>
                    <a:pt x="82" y="54"/>
                    <a:pt x="82" y="55"/>
                    <a:pt x="82" y="55"/>
                  </a:cubicBezTo>
                  <a:cubicBezTo>
                    <a:pt x="83" y="56"/>
                    <a:pt x="84" y="57"/>
                    <a:pt x="85" y="58"/>
                  </a:cubicBezTo>
                  <a:cubicBezTo>
                    <a:pt x="85" y="59"/>
                    <a:pt x="85" y="61"/>
                    <a:pt x="85" y="61"/>
                  </a:cubicBezTo>
                  <a:cubicBezTo>
                    <a:pt x="85" y="62"/>
                    <a:pt x="86" y="62"/>
                    <a:pt x="86" y="63"/>
                  </a:cubicBezTo>
                  <a:cubicBezTo>
                    <a:pt x="87" y="63"/>
                    <a:pt x="88" y="63"/>
                    <a:pt x="89" y="63"/>
                  </a:cubicBezTo>
                  <a:cubicBezTo>
                    <a:pt x="90" y="64"/>
                    <a:pt x="90" y="64"/>
                    <a:pt x="91" y="64"/>
                  </a:cubicBezTo>
                  <a:cubicBezTo>
                    <a:pt x="91" y="66"/>
                    <a:pt x="90" y="68"/>
                    <a:pt x="91" y="70"/>
                  </a:cubicBezTo>
                  <a:cubicBezTo>
                    <a:pt x="92" y="70"/>
                    <a:pt x="93" y="70"/>
                    <a:pt x="94" y="70"/>
                  </a:cubicBezTo>
                  <a:cubicBezTo>
                    <a:pt x="94" y="71"/>
                    <a:pt x="94" y="72"/>
                    <a:pt x="93" y="72"/>
                  </a:cubicBezTo>
                  <a:cubicBezTo>
                    <a:pt x="93" y="73"/>
                    <a:pt x="94" y="73"/>
                    <a:pt x="93" y="73"/>
                  </a:cubicBezTo>
                  <a:cubicBezTo>
                    <a:pt x="92" y="74"/>
                    <a:pt x="91" y="73"/>
                    <a:pt x="91" y="74"/>
                  </a:cubicBezTo>
                  <a:cubicBezTo>
                    <a:pt x="89" y="74"/>
                    <a:pt x="89" y="75"/>
                    <a:pt x="88" y="75"/>
                  </a:cubicBezTo>
                  <a:cubicBezTo>
                    <a:pt x="88" y="76"/>
                    <a:pt x="87" y="77"/>
                    <a:pt x="87" y="78"/>
                  </a:cubicBezTo>
                  <a:cubicBezTo>
                    <a:pt x="87" y="79"/>
                    <a:pt x="88" y="80"/>
                    <a:pt x="88" y="80"/>
                  </a:cubicBezTo>
                  <a:cubicBezTo>
                    <a:pt x="87" y="81"/>
                    <a:pt x="87" y="82"/>
                    <a:pt x="86" y="82"/>
                  </a:cubicBezTo>
                  <a:cubicBezTo>
                    <a:pt x="86" y="82"/>
                    <a:pt x="85" y="81"/>
                    <a:pt x="84" y="81"/>
                  </a:cubicBezTo>
                  <a:cubicBezTo>
                    <a:pt x="83" y="80"/>
                    <a:pt x="82" y="80"/>
                    <a:pt x="81" y="80"/>
                  </a:cubicBezTo>
                  <a:cubicBezTo>
                    <a:pt x="79" y="80"/>
                    <a:pt x="77" y="81"/>
                    <a:pt x="75" y="80"/>
                  </a:cubicBezTo>
                  <a:cubicBezTo>
                    <a:pt x="75" y="80"/>
                    <a:pt x="74" y="80"/>
                    <a:pt x="73" y="79"/>
                  </a:cubicBezTo>
                  <a:cubicBezTo>
                    <a:pt x="71" y="79"/>
                    <a:pt x="69" y="79"/>
                    <a:pt x="68" y="78"/>
                  </a:cubicBezTo>
                  <a:cubicBezTo>
                    <a:pt x="67" y="78"/>
                    <a:pt x="67" y="77"/>
                    <a:pt x="66" y="76"/>
                  </a:cubicBezTo>
                  <a:cubicBezTo>
                    <a:pt x="66" y="75"/>
                    <a:pt x="66" y="73"/>
                    <a:pt x="65" y="72"/>
                  </a:cubicBezTo>
                  <a:cubicBezTo>
                    <a:pt x="64" y="71"/>
                    <a:pt x="63" y="70"/>
                    <a:pt x="62" y="70"/>
                  </a:cubicBezTo>
                  <a:cubicBezTo>
                    <a:pt x="61" y="71"/>
                    <a:pt x="60" y="71"/>
                    <a:pt x="58" y="72"/>
                  </a:cubicBezTo>
                  <a:cubicBezTo>
                    <a:pt x="57" y="72"/>
                    <a:pt x="57" y="73"/>
                    <a:pt x="55" y="73"/>
                  </a:cubicBezTo>
                  <a:cubicBezTo>
                    <a:pt x="54" y="73"/>
                    <a:pt x="54" y="72"/>
                    <a:pt x="53" y="72"/>
                  </a:cubicBezTo>
                  <a:cubicBezTo>
                    <a:pt x="52" y="72"/>
                    <a:pt x="51" y="72"/>
                    <a:pt x="49" y="72"/>
                  </a:cubicBezTo>
                  <a:cubicBezTo>
                    <a:pt x="49" y="72"/>
                    <a:pt x="49" y="72"/>
                    <a:pt x="49" y="71"/>
                  </a:cubicBezTo>
                  <a:cubicBezTo>
                    <a:pt x="48" y="71"/>
                    <a:pt x="47" y="71"/>
                    <a:pt x="46" y="70"/>
                  </a:cubicBezTo>
                  <a:cubicBezTo>
                    <a:pt x="46" y="70"/>
                    <a:pt x="45" y="70"/>
                    <a:pt x="45" y="69"/>
                  </a:cubicBezTo>
                  <a:cubicBezTo>
                    <a:pt x="44" y="69"/>
                    <a:pt x="45" y="69"/>
                    <a:pt x="45" y="68"/>
                  </a:cubicBezTo>
                  <a:cubicBezTo>
                    <a:pt x="44" y="68"/>
                    <a:pt x="43" y="68"/>
                    <a:pt x="43" y="68"/>
                  </a:cubicBezTo>
                  <a:cubicBezTo>
                    <a:pt x="42" y="67"/>
                    <a:pt x="41" y="68"/>
                    <a:pt x="40" y="67"/>
                  </a:cubicBezTo>
                  <a:cubicBezTo>
                    <a:pt x="39" y="66"/>
                    <a:pt x="38" y="65"/>
                    <a:pt x="37" y="63"/>
                  </a:cubicBezTo>
                  <a:cubicBezTo>
                    <a:pt x="36" y="62"/>
                    <a:pt x="37" y="61"/>
                    <a:pt x="36" y="60"/>
                  </a:cubicBezTo>
                  <a:cubicBezTo>
                    <a:pt x="36" y="59"/>
                    <a:pt x="35" y="61"/>
                    <a:pt x="35" y="60"/>
                  </a:cubicBezTo>
                  <a:cubicBezTo>
                    <a:pt x="34" y="60"/>
                    <a:pt x="35" y="59"/>
                    <a:pt x="35" y="58"/>
                  </a:cubicBezTo>
                  <a:cubicBezTo>
                    <a:pt x="34" y="57"/>
                    <a:pt x="33" y="55"/>
                    <a:pt x="31" y="53"/>
                  </a:cubicBezTo>
                  <a:cubicBezTo>
                    <a:pt x="30" y="53"/>
                    <a:pt x="30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8" y="55"/>
                    <a:pt x="27" y="55"/>
                  </a:cubicBezTo>
                  <a:cubicBezTo>
                    <a:pt x="27" y="54"/>
                    <a:pt x="27" y="53"/>
                    <a:pt x="27" y="53"/>
                  </a:cubicBezTo>
                  <a:cubicBezTo>
                    <a:pt x="26" y="54"/>
                    <a:pt x="27" y="55"/>
                    <a:pt x="27" y="55"/>
                  </a:cubicBezTo>
                  <a:cubicBezTo>
                    <a:pt x="27" y="55"/>
                    <a:pt x="26" y="56"/>
                    <a:pt x="26" y="56"/>
                  </a:cubicBezTo>
                  <a:cubicBezTo>
                    <a:pt x="24" y="55"/>
                    <a:pt x="23" y="54"/>
                    <a:pt x="22" y="53"/>
                  </a:cubicBezTo>
                  <a:cubicBezTo>
                    <a:pt x="22" y="52"/>
                    <a:pt x="23" y="51"/>
                    <a:pt x="22" y="51"/>
                  </a:cubicBezTo>
                  <a:cubicBezTo>
                    <a:pt x="22" y="50"/>
                    <a:pt x="21" y="50"/>
                    <a:pt x="21" y="50"/>
                  </a:cubicBezTo>
                  <a:cubicBezTo>
                    <a:pt x="21" y="49"/>
                    <a:pt x="21" y="48"/>
                    <a:pt x="21" y="47"/>
                  </a:cubicBezTo>
                  <a:cubicBezTo>
                    <a:pt x="21" y="45"/>
                    <a:pt x="20" y="44"/>
                    <a:pt x="19" y="43"/>
                  </a:cubicBezTo>
                  <a:cubicBezTo>
                    <a:pt x="17" y="41"/>
                    <a:pt x="15" y="40"/>
                    <a:pt x="13" y="39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36"/>
                    <a:pt x="10" y="35"/>
                    <a:pt x="9" y="34"/>
                  </a:cubicBezTo>
                  <a:cubicBezTo>
                    <a:pt x="9" y="33"/>
                    <a:pt x="9" y="32"/>
                    <a:pt x="9" y="31"/>
                  </a:cubicBezTo>
                  <a:cubicBezTo>
                    <a:pt x="9" y="30"/>
                    <a:pt x="9" y="29"/>
                    <a:pt x="10" y="28"/>
                  </a:cubicBezTo>
                  <a:cubicBezTo>
                    <a:pt x="11" y="27"/>
                    <a:pt x="11" y="28"/>
                    <a:pt x="12" y="27"/>
                  </a:cubicBezTo>
                  <a:cubicBezTo>
                    <a:pt x="12" y="26"/>
                    <a:pt x="11" y="25"/>
                    <a:pt x="11" y="24"/>
                  </a:cubicBezTo>
                  <a:cubicBezTo>
                    <a:pt x="11" y="24"/>
                    <a:pt x="12" y="23"/>
                    <a:pt x="12" y="23"/>
                  </a:cubicBezTo>
                  <a:cubicBezTo>
                    <a:pt x="12" y="22"/>
                    <a:pt x="11" y="23"/>
                    <a:pt x="11" y="23"/>
                  </a:cubicBezTo>
                  <a:cubicBezTo>
                    <a:pt x="10" y="23"/>
                    <a:pt x="10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1"/>
                    <a:pt x="7" y="20"/>
                    <a:pt x="6" y="19"/>
                  </a:cubicBezTo>
                  <a:cubicBezTo>
                    <a:pt x="6" y="19"/>
                    <a:pt x="6" y="18"/>
                    <a:pt x="5" y="18"/>
                  </a:cubicBezTo>
                  <a:cubicBezTo>
                    <a:pt x="5" y="17"/>
                    <a:pt x="5" y="16"/>
                    <a:pt x="4" y="1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5" name="Freeform 830"/>
            <p:cNvSpPr>
              <a:spLocks/>
            </p:cNvSpPr>
            <p:nvPr/>
          </p:nvSpPr>
          <p:spPr bwMode="auto">
            <a:xfrm>
              <a:off x="4573" y="2127"/>
              <a:ext cx="97" cy="56"/>
            </a:xfrm>
            <a:custGeom>
              <a:avLst/>
              <a:gdLst>
                <a:gd name="T0" fmla="*/ 0 w 28"/>
                <a:gd name="T1" fmla="*/ 0 h 16"/>
                <a:gd name="T2" fmla="*/ 24 w 28"/>
                <a:gd name="T3" fmla="*/ 24 h 16"/>
                <a:gd name="T4" fmla="*/ 49 w 28"/>
                <a:gd name="T5" fmla="*/ 49 h 16"/>
                <a:gd name="T6" fmla="*/ 73 w 28"/>
                <a:gd name="T7" fmla="*/ 59 h 16"/>
                <a:gd name="T8" fmla="*/ 73 w 28"/>
                <a:gd name="T9" fmla="*/ 98 h 16"/>
                <a:gd name="T10" fmla="*/ 97 w 28"/>
                <a:gd name="T11" fmla="*/ 133 h 16"/>
                <a:gd name="T12" fmla="*/ 83 w 28"/>
                <a:gd name="T13" fmla="*/ 171 h 16"/>
                <a:gd name="T14" fmla="*/ 97 w 28"/>
                <a:gd name="T15" fmla="*/ 171 h 16"/>
                <a:gd name="T16" fmla="*/ 132 w 28"/>
                <a:gd name="T17" fmla="*/ 157 h 16"/>
                <a:gd name="T18" fmla="*/ 156 w 28"/>
                <a:gd name="T19" fmla="*/ 171 h 16"/>
                <a:gd name="T20" fmla="*/ 180 w 28"/>
                <a:gd name="T21" fmla="*/ 182 h 16"/>
                <a:gd name="T22" fmla="*/ 204 w 28"/>
                <a:gd name="T23" fmla="*/ 182 h 16"/>
                <a:gd name="T24" fmla="*/ 215 w 28"/>
                <a:gd name="T25" fmla="*/ 182 h 16"/>
                <a:gd name="T26" fmla="*/ 239 w 28"/>
                <a:gd name="T27" fmla="*/ 182 h 16"/>
                <a:gd name="T28" fmla="*/ 253 w 28"/>
                <a:gd name="T29" fmla="*/ 182 h 16"/>
                <a:gd name="T30" fmla="*/ 263 w 28"/>
                <a:gd name="T31" fmla="*/ 157 h 16"/>
                <a:gd name="T32" fmla="*/ 288 w 28"/>
                <a:gd name="T33" fmla="*/ 171 h 16"/>
                <a:gd name="T34" fmla="*/ 301 w 28"/>
                <a:gd name="T35" fmla="*/ 182 h 16"/>
                <a:gd name="T36" fmla="*/ 336 w 28"/>
                <a:gd name="T37" fmla="*/ 196 h 16"/>
                <a:gd name="T38" fmla="*/ 336 w 28"/>
                <a:gd name="T39" fmla="*/ 171 h 16"/>
                <a:gd name="T40" fmla="*/ 326 w 28"/>
                <a:gd name="T41" fmla="*/ 157 h 16"/>
                <a:gd name="T42" fmla="*/ 301 w 28"/>
                <a:gd name="T43" fmla="*/ 133 h 16"/>
                <a:gd name="T44" fmla="*/ 326 w 28"/>
                <a:gd name="T45" fmla="*/ 122 h 16"/>
                <a:gd name="T46" fmla="*/ 277 w 28"/>
                <a:gd name="T47" fmla="*/ 98 h 16"/>
                <a:gd name="T48" fmla="*/ 277 w 28"/>
                <a:gd name="T49" fmla="*/ 73 h 16"/>
                <a:gd name="T50" fmla="*/ 253 w 28"/>
                <a:gd name="T51" fmla="*/ 59 h 16"/>
                <a:gd name="T52" fmla="*/ 239 w 28"/>
                <a:gd name="T53" fmla="*/ 59 h 16"/>
                <a:gd name="T54" fmla="*/ 215 w 28"/>
                <a:gd name="T55" fmla="*/ 59 h 16"/>
                <a:gd name="T56" fmla="*/ 191 w 28"/>
                <a:gd name="T57" fmla="*/ 73 h 16"/>
                <a:gd name="T58" fmla="*/ 180 w 28"/>
                <a:gd name="T59" fmla="*/ 59 h 16"/>
                <a:gd name="T60" fmla="*/ 146 w 28"/>
                <a:gd name="T61" fmla="*/ 35 h 16"/>
                <a:gd name="T62" fmla="*/ 121 w 28"/>
                <a:gd name="T63" fmla="*/ 14 h 16"/>
                <a:gd name="T64" fmla="*/ 73 w 28"/>
                <a:gd name="T65" fmla="*/ 24 h 16"/>
                <a:gd name="T66" fmla="*/ 35 w 28"/>
                <a:gd name="T67" fmla="*/ 0 h 16"/>
                <a:gd name="T68" fmla="*/ 0 w 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"/>
                <a:gd name="T106" fmla="*/ 0 h 16"/>
                <a:gd name="T107" fmla="*/ 28 w 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" h="16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6" y="5"/>
                    <a:pt x="6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7" y="9"/>
                    <a:pt x="8" y="10"/>
                    <a:pt x="8" y="11"/>
                  </a:cubicBezTo>
                  <a:cubicBezTo>
                    <a:pt x="8" y="11"/>
                    <a:pt x="7" y="13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9" y="15"/>
                    <a:pt x="19" y="15"/>
                    <a:pt x="20" y="15"/>
                  </a:cubicBezTo>
                  <a:cubicBezTo>
                    <a:pt x="20" y="15"/>
                    <a:pt x="20" y="15"/>
                    <a:pt x="21" y="15"/>
                  </a:cubicBezTo>
                  <a:cubicBezTo>
                    <a:pt x="21" y="14"/>
                    <a:pt x="21" y="13"/>
                    <a:pt x="22" y="13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4" y="15"/>
                    <a:pt x="25" y="15"/>
                    <a:pt x="25" y="15"/>
                  </a:cubicBezTo>
                  <a:cubicBezTo>
                    <a:pt x="27" y="15"/>
                    <a:pt x="27" y="16"/>
                    <a:pt x="28" y="16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14"/>
                    <a:pt x="27" y="14"/>
                    <a:pt x="27" y="13"/>
                  </a:cubicBezTo>
                  <a:cubicBezTo>
                    <a:pt x="26" y="13"/>
                    <a:pt x="25" y="12"/>
                    <a:pt x="25" y="11"/>
                  </a:cubicBezTo>
                  <a:cubicBezTo>
                    <a:pt x="26" y="11"/>
                    <a:pt x="27" y="11"/>
                    <a:pt x="27" y="10"/>
                  </a:cubicBezTo>
                  <a:cubicBezTo>
                    <a:pt x="25" y="10"/>
                    <a:pt x="24" y="9"/>
                    <a:pt x="23" y="8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4" y="4"/>
                    <a:pt x="13" y="4"/>
                    <a:pt x="12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1"/>
                    <a:pt x="7" y="2"/>
                    <a:pt x="6" y="2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6" name="Freeform 831"/>
            <p:cNvSpPr>
              <a:spLocks/>
            </p:cNvSpPr>
            <p:nvPr/>
          </p:nvSpPr>
          <p:spPr bwMode="auto">
            <a:xfrm>
              <a:off x="4656" y="2210"/>
              <a:ext cx="14" cy="14"/>
            </a:xfrm>
            <a:custGeom>
              <a:avLst/>
              <a:gdLst>
                <a:gd name="T0" fmla="*/ 49 w 4"/>
                <a:gd name="T1" fmla="*/ 49 h 4"/>
                <a:gd name="T2" fmla="*/ 35 w 4"/>
                <a:gd name="T3" fmla="*/ 24 h 4"/>
                <a:gd name="T4" fmla="*/ 35 w 4"/>
                <a:gd name="T5" fmla="*/ 14 h 4"/>
                <a:gd name="T6" fmla="*/ 24 w 4"/>
                <a:gd name="T7" fmla="*/ 14 h 4"/>
                <a:gd name="T8" fmla="*/ 24 w 4"/>
                <a:gd name="T9" fmla="*/ 0 h 4"/>
                <a:gd name="T10" fmla="*/ 0 w 4"/>
                <a:gd name="T11" fmla="*/ 0 h 4"/>
                <a:gd name="T12" fmla="*/ 14 w 4"/>
                <a:gd name="T13" fmla="*/ 14 h 4"/>
                <a:gd name="T14" fmla="*/ 24 w 4"/>
                <a:gd name="T15" fmla="*/ 35 h 4"/>
                <a:gd name="T16" fmla="*/ 24 w 4"/>
                <a:gd name="T17" fmla="*/ 35 h 4"/>
                <a:gd name="T18" fmla="*/ 24 w 4"/>
                <a:gd name="T19" fmla="*/ 49 h 4"/>
                <a:gd name="T20" fmla="*/ 49 w 4"/>
                <a:gd name="T21" fmla="*/ 49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4"/>
                <a:gd name="T35" fmla="*/ 4 w 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4">
                  <a:moveTo>
                    <a:pt x="4" y="4"/>
                  </a:move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3"/>
                    <a:pt x="2" y="2"/>
                    <a:pt x="2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7" name="Freeform 832"/>
            <p:cNvSpPr>
              <a:spLocks/>
            </p:cNvSpPr>
            <p:nvPr/>
          </p:nvSpPr>
          <p:spPr bwMode="auto">
            <a:xfrm>
              <a:off x="4628" y="2169"/>
              <a:ext cx="56" cy="55"/>
            </a:xfrm>
            <a:custGeom>
              <a:avLst/>
              <a:gdLst>
                <a:gd name="T0" fmla="*/ 196 w 16"/>
                <a:gd name="T1" fmla="*/ 189 h 16"/>
                <a:gd name="T2" fmla="*/ 196 w 16"/>
                <a:gd name="T3" fmla="*/ 155 h 16"/>
                <a:gd name="T4" fmla="*/ 182 w 16"/>
                <a:gd name="T5" fmla="*/ 141 h 16"/>
                <a:gd name="T6" fmla="*/ 157 w 16"/>
                <a:gd name="T7" fmla="*/ 117 h 16"/>
                <a:gd name="T8" fmla="*/ 133 w 16"/>
                <a:gd name="T9" fmla="*/ 107 h 16"/>
                <a:gd name="T10" fmla="*/ 147 w 16"/>
                <a:gd name="T11" fmla="*/ 96 h 16"/>
                <a:gd name="T12" fmla="*/ 147 w 16"/>
                <a:gd name="T13" fmla="*/ 82 h 16"/>
                <a:gd name="T14" fmla="*/ 122 w 16"/>
                <a:gd name="T15" fmla="*/ 72 h 16"/>
                <a:gd name="T16" fmla="*/ 122 w 16"/>
                <a:gd name="T17" fmla="*/ 48 h 16"/>
                <a:gd name="T18" fmla="*/ 122 w 16"/>
                <a:gd name="T19" fmla="*/ 24 h 16"/>
                <a:gd name="T20" fmla="*/ 98 w 16"/>
                <a:gd name="T21" fmla="*/ 24 h 16"/>
                <a:gd name="T22" fmla="*/ 84 w 16"/>
                <a:gd name="T23" fmla="*/ 0 h 16"/>
                <a:gd name="T24" fmla="*/ 73 w 16"/>
                <a:gd name="T25" fmla="*/ 0 h 16"/>
                <a:gd name="T26" fmla="*/ 49 w 16"/>
                <a:gd name="T27" fmla="*/ 0 h 16"/>
                <a:gd name="T28" fmla="*/ 24 w 16"/>
                <a:gd name="T29" fmla="*/ 0 h 16"/>
                <a:gd name="T30" fmla="*/ 0 w 16"/>
                <a:gd name="T31" fmla="*/ 10 h 16"/>
                <a:gd name="T32" fmla="*/ 14 w 16"/>
                <a:gd name="T33" fmla="*/ 48 h 16"/>
                <a:gd name="T34" fmla="*/ 14 w 16"/>
                <a:gd name="T35" fmla="*/ 72 h 16"/>
                <a:gd name="T36" fmla="*/ 24 w 16"/>
                <a:gd name="T37" fmla="*/ 96 h 16"/>
                <a:gd name="T38" fmla="*/ 59 w 16"/>
                <a:gd name="T39" fmla="*/ 96 h 16"/>
                <a:gd name="T40" fmla="*/ 84 w 16"/>
                <a:gd name="T41" fmla="*/ 117 h 16"/>
                <a:gd name="T42" fmla="*/ 122 w 16"/>
                <a:gd name="T43" fmla="*/ 117 h 16"/>
                <a:gd name="T44" fmla="*/ 122 w 16"/>
                <a:gd name="T45" fmla="*/ 141 h 16"/>
                <a:gd name="T46" fmla="*/ 147 w 16"/>
                <a:gd name="T47" fmla="*/ 131 h 16"/>
                <a:gd name="T48" fmla="*/ 157 w 16"/>
                <a:gd name="T49" fmla="*/ 155 h 16"/>
                <a:gd name="T50" fmla="*/ 171 w 16"/>
                <a:gd name="T51" fmla="*/ 189 h 16"/>
                <a:gd name="T52" fmla="*/ 182 w 16"/>
                <a:gd name="T53" fmla="*/ 189 h 16"/>
                <a:gd name="T54" fmla="*/ 196 w 16"/>
                <a:gd name="T55" fmla="*/ 189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16"/>
                <a:gd name="T86" fmla="*/ 16 w 16"/>
                <a:gd name="T87" fmla="*/ 16 h 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16">
                  <a:moveTo>
                    <a:pt x="16" y="16"/>
                  </a:move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5" y="12"/>
                    <a:pt x="15" y="12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2" y="10"/>
                    <a:pt x="11" y="10"/>
                    <a:pt x="11" y="9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0" y="6"/>
                    <a:pt x="10" y="6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4"/>
                    <a:pt x="0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8" y="11"/>
                    <a:pt x="9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1"/>
                    <a:pt x="12" y="12"/>
                    <a:pt x="13" y="13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8" name="Freeform 833"/>
            <p:cNvSpPr>
              <a:spLocks/>
            </p:cNvSpPr>
            <p:nvPr/>
          </p:nvSpPr>
          <p:spPr bwMode="auto">
            <a:xfrm>
              <a:off x="4656" y="2155"/>
              <a:ext cx="87" cy="69"/>
            </a:xfrm>
            <a:custGeom>
              <a:avLst/>
              <a:gdLst>
                <a:gd name="T0" fmla="*/ 219 w 25"/>
                <a:gd name="T1" fmla="*/ 238 h 20"/>
                <a:gd name="T2" fmla="*/ 205 w 25"/>
                <a:gd name="T3" fmla="*/ 238 h 20"/>
                <a:gd name="T4" fmla="*/ 181 w 25"/>
                <a:gd name="T5" fmla="*/ 228 h 20"/>
                <a:gd name="T6" fmla="*/ 195 w 25"/>
                <a:gd name="T7" fmla="*/ 214 h 20"/>
                <a:gd name="T8" fmla="*/ 181 w 25"/>
                <a:gd name="T9" fmla="*/ 179 h 20"/>
                <a:gd name="T10" fmla="*/ 195 w 25"/>
                <a:gd name="T11" fmla="*/ 166 h 20"/>
                <a:gd name="T12" fmla="*/ 171 w 25"/>
                <a:gd name="T13" fmla="*/ 155 h 20"/>
                <a:gd name="T14" fmla="*/ 122 w 25"/>
                <a:gd name="T15" fmla="*/ 190 h 20"/>
                <a:gd name="T16" fmla="*/ 122 w 25"/>
                <a:gd name="T17" fmla="*/ 214 h 20"/>
                <a:gd name="T18" fmla="*/ 97 w 25"/>
                <a:gd name="T19" fmla="*/ 214 h 20"/>
                <a:gd name="T20" fmla="*/ 97 w 25"/>
                <a:gd name="T21" fmla="*/ 179 h 20"/>
                <a:gd name="T22" fmla="*/ 84 w 25"/>
                <a:gd name="T23" fmla="*/ 166 h 20"/>
                <a:gd name="T24" fmla="*/ 73 w 25"/>
                <a:gd name="T25" fmla="*/ 155 h 20"/>
                <a:gd name="T26" fmla="*/ 35 w 25"/>
                <a:gd name="T27" fmla="*/ 141 h 20"/>
                <a:gd name="T28" fmla="*/ 59 w 25"/>
                <a:gd name="T29" fmla="*/ 131 h 20"/>
                <a:gd name="T30" fmla="*/ 59 w 25"/>
                <a:gd name="T31" fmla="*/ 121 h 20"/>
                <a:gd name="T32" fmla="*/ 24 w 25"/>
                <a:gd name="T33" fmla="*/ 107 h 20"/>
                <a:gd name="T34" fmla="*/ 35 w 25"/>
                <a:gd name="T35" fmla="*/ 83 h 20"/>
                <a:gd name="T36" fmla="*/ 24 w 25"/>
                <a:gd name="T37" fmla="*/ 72 h 20"/>
                <a:gd name="T38" fmla="*/ 10 w 25"/>
                <a:gd name="T39" fmla="*/ 59 h 20"/>
                <a:gd name="T40" fmla="*/ 0 w 25"/>
                <a:gd name="T41" fmla="*/ 48 h 20"/>
                <a:gd name="T42" fmla="*/ 10 w 25"/>
                <a:gd name="T43" fmla="*/ 24 h 20"/>
                <a:gd name="T44" fmla="*/ 35 w 25"/>
                <a:gd name="T45" fmla="*/ 48 h 20"/>
                <a:gd name="T46" fmla="*/ 59 w 25"/>
                <a:gd name="T47" fmla="*/ 48 h 20"/>
                <a:gd name="T48" fmla="*/ 84 w 25"/>
                <a:gd name="T49" fmla="*/ 59 h 20"/>
                <a:gd name="T50" fmla="*/ 84 w 25"/>
                <a:gd name="T51" fmla="*/ 48 h 20"/>
                <a:gd name="T52" fmla="*/ 73 w 25"/>
                <a:gd name="T53" fmla="*/ 35 h 20"/>
                <a:gd name="T54" fmla="*/ 59 w 25"/>
                <a:gd name="T55" fmla="*/ 10 h 20"/>
                <a:gd name="T56" fmla="*/ 73 w 25"/>
                <a:gd name="T57" fmla="*/ 0 h 20"/>
                <a:gd name="T58" fmla="*/ 108 w 25"/>
                <a:gd name="T59" fmla="*/ 10 h 20"/>
                <a:gd name="T60" fmla="*/ 122 w 25"/>
                <a:gd name="T61" fmla="*/ 48 h 20"/>
                <a:gd name="T62" fmla="*/ 157 w 25"/>
                <a:gd name="T63" fmla="*/ 48 h 20"/>
                <a:gd name="T64" fmla="*/ 157 w 25"/>
                <a:gd name="T65" fmla="*/ 24 h 20"/>
                <a:gd name="T66" fmla="*/ 181 w 25"/>
                <a:gd name="T67" fmla="*/ 24 h 20"/>
                <a:gd name="T68" fmla="*/ 195 w 25"/>
                <a:gd name="T69" fmla="*/ 10 h 20"/>
                <a:gd name="T70" fmla="*/ 219 w 25"/>
                <a:gd name="T71" fmla="*/ 48 h 20"/>
                <a:gd name="T72" fmla="*/ 230 w 25"/>
                <a:gd name="T73" fmla="*/ 72 h 20"/>
                <a:gd name="T74" fmla="*/ 254 w 25"/>
                <a:gd name="T75" fmla="*/ 97 h 20"/>
                <a:gd name="T76" fmla="*/ 278 w 25"/>
                <a:gd name="T77" fmla="*/ 97 h 20"/>
                <a:gd name="T78" fmla="*/ 303 w 25"/>
                <a:gd name="T79" fmla="*/ 97 h 20"/>
                <a:gd name="T80" fmla="*/ 292 w 25"/>
                <a:gd name="T81" fmla="*/ 107 h 20"/>
                <a:gd name="T82" fmla="*/ 268 w 25"/>
                <a:gd name="T83" fmla="*/ 107 h 20"/>
                <a:gd name="T84" fmla="*/ 244 w 25"/>
                <a:gd name="T85" fmla="*/ 131 h 20"/>
                <a:gd name="T86" fmla="*/ 244 w 25"/>
                <a:gd name="T87" fmla="*/ 166 h 20"/>
                <a:gd name="T88" fmla="*/ 254 w 25"/>
                <a:gd name="T89" fmla="*/ 179 h 20"/>
                <a:gd name="T90" fmla="*/ 244 w 25"/>
                <a:gd name="T91" fmla="*/ 204 h 20"/>
                <a:gd name="T92" fmla="*/ 219 w 25"/>
                <a:gd name="T93" fmla="*/ 190 h 20"/>
                <a:gd name="T94" fmla="*/ 219 w 25"/>
                <a:gd name="T95" fmla="*/ 214 h 20"/>
                <a:gd name="T96" fmla="*/ 219 w 25"/>
                <a:gd name="T97" fmla="*/ 238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"/>
                <a:gd name="T148" fmla="*/ 0 h 20"/>
                <a:gd name="T149" fmla="*/ 25 w 25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" h="20">
                  <a:moveTo>
                    <a:pt x="18" y="20"/>
                  </a:moveTo>
                  <a:cubicBezTo>
                    <a:pt x="18" y="20"/>
                    <a:pt x="18" y="20"/>
                    <a:pt x="17" y="20"/>
                  </a:cubicBezTo>
                  <a:cubicBezTo>
                    <a:pt x="16" y="20"/>
                    <a:pt x="15" y="20"/>
                    <a:pt x="15" y="19"/>
                  </a:cubicBezTo>
                  <a:cubicBezTo>
                    <a:pt x="15" y="18"/>
                    <a:pt x="17" y="18"/>
                    <a:pt x="16" y="18"/>
                  </a:cubicBezTo>
                  <a:cubicBezTo>
                    <a:pt x="16" y="17"/>
                    <a:pt x="15" y="16"/>
                    <a:pt x="15" y="15"/>
                  </a:cubicBezTo>
                  <a:cubicBezTo>
                    <a:pt x="14" y="15"/>
                    <a:pt x="16" y="15"/>
                    <a:pt x="16" y="14"/>
                  </a:cubicBezTo>
                  <a:cubicBezTo>
                    <a:pt x="16" y="13"/>
                    <a:pt x="15" y="12"/>
                    <a:pt x="14" y="13"/>
                  </a:cubicBezTo>
                  <a:cubicBezTo>
                    <a:pt x="13" y="13"/>
                    <a:pt x="11" y="15"/>
                    <a:pt x="10" y="16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10" y="18"/>
                    <a:pt x="9" y="18"/>
                    <a:pt x="8" y="18"/>
                  </a:cubicBezTo>
                  <a:cubicBezTo>
                    <a:pt x="8" y="17"/>
                    <a:pt x="9" y="16"/>
                    <a:pt x="8" y="15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5"/>
                    <a:pt x="1" y="6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9" y="2"/>
                    <a:pt x="10" y="3"/>
                    <a:pt x="10" y="4"/>
                  </a:cubicBezTo>
                  <a:cubicBezTo>
                    <a:pt x="11" y="4"/>
                    <a:pt x="12" y="5"/>
                    <a:pt x="13" y="4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5" y="2"/>
                    <a:pt x="15" y="1"/>
                    <a:pt x="16" y="1"/>
                  </a:cubicBezTo>
                  <a:cubicBezTo>
                    <a:pt x="16" y="2"/>
                    <a:pt x="17" y="3"/>
                    <a:pt x="18" y="4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1" y="8"/>
                    <a:pt x="21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4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3" y="9"/>
                    <a:pt x="22" y="8"/>
                    <a:pt x="22" y="9"/>
                  </a:cubicBezTo>
                  <a:cubicBezTo>
                    <a:pt x="21" y="9"/>
                    <a:pt x="21" y="11"/>
                    <a:pt x="20" y="11"/>
                  </a:cubicBezTo>
                  <a:cubicBezTo>
                    <a:pt x="20" y="12"/>
                    <a:pt x="20" y="13"/>
                    <a:pt x="20" y="14"/>
                  </a:cubicBezTo>
                  <a:cubicBezTo>
                    <a:pt x="20" y="14"/>
                    <a:pt x="21" y="14"/>
                    <a:pt x="21" y="15"/>
                  </a:cubicBezTo>
                  <a:cubicBezTo>
                    <a:pt x="20" y="15"/>
                    <a:pt x="21" y="17"/>
                    <a:pt x="20" y="17"/>
                  </a:cubicBezTo>
                  <a:cubicBezTo>
                    <a:pt x="20" y="17"/>
                    <a:pt x="19" y="16"/>
                    <a:pt x="18" y="16"/>
                  </a:cubicBezTo>
                  <a:cubicBezTo>
                    <a:pt x="18" y="16"/>
                    <a:pt x="18" y="17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9" name="Freeform 834"/>
            <p:cNvSpPr>
              <a:spLocks/>
            </p:cNvSpPr>
            <p:nvPr/>
          </p:nvSpPr>
          <p:spPr bwMode="auto">
            <a:xfrm>
              <a:off x="4770" y="2141"/>
              <a:ext cx="239" cy="156"/>
            </a:xfrm>
            <a:custGeom>
              <a:avLst/>
              <a:gdLst>
                <a:gd name="T0" fmla="*/ 817 w 69"/>
                <a:gd name="T1" fmla="*/ 395 h 45"/>
                <a:gd name="T2" fmla="*/ 769 w 69"/>
                <a:gd name="T3" fmla="*/ 395 h 45"/>
                <a:gd name="T4" fmla="*/ 731 w 69"/>
                <a:gd name="T5" fmla="*/ 395 h 45"/>
                <a:gd name="T6" fmla="*/ 707 w 69"/>
                <a:gd name="T7" fmla="*/ 458 h 45"/>
                <a:gd name="T8" fmla="*/ 648 w 69"/>
                <a:gd name="T9" fmla="*/ 506 h 45"/>
                <a:gd name="T10" fmla="*/ 623 w 69"/>
                <a:gd name="T11" fmla="*/ 541 h 45"/>
                <a:gd name="T12" fmla="*/ 589 w 69"/>
                <a:gd name="T13" fmla="*/ 530 h 45"/>
                <a:gd name="T14" fmla="*/ 540 w 69"/>
                <a:gd name="T15" fmla="*/ 517 h 45"/>
                <a:gd name="T16" fmla="*/ 526 w 69"/>
                <a:gd name="T17" fmla="*/ 468 h 45"/>
                <a:gd name="T18" fmla="*/ 468 w 69"/>
                <a:gd name="T19" fmla="*/ 433 h 45"/>
                <a:gd name="T20" fmla="*/ 409 w 69"/>
                <a:gd name="T21" fmla="*/ 409 h 45"/>
                <a:gd name="T22" fmla="*/ 384 w 69"/>
                <a:gd name="T23" fmla="*/ 371 h 45"/>
                <a:gd name="T24" fmla="*/ 287 w 69"/>
                <a:gd name="T25" fmla="*/ 350 h 45"/>
                <a:gd name="T26" fmla="*/ 253 w 69"/>
                <a:gd name="T27" fmla="*/ 326 h 45"/>
                <a:gd name="T28" fmla="*/ 166 w 69"/>
                <a:gd name="T29" fmla="*/ 350 h 45"/>
                <a:gd name="T30" fmla="*/ 107 w 69"/>
                <a:gd name="T31" fmla="*/ 395 h 45"/>
                <a:gd name="T32" fmla="*/ 97 w 69"/>
                <a:gd name="T33" fmla="*/ 312 h 45"/>
                <a:gd name="T34" fmla="*/ 73 w 69"/>
                <a:gd name="T35" fmla="*/ 239 h 45"/>
                <a:gd name="T36" fmla="*/ 48 w 69"/>
                <a:gd name="T37" fmla="*/ 263 h 45"/>
                <a:gd name="T38" fmla="*/ 48 w 69"/>
                <a:gd name="T39" fmla="*/ 215 h 45"/>
                <a:gd name="T40" fmla="*/ 73 w 69"/>
                <a:gd name="T41" fmla="*/ 229 h 45"/>
                <a:gd name="T42" fmla="*/ 59 w 69"/>
                <a:gd name="T43" fmla="*/ 205 h 45"/>
                <a:gd name="T44" fmla="*/ 24 w 69"/>
                <a:gd name="T45" fmla="*/ 205 h 45"/>
                <a:gd name="T46" fmla="*/ 10 w 69"/>
                <a:gd name="T47" fmla="*/ 146 h 45"/>
                <a:gd name="T48" fmla="*/ 35 w 69"/>
                <a:gd name="T49" fmla="*/ 146 h 45"/>
                <a:gd name="T50" fmla="*/ 73 w 69"/>
                <a:gd name="T51" fmla="*/ 132 h 45"/>
                <a:gd name="T52" fmla="*/ 107 w 69"/>
                <a:gd name="T53" fmla="*/ 146 h 45"/>
                <a:gd name="T54" fmla="*/ 121 w 69"/>
                <a:gd name="T55" fmla="*/ 132 h 45"/>
                <a:gd name="T56" fmla="*/ 132 w 69"/>
                <a:gd name="T57" fmla="*/ 107 h 45"/>
                <a:gd name="T58" fmla="*/ 73 w 69"/>
                <a:gd name="T59" fmla="*/ 35 h 45"/>
                <a:gd name="T60" fmla="*/ 10 w 69"/>
                <a:gd name="T61" fmla="*/ 59 h 45"/>
                <a:gd name="T62" fmla="*/ 10 w 69"/>
                <a:gd name="T63" fmla="*/ 107 h 45"/>
                <a:gd name="T64" fmla="*/ 0 w 69"/>
                <a:gd name="T65" fmla="*/ 73 h 45"/>
                <a:gd name="T66" fmla="*/ 35 w 69"/>
                <a:gd name="T67" fmla="*/ 24 h 45"/>
                <a:gd name="T68" fmla="*/ 121 w 69"/>
                <a:gd name="T69" fmla="*/ 35 h 45"/>
                <a:gd name="T70" fmla="*/ 156 w 69"/>
                <a:gd name="T71" fmla="*/ 107 h 45"/>
                <a:gd name="T72" fmla="*/ 191 w 69"/>
                <a:gd name="T73" fmla="*/ 97 h 45"/>
                <a:gd name="T74" fmla="*/ 253 w 69"/>
                <a:gd name="T75" fmla="*/ 107 h 45"/>
                <a:gd name="T76" fmla="*/ 253 w 69"/>
                <a:gd name="T77" fmla="*/ 73 h 45"/>
                <a:gd name="T78" fmla="*/ 277 w 69"/>
                <a:gd name="T79" fmla="*/ 35 h 45"/>
                <a:gd name="T80" fmla="*/ 326 w 69"/>
                <a:gd name="T81" fmla="*/ 35 h 45"/>
                <a:gd name="T82" fmla="*/ 346 w 69"/>
                <a:gd name="T83" fmla="*/ 0 h 45"/>
                <a:gd name="T84" fmla="*/ 371 w 69"/>
                <a:gd name="T85" fmla="*/ 35 h 45"/>
                <a:gd name="T86" fmla="*/ 409 w 69"/>
                <a:gd name="T87" fmla="*/ 73 h 45"/>
                <a:gd name="T88" fmla="*/ 419 w 69"/>
                <a:gd name="T89" fmla="*/ 107 h 45"/>
                <a:gd name="T90" fmla="*/ 502 w 69"/>
                <a:gd name="T91" fmla="*/ 107 h 45"/>
                <a:gd name="T92" fmla="*/ 551 w 69"/>
                <a:gd name="T93" fmla="*/ 132 h 45"/>
                <a:gd name="T94" fmla="*/ 565 w 69"/>
                <a:gd name="T95" fmla="*/ 170 h 45"/>
                <a:gd name="T96" fmla="*/ 575 w 69"/>
                <a:gd name="T97" fmla="*/ 191 h 45"/>
                <a:gd name="T98" fmla="*/ 637 w 69"/>
                <a:gd name="T99" fmla="*/ 253 h 45"/>
                <a:gd name="T100" fmla="*/ 769 w 69"/>
                <a:gd name="T101" fmla="*/ 336 h 45"/>
                <a:gd name="T102" fmla="*/ 817 w 69"/>
                <a:gd name="T103" fmla="*/ 350 h 45"/>
                <a:gd name="T104" fmla="*/ 828 w 69"/>
                <a:gd name="T105" fmla="*/ 385 h 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9"/>
                <a:gd name="T160" fmla="*/ 0 h 45"/>
                <a:gd name="T161" fmla="*/ 69 w 69"/>
                <a:gd name="T162" fmla="*/ 45 h 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9" h="45">
                  <a:moveTo>
                    <a:pt x="69" y="33"/>
                  </a:moveTo>
                  <a:cubicBezTo>
                    <a:pt x="68" y="33"/>
                    <a:pt x="68" y="33"/>
                    <a:pt x="68" y="33"/>
                  </a:cubicBezTo>
                  <a:cubicBezTo>
                    <a:pt x="67" y="32"/>
                    <a:pt x="66" y="32"/>
                    <a:pt x="65" y="32"/>
                  </a:cubicBezTo>
                  <a:cubicBezTo>
                    <a:pt x="65" y="32"/>
                    <a:pt x="64" y="32"/>
                    <a:pt x="64" y="33"/>
                  </a:cubicBezTo>
                  <a:cubicBezTo>
                    <a:pt x="64" y="33"/>
                    <a:pt x="63" y="33"/>
                    <a:pt x="63" y="33"/>
                  </a:cubicBezTo>
                  <a:cubicBezTo>
                    <a:pt x="62" y="33"/>
                    <a:pt x="62" y="33"/>
                    <a:pt x="61" y="33"/>
                  </a:cubicBezTo>
                  <a:cubicBezTo>
                    <a:pt x="61" y="33"/>
                    <a:pt x="60" y="34"/>
                    <a:pt x="60" y="34"/>
                  </a:cubicBezTo>
                  <a:cubicBezTo>
                    <a:pt x="60" y="35"/>
                    <a:pt x="60" y="37"/>
                    <a:pt x="59" y="38"/>
                  </a:cubicBezTo>
                  <a:cubicBezTo>
                    <a:pt x="58" y="39"/>
                    <a:pt x="57" y="40"/>
                    <a:pt x="56" y="41"/>
                  </a:cubicBezTo>
                  <a:cubicBezTo>
                    <a:pt x="55" y="41"/>
                    <a:pt x="54" y="41"/>
                    <a:pt x="54" y="42"/>
                  </a:cubicBezTo>
                  <a:cubicBezTo>
                    <a:pt x="53" y="42"/>
                    <a:pt x="54" y="43"/>
                    <a:pt x="53" y="43"/>
                  </a:cubicBezTo>
                  <a:cubicBezTo>
                    <a:pt x="53" y="44"/>
                    <a:pt x="53" y="44"/>
                    <a:pt x="52" y="45"/>
                  </a:cubicBezTo>
                  <a:cubicBezTo>
                    <a:pt x="51" y="45"/>
                    <a:pt x="51" y="44"/>
                    <a:pt x="51" y="44"/>
                  </a:cubicBezTo>
                  <a:cubicBezTo>
                    <a:pt x="50" y="44"/>
                    <a:pt x="49" y="45"/>
                    <a:pt x="49" y="44"/>
                  </a:cubicBezTo>
                  <a:cubicBezTo>
                    <a:pt x="48" y="44"/>
                    <a:pt x="48" y="44"/>
                    <a:pt x="47" y="44"/>
                  </a:cubicBezTo>
                  <a:cubicBezTo>
                    <a:pt x="46" y="44"/>
                    <a:pt x="46" y="43"/>
                    <a:pt x="45" y="43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8"/>
                    <a:pt x="44" y="37"/>
                    <a:pt x="44" y="37"/>
                  </a:cubicBezTo>
                  <a:cubicBezTo>
                    <a:pt x="42" y="36"/>
                    <a:pt x="40" y="37"/>
                    <a:pt x="39" y="36"/>
                  </a:cubicBezTo>
                  <a:cubicBezTo>
                    <a:pt x="38" y="36"/>
                    <a:pt x="38" y="35"/>
                    <a:pt x="37" y="34"/>
                  </a:cubicBezTo>
                  <a:cubicBezTo>
                    <a:pt x="36" y="34"/>
                    <a:pt x="35" y="35"/>
                    <a:pt x="34" y="34"/>
                  </a:cubicBezTo>
                  <a:cubicBezTo>
                    <a:pt x="33" y="33"/>
                    <a:pt x="34" y="33"/>
                    <a:pt x="34" y="32"/>
                  </a:cubicBezTo>
                  <a:cubicBezTo>
                    <a:pt x="34" y="32"/>
                    <a:pt x="32" y="32"/>
                    <a:pt x="32" y="31"/>
                  </a:cubicBezTo>
                  <a:cubicBezTo>
                    <a:pt x="30" y="31"/>
                    <a:pt x="29" y="30"/>
                    <a:pt x="29" y="30"/>
                  </a:cubicBezTo>
                  <a:cubicBezTo>
                    <a:pt x="27" y="30"/>
                    <a:pt x="26" y="29"/>
                    <a:pt x="24" y="29"/>
                  </a:cubicBezTo>
                  <a:cubicBezTo>
                    <a:pt x="24" y="29"/>
                    <a:pt x="23" y="28"/>
                    <a:pt x="23" y="28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0" y="27"/>
                    <a:pt x="20" y="28"/>
                    <a:pt x="19" y="28"/>
                  </a:cubicBezTo>
                  <a:cubicBezTo>
                    <a:pt x="17" y="29"/>
                    <a:pt x="15" y="28"/>
                    <a:pt x="14" y="29"/>
                  </a:cubicBezTo>
                  <a:cubicBezTo>
                    <a:pt x="13" y="30"/>
                    <a:pt x="14" y="31"/>
                    <a:pt x="13" y="32"/>
                  </a:cubicBezTo>
                  <a:cubicBezTo>
                    <a:pt x="12" y="32"/>
                    <a:pt x="10" y="32"/>
                    <a:pt x="9" y="33"/>
                  </a:cubicBezTo>
                  <a:cubicBezTo>
                    <a:pt x="9" y="32"/>
                    <a:pt x="8" y="31"/>
                    <a:pt x="8" y="30"/>
                  </a:cubicBezTo>
                  <a:cubicBezTo>
                    <a:pt x="8" y="29"/>
                    <a:pt x="8" y="27"/>
                    <a:pt x="8" y="26"/>
                  </a:cubicBezTo>
                  <a:cubicBezTo>
                    <a:pt x="8" y="25"/>
                    <a:pt x="8" y="24"/>
                    <a:pt x="8" y="23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5" y="20"/>
                    <a:pt x="4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0"/>
                    <a:pt x="3" y="19"/>
                    <a:pt x="4" y="18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4" y="17"/>
                    <a:pt x="4" y="18"/>
                    <a:pt x="3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2" y="11"/>
                    <a:pt x="1" y="10"/>
                    <a:pt x="2" y="11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7" y="12"/>
                    <a:pt x="6" y="12"/>
                    <a:pt x="7" y="12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10" y="12"/>
                    <a:pt x="8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0" y="8"/>
                    <a:pt x="8" y="8"/>
                    <a:pt x="7" y="7"/>
                  </a:cubicBezTo>
                  <a:cubicBezTo>
                    <a:pt x="6" y="6"/>
                    <a:pt x="7" y="4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2" y="7"/>
                    <a:pt x="1" y="8"/>
                  </a:cubicBezTo>
                  <a:cubicBezTo>
                    <a:pt x="1" y="8"/>
                    <a:pt x="2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2"/>
                    <a:pt x="9" y="2"/>
                    <a:pt x="10" y="3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1" y="7"/>
                    <a:pt x="12" y="8"/>
                    <a:pt x="13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9"/>
                    <a:pt x="17" y="8"/>
                    <a:pt x="18" y="9"/>
                  </a:cubicBezTo>
                  <a:cubicBezTo>
                    <a:pt x="19" y="9"/>
                    <a:pt x="20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1" y="7"/>
                    <a:pt x="21" y="6"/>
                  </a:cubicBezTo>
                  <a:cubicBezTo>
                    <a:pt x="21" y="5"/>
                    <a:pt x="21" y="4"/>
                    <a:pt x="22" y="4"/>
                  </a:cubicBezTo>
                  <a:cubicBezTo>
                    <a:pt x="22" y="3"/>
                    <a:pt x="23" y="4"/>
                    <a:pt x="23" y="3"/>
                  </a:cubicBezTo>
                  <a:cubicBezTo>
                    <a:pt x="24" y="3"/>
                    <a:pt x="24" y="1"/>
                    <a:pt x="25" y="1"/>
                  </a:cubicBezTo>
                  <a:cubicBezTo>
                    <a:pt x="26" y="1"/>
                    <a:pt x="26" y="3"/>
                    <a:pt x="27" y="3"/>
                  </a:cubicBezTo>
                  <a:cubicBezTo>
                    <a:pt x="28" y="2"/>
                    <a:pt x="26" y="1"/>
                    <a:pt x="26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29" y="0"/>
                    <a:pt x="29" y="1"/>
                    <a:pt x="29" y="1"/>
                  </a:cubicBezTo>
                  <a:cubicBezTo>
                    <a:pt x="29" y="2"/>
                    <a:pt x="30" y="2"/>
                    <a:pt x="31" y="3"/>
                  </a:cubicBezTo>
                  <a:cubicBezTo>
                    <a:pt x="32" y="3"/>
                    <a:pt x="34" y="4"/>
                    <a:pt x="35" y="4"/>
                  </a:cubicBezTo>
                  <a:cubicBezTo>
                    <a:pt x="35" y="5"/>
                    <a:pt x="34" y="5"/>
                    <a:pt x="34" y="6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7" y="8"/>
                    <a:pt x="35" y="8"/>
                    <a:pt x="35" y="9"/>
                  </a:cubicBezTo>
                  <a:cubicBezTo>
                    <a:pt x="35" y="10"/>
                    <a:pt x="37" y="9"/>
                    <a:pt x="37" y="9"/>
                  </a:cubicBezTo>
                  <a:cubicBezTo>
                    <a:pt x="39" y="9"/>
                    <a:pt x="40" y="9"/>
                    <a:pt x="42" y="9"/>
                  </a:cubicBezTo>
                  <a:cubicBezTo>
                    <a:pt x="42" y="9"/>
                    <a:pt x="42" y="8"/>
                    <a:pt x="43" y="8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2"/>
                    <a:pt x="46" y="13"/>
                    <a:pt x="47" y="14"/>
                  </a:cubicBezTo>
                  <a:cubicBezTo>
                    <a:pt x="47" y="14"/>
                    <a:pt x="48" y="14"/>
                    <a:pt x="48" y="14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8" y="16"/>
                    <a:pt x="49" y="17"/>
                    <a:pt x="49" y="18"/>
                  </a:cubicBezTo>
                  <a:cubicBezTo>
                    <a:pt x="51" y="19"/>
                    <a:pt x="52" y="20"/>
                    <a:pt x="53" y="21"/>
                  </a:cubicBezTo>
                  <a:cubicBezTo>
                    <a:pt x="55" y="22"/>
                    <a:pt x="56" y="23"/>
                    <a:pt x="58" y="23"/>
                  </a:cubicBezTo>
                  <a:cubicBezTo>
                    <a:pt x="60" y="25"/>
                    <a:pt x="62" y="26"/>
                    <a:pt x="64" y="28"/>
                  </a:cubicBezTo>
                  <a:cubicBezTo>
                    <a:pt x="64" y="28"/>
                    <a:pt x="65" y="27"/>
                    <a:pt x="65" y="28"/>
                  </a:cubicBezTo>
                  <a:cubicBezTo>
                    <a:pt x="66" y="28"/>
                    <a:pt x="67" y="29"/>
                    <a:pt x="68" y="29"/>
                  </a:cubicBezTo>
                  <a:cubicBezTo>
                    <a:pt x="68" y="29"/>
                    <a:pt x="69" y="29"/>
                    <a:pt x="69" y="30"/>
                  </a:cubicBezTo>
                  <a:cubicBezTo>
                    <a:pt x="69" y="30"/>
                    <a:pt x="69" y="31"/>
                    <a:pt x="69" y="32"/>
                  </a:cubicBezTo>
                  <a:cubicBezTo>
                    <a:pt x="69" y="32"/>
                    <a:pt x="69" y="32"/>
                    <a:pt x="69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0" name="Freeform 835"/>
            <p:cNvSpPr>
              <a:spLocks/>
            </p:cNvSpPr>
            <p:nvPr/>
          </p:nvSpPr>
          <p:spPr bwMode="auto">
            <a:xfrm>
              <a:off x="4826" y="2086"/>
              <a:ext cx="283" cy="169"/>
            </a:xfrm>
            <a:custGeom>
              <a:avLst/>
              <a:gdLst>
                <a:gd name="T0" fmla="*/ 656 w 82"/>
                <a:gd name="T1" fmla="*/ 573 h 49"/>
                <a:gd name="T2" fmla="*/ 690 w 82"/>
                <a:gd name="T3" fmla="*/ 573 h 49"/>
                <a:gd name="T4" fmla="*/ 728 w 82"/>
                <a:gd name="T5" fmla="*/ 510 h 49"/>
                <a:gd name="T6" fmla="*/ 704 w 82"/>
                <a:gd name="T7" fmla="*/ 486 h 49"/>
                <a:gd name="T8" fmla="*/ 680 w 82"/>
                <a:gd name="T9" fmla="*/ 452 h 49"/>
                <a:gd name="T10" fmla="*/ 680 w 82"/>
                <a:gd name="T11" fmla="*/ 428 h 49"/>
                <a:gd name="T12" fmla="*/ 728 w 82"/>
                <a:gd name="T13" fmla="*/ 404 h 49"/>
                <a:gd name="T14" fmla="*/ 728 w 82"/>
                <a:gd name="T15" fmla="*/ 379 h 49"/>
                <a:gd name="T16" fmla="*/ 763 w 82"/>
                <a:gd name="T17" fmla="*/ 355 h 49"/>
                <a:gd name="T18" fmla="*/ 811 w 82"/>
                <a:gd name="T19" fmla="*/ 335 h 49"/>
                <a:gd name="T20" fmla="*/ 835 w 82"/>
                <a:gd name="T21" fmla="*/ 369 h 49"/>
                <a:gd name="T22" fmla="*/ 856 w 82"/>
                <a:gd name="T23" fmla="*/ 379 h 49"/>
                <a:gd name="T24" fmla="*/ 880 w 82"/>
                <a:gd name="T25" fmla="*/ 379 h 49"/>
                <a:gd name="T26" fmla="*/ 928 w 82"/>
                <a:gd name="T27" fmla="*/ 355 h 49"/>
                <a:gd name="T28" fmla="*/ 966 w 82"/>
                <a:gd name="T29" fmla="*/ 335 h 49"/>
                <a:gd name="T30" fmla="*/ 904 w 82"/>
                <a:gd name="T31" fmla="*/ 321 h 49"/>
                <a:gd name="T32" fmla="*/ 870 w 82"/>
                <a:gd name="T33" fmla="*/ 321 h 49"/>
                <a:gd name="T34" fmla="*/ 835 w 82"/>
                <a:gd name="T35" fmla="*/ 297 h 49"/>
                <a:gd name="T36" fmla="*/ 811 w 82"/>
                <a:gd name="T37" fmla="*/ 286 h 49"/>
                <a:gd name="T38" fmla="*/ 835 w 82"/>
                <a:gd name="T39" fmla="*/ 238 h 49"/>
                <a:gd name="T40" fmla="*/ 787 w 82"/>
                <a:gd name="T41" fmla="*/ 248 h 49"/>
                <a:gd name="T42" fmla="*/ 714 w 82"/>
                <a:gd name="T43" fmla="*/ 335 h 49"/>
                <a:gd name="T44" fmla="*/ 690 w 82"/>
                <a:gd name="T45" fmla="*/ 310 h 49"/>
                <a:gd name="T46" fmla="*/ 607 w 82"/>
                <a:gd name="T47" fmla="*/ 321 h 49"/>
                <a:gd name="T48" fmla="*/ 583 w 82"/>
                <a:gd name="T49" fmla="*/ 286 h 49"/>
                <a:gd name="T50" fmla="*/ 549 w 82"/>
                <a:gd name="T51" fmla="*/ 248 h 49"/>
                <a:gd name="T52" fmla="*/ 559 w 82"/>
                <a:gd name="T53" fmla="*/ 203 h 49"/>
                <a:gd name="T54" fmla="*/ 511 w 82"/>
                <a:gd name="T55" fmla="*/ 166 h 49"/>
                <a:gd name="T56" fmla="*/ 466 w 82"/>
                <a:gd name="T57" fmla="*/ 155 h 49"/>
                <a:gd name="T58" fmla="*/ 321 w 82"/>
                <a:gd name="T59" fmla="*/ 155 h 49"/>
                <a:gd name="T60" fmla="*/ 131 w 82"/>
                <a:gd name="T61" fmla="*/ 0 h 49"/>
                <a:gd name="T62" fmla="*/ 0 w 82"/>
                <a:gd name="T63" fmla="*/ 34 h 49"/>
                <a:gd name="T64" fmla="*/ 35 w 82"/>
                <a:gd name="T65" fmla="*/ 297 h 49"/>
                <a:gd name="T66" fmla="*/ 83 w 82"/>
                <a:gd name="T67" fmla="*/ 310 h 49"/>
                <a:gd name="T68" fmla="*/ 83 w 82"/>
                <a:gd name="T69" fmla="*/ 248 h 49"/>
                <a:gd name="T70" fmla="*/ 121 w 82"/>
                <a:gd name="T71" fmla="*/ 214 h 49"/>
                <a:gd name="T72" fmla="*/ 131 w 82"/>
                <a:gd name="T73" fmla="*/ 214 h 49"/>
                <a:gd name="T74" fmla="*/ 166 w 82"/>
                <a:gd name="T75" fmla="*/ 214 h 49"/>
                <a:gd name="T76" fmla="*/ 238 w 82"/>
                <a:gd name="T77" fmla="*/ 248 h 49"/>
                <a:gd name="T78" fmla="*/ 262 w 82"/>
                <a:gd name="T79" fmla="*/ 286 h 49"/>
                <a:gd name="T80" fmla="*/ 262 w 82"/>
                <a:gd name="T81" fmla="*/ 310 h 49"/>
                <a:gd name="T82" fmla="*/ 335 w 82"/>
                <a:gd name="T83" fmla="*/ 297 h 49"/>
                <a:gd name="T84" fmla="*/ 369 w 82"/>
                <a:gd name="T85" fmla="*/ 335 h 49"/>
                <a:gd name="T86" fmla="*/ 393 w 82"/>
                <a:gd name="T87" fmla="*/ 355 h 49"/>
                <a:gd name="T88" fmla="*/ 404 w 82"/>
                <a:gd name="T89" fmla="*/ 404 h 49"/>
                <a:gd name="T90" fmla="*/ 500 w 82"/>
                <a:gd name="T91" fmla="*/ 466 h 49"/>
                <a:gd name="T92" fmla="*/ 597 w 82"/>
                <a:gd name="T93" fmla="*/ 510 h 49"/>
                <a:gd name="T94" fmla="*/ 632 w 82"/>
                <a:gd name="T95" fmla="*/ 535 h 49"/>
                <a:gd name="T96" fmla="*/ 632 w 82"/>
                <a:gd name="T97" fmla="*/ 573 h 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49"/>
                <a:gd name="T149" fmla="*/ 82 w 82"/>
                <a:gd name="T150" fmla="*/ 49 h 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49">
                  <a:moveTo>
                    <a:pt x="53" y="48"/>
                  </a:moveTo>
                  <a:cubicBezTo>
                    <a:pt x="54" y="48"/>
                    <a:pt x="55" y="48"/>
                    <a:pt x="55" y="48"/>
                  </a:cubicBezTo>
                  <a:cubicBezTo>
                    <a:pt x="56" y="48"/>
                    <a:pt x="56" y="49"/>
                    <a:pt x="57" y="49"/>
                  </a:cubicBezTo>
                  <a:cubicBezTo>
                    <a:pt x="57" y="49"/>
                    <a:pt x="58" y="48"/>
                    <a:pt x="58" y="48"/>
                  </a:cubicBezTo>
                  <a:cubicBezTo>
                    <a:pt x="58" y="48"/>
                    <a:pt x="58" y="47"/>
                    <a:pt x="58" y="46"/>
                  </a:cubicBezTo>
                  <a:cubicBezTo>
                    <a:pt x="59" y="45"/>
                    <a:pt x="60" y="45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0" y="42"/>
                    <a:pt x="59" y="41"/>
                    <a:pt x="59" y="41"/>
                  </a:cubicBezTo>
                  <a:cubicBezTo>
                    <a:pt x="59" y="40"/>
                    <a:pt x="60" y="39"/>
                    <a:pt x="59" y="39"/>
                  </a:cubicBezTo>
                  <a:cubicBezTo>
                    <a:pt x="59" y="38"/>
                    <a:pt x="58" y="39"/>
                    <a:pt x="57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7"/>
                    <a:pt x="56" y="36"/>
                    <a:pt x="57" y="36"/>
                  </a:cubicBezTo>
                  <a:cubicBezTo>
                    <a:pt x="58" y="36"/>
                    <a:pt x="59" y="36"/>
                    <a:pt x="60" y="36"/>
                  </a:cubicBezTo>
                  <a:cubicBezTo>
                    <a:pt x="61" y="35"/>
                    <a:pt x="61" y="35"/>
                    <a:pt x="61" y="34"/>
                  </a:cubicBezTo>
                  <a:cubicBezTo>
                    <a:pt x="61" y="34"/>
                    <a:pt x="61" y="33"/>
                    <a:pt x="61" y="33"/>
                  </a:cubicBezTo>
                  <a:cubicBezTo>
                    <a:pt x="61" y="32"/>
                    <a:pt x="60" y="33"/>
                    <a:pt x="61" y="32"/>
                  </a:cubicBezTo>
                  <a:cubicBezTo>
                    <a:pt x="62" y="32"/>
                    <a:pt x="63" y="32"/>
                    <a:pt x="64" y="32"/>
                  </a:cubicBezTo>
                  <a:cubicBezTo>
                    <a:pt x="64" y="31"/>
                    <a:pt x="64" y="30"/>
                    <a:pt x="64" y="30"/>
                  </a:cubicBezTo>
                  <a:cubicBezTo>
                    <a:pt x="65" y="29"/>
                    <a:pt x="66" y="30"/>
                    <a:pt x="67" y="30"/>
                  </a:cubicBezTo>
                  <a:cubicBezTo>
                    <a:pt x="67" y="30"/>
                    <a:pt x="67" y="28"/>
                    <a:pt x="68" y="28"/>
                  </a:cubicBezTo>
                  <a:cubicBezTo>
                    <a:pt x="69" y="28"/>
                    <a:pt x="70" y="29"/>
                    <a:pt x="71" y="30"/>
                  </a:cubicBezTo>
                  <a:cubicBezTo>
                    <a:pt x="71" y="30"/>
                    <a:pt x="70" y="31"/>
                    <a:pt x="70" y="31"/>
                  </a:cubicBezTo>
                  <a:cubicBezTo>
                    <a:pt x="70" y="32"/>
                    <a:pt x="70" y="32"/>
                    <a:pt x="71" y="32"/>
                  </a:cubicBezTo>
                  <a:cubicBezTo>
                    <a:pt x="71" y="32"/>
                    <a:pt x="72" y="32"/>
                    <a:pt x="72" y="32"/>
                  </a:cubicBezTo>
                  <a:cubicBezTo>
                    <a:pt x="72" y="32"/>
                    <a:pt x="73" y="32"/>
                    <a:pt x="73" y="32"/>
                  </a:cubicBezTo>
                  <a:cubicBezTo>
                    <a:pt x="73" y="32"/>
                    <a:pt x="74" y="32"/>
                    <a:pt x="74" y="32"/>
                  </a:cubicBezTo>
                  <a:cubicBezTo>
                    <a:pt x="75" y="32"/>
                    <a:pt x="75" y="33"/>
                    <a:pt x="76" y="32"/>
                  </a:cubicBezTo>
                  <a:cubicBezTo>
                    <a:pt x="77" y="32"/>
                    <a:pt x="77" y="31"/>
                    <a:pt x="78" y="30"/>
                  </a:cubicBezTo>
                  <a:cubicBezTo>
                    <a:pt x="79" y="30"/>
                    <a:pt x="80" y="31"/>
                    <a:pt x="80" y="30"/>
                  </a:cubicBezTo>
                  <a:cubicBezTo>
                    <a:pt x="81" y="30"/>
                    <a:pt x="82" y="29"/>
                    <a:pt x="81" y="28"/>
                  </a:cubicBezTo>
                  <a:cubicBezTo>
                    <a:pt x="81" y="27"/>
                    <a:pt x="80" y="28"/>
                    <a:pt x="79" y="27"/>
                  </a:cubicBezTo>
                  <a:cubicBezTo>
                    <a:pt x="78" y="27"/>
                    <a:pt x="77" y="27"/>
                    <a:pt x="76" y="27"/>
                  </a:cubicBezTo>
                  <a:cubicBezTo>
                    <a:pt x="75" y="26"/>
                    <a:pt x="75" y="24"/>
                    <a:pt x="74" y="24"/>
                  </a:cubicBezTo>
                  <a:cubicBezTo>
                    <a:pt x="73" y="25"/>
                    <a:pt x="74" y="27"/>
                    <a:pt x="73" y="27"/>
                  </a:cubicBezTo>
                  <a:cubicBezTo>
                    <a:pt x="72" y="28"/>
                    <a:pt x="71" y="28"/>
                    <a:pt x="70" y="27"/>
                  </a:cubicBezTo>
                  <a:cubicBezTo>
                    <a:pt x="70" y="27"/>
                    <a:pt x="70" y="25"/>
                    <a:pt x="70" y="25"/>
                  </a:cubicBezTo>
                  <a:cubicBezTo>
                    <a:pt x="69" y="25"/>
                    <a:pt x="68" y="25"/>
                    <a:pt x="68" y="25"/>
                  </a:cubicBezTo>
                  <a:cubicBezTo>
                    <a:pt x="67" y="25"/>
                    <a:pt x="67" y="24"/>
                    <a:pt x="68" y="24"/>
                  </a:cubicBezTo>
                  <a:cubicBezTo>
                    <a:pt x="69" y="22"/>
                    <a:pt x="71" y="22"/>
                    <a:pt x="72" y="20"/>
                  </a:cubicBezTo>
                  <a:cubicBezTo>
                    <a:pt x="72" y="20"/>
                    <a:pt x="70" y="20"/>
                    <a:pt x="70" y="20"/>
                  </a:cubicBezTo>
                  <a:cubicBezTo>
                    <a:pt x="69" y="21"/>
                    <a:pt x="69" y="22"/>
                    <a:pt x="67" y="22"/>
                  </a:cubicBezTo>
                  <a:cubicBezTo>
                    <a:pt x="67" y="23"/>
                    <a:pt x="67" y="21"/>
                    <a:pt x="66" y="21"/>
                  </a:cubicBezTo>
                  <a:cubicBezTo>
                    <a:pt x="65" y="22"/>
                    <a:pt x="65" y="23"/>
                    <a:pt x="64" y="23"/>
                  </a:cubicBezTo>
                  <a:cubicBezTo>
                    <a:pt x="63" y="25"/>
                    <a:pt x="62" y="27"/>
                    <a:pt x="60" y="28"/>
                  </a:cubicBezTo>
                  <a:cubicBezTo>
                    <a:pt x="59" y="29"/>
                    <a:pt x="58" y="28"/>
                    <a:pt x="58" y="28"/>
                  </a:cubicBezTo>
                  <a:cubicBezTo>
                    <a:pt x="57" y="27"/>
                    <a:pt x="58" y="26"/>
                    <a:pt x="58" y="26"/>
                  </a:cubicBezTo>
                  <a:cubicBezTo>
                    <a:pt x="57" y="25"/>
                    <a:pt x="56" y="26"/>
                    <a:pt x="55" y="26"/>
                  </a:cubicBezTo>
                  <a:cubicBezTo>
                    <a:pt x="54" y="27"/>
                    <a:pt x="53" y="27"/>
                    <a:pt x="51" y="27"/>
                  </a:cubicBezTo>
                  <a:cubicBezTo>
                    <a:pt x="51" y="27"/>
                    <a:pt x="50" y="26"/>
                    <a:pt x="50" y="26"/>
                  </a:cubicBezTo>
                  <a:cubicBezTo>
                    <a:pt x="49" y="25"/>
                    <a:pt x="50" y="24"/>
                    <a:pt x="49" y="24"/>
                  </a:cubicBezTo>
                  <a:cubicBezTo>
                    <a:pt x="49" y="23"/>
                    <a:pt x="47" y="24"/>
                    <a:pt x="47" y="24"/>
                  </a:cubicBezTo>
                  <a:cubicBezTo>
                    <a:pt x="46" y="23"/>
                    <a:pt x="46" y="22"/>
                    <a:pt x="46" y="21"/>
                  </a:cubicBezTo>
                  <a:cubicBezTo>
                    <a:pt x="46" y="20"/>
                    <a:pt x="47" y="20"/>
                    <a:pt x="47" y="19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6" y="16"/>
                    <a:pt x="46" y="15"/>
                    <a:pt x="44" y="14"/>
                  </a:cubicBezTo>
                  <a:cubicBezTo>
                    <a:pt x="44" y="13"/>
                    <a:pt x="43" y="14"/>
                    <a:pt x="43" y="14"/>
                  </a:cubicBezTo>
                  <a:cubicBezTo>
                    <a:pt x="42" y="13"/>
                    <a:pt x="43" y="12"/>
                    <a:pt x="42" y="11"/>
                  </a:cubicBezTo>
                  <a:cubicBezTo>
                    <a:pt x="41" y="11"/>
                    <a:pt x="40" y="13"/>
                    <a:pt x="39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3"/>
                    <a:pt x="28" y="13"/>
                    <a:pt x="27" y="13"/>
                  </a:cubicBezTo>
                  <a:cubicBezTo>
                    <a:pt x="25" y="11"/>
                    <a:pt x="25" y="10"/>
                    <a:pt x="24" y="8"/>
                  </a:cubicBezTo>
                  <a:cubicBezTo>
                    <a:pt x="20" y="5"/>
                    <a:pt x="16" y="2"/>
                    <a:pt x="11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1" y="10"/>
                    <a:pt x="1" y="18"/>
                    <a:pt x="2" y="25"/>
                  </a:cubicBezTo>
                  <a:cubicBezTo>
                    <a:pt x="2" y="25"/>
                    <a:pt x="3" y="25"/>
                    <a:pt x="3" y="25"/>
                  </a:cubicBezTo>
                  <a:cubicBezTo>
                    <a:pt x="4" y="26"/>
                    <a:pt x="5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5"/>
                    <a:pt x="7" y="24"/>
                    <a:pt x="7" y="23"/>
                  </a:cubicBezTo>
                  <a:cubicBezTo>
                    <a:pt x="6" y="22"/>
                    <a:pt x="6" y="21"/>
                    <a:pt x="7" y="21"/>
                  </a:cubicBezTo>
                  <a:cubicBezTo>
                    <a:pt x="7" y="20"/>
                    <a:pt x="8" y="21"/>
                    <a:pt x="9" y="20"/>
                  </a:cubicBezTo>
                  <a:cubicBezTo>
                    <a:pt x="10" y="20"/>
                    <a:pt x="9" y="18"/>
                    <a:pt x="10" y="18"/>
                  </a:cubicBezTo>
                  <a:cubicBezTo>
                    <a:pt x="11" y="18"/>
                    <a:pt x="11" y="20"/>
                    <a:pt x="12" y="20"/>
                  </a:cubicBezTo>
                  <a:cubicBezTo>
                    <a:pt x="13" y="20"/>
                    <a:pt x="11" y="18"/>
                    <a:pt x="11" y="18"/>
                  </a:cubicBezTo>
                  <a:cubicBezTo>
                    <a:pt x="11" y="17"/>
                    <a:pt x="13" y="17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8" y="20"/>
                    <a:pt x="19" y="21"/>
                    <a:pt x="20" y="21"/>
                  </a:cubicBezTo>
                  <a:cubicBezTo>
                    <a:pt x="20" y="22"/>
                    <a:pt x="19" y="22"/>
                    <a:pt x="19" y="23"/>
                  </a:cubicBezTo>
                  <a:cubicBezTo>
                    <a:pt x="20" y="23"/>
                    <a:pt x="21" y="23"/>
                    <a:pt x="22" y="24"/>
                  </a:cubicBezTo>
                  <a:cubicBezTo>
                    <a:pt x="22" y="25"/>
                    <a:pt x="21" y="25"/>
                    <a:pt x="21" y="26"/>
                  </a:cubicBezTo>
                  <a:cubicBezTo>
                    <a:pt x="21" y="27"/>
                    <a:pt x="22" y="26"/>
                    <a:pt x="22" y="26"/>
                  </a:cubicBezTo>
                  <a:cubicBezTo>
                    <a:pt x="24" y="26"/>
                    <a:pt x="25" y="26"/>
                    <a:pt x="27" y="26"/>
                  </a:cubicBezTo>
                  <a:cubicBezTo>
                    <a:pt x="27" y="26"/>
                    <a:pt x="27" y="24"/>
                    <a:pt x="28" y="25"/>
                  </a:cubicBezTo>
                  <a:cubicBezTo>
                    <a:pt x="29" y="25"/>
                    <a:pt x="30" y="26"/>
                    <a:pt x="30" y="27"/>
                  </a:cubicBezTo>
                  <a:cubicBezTo>
                    <a:pt x="31" y="28"/>
                    <a:pt x="30" y="28"/>
                    <a:pt x="31" y="28"/>
                  </a:cubicBezTo>
                  <a:cubicBezTo>
                    <a:pt x="31" y="29"/>
                    <a:pt x="31" y="30"/>
                    <a:pt x="32" y="30"/>
                  </a:cubicBezTo>
                  <a:cubicBezTo>
                    <a:pt x="32" y="31"/>
                    <a:pt x="33" y="30"/>
                    <a:pt x="33" y="30"/>
                  </a:cubicBezTo>
                  <a:cubicBezTo>
                    <a:pt x="33" y="31"/>
                    <a:pt x="33" y="32"/>
                    <a:pt x="33" y="32"/>
                  </a:cubicBezTo>
                  <a:cubicBezTo>
                    <a:pt x="33" y="33"/>
                    <a:pt x="33" y="34"/>
                    <a:pt x="34" y="34"/>
                  </a:cubicBezTo>
                  <a:cubicBezTo>
                    <a:pt x="35" y="35"/>
                    <a:pt x="36" y="36"/>
                    <a:pt x="38" y="37"/>
                  </a:cubicBezTo>
                  <a:cubicBezTo>
                    <a:pt x="39" y="38"/>
                    <a:pt x="41" y="39"/>
                    <a:pt x="42" y="39"/>
                  </a:cubicBezTo>
                  <a:cubicBezTo>
                    <a:pt x="44" y="41"/>
                    <a:pt x="46" y="42"/>
                    <a:pt x="48" y="43"/>
                  </a:cubicBezTo>
                  <a:cubicBezTo>
                    <a:pt x="49" y="43"/>
                    <a:pt x="49" y="43"/>
                    <a:pt x="50" y="43"/>
                  </a:cubicBezTo>
                  <a:cubicBezTo>
                    <a:pt x="51" y="44"/>
                    <a:pt x="52" y="44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7"/>
                  </a:cubicBezTo>
                  <a:cubicBezTo>
                    <a:pt x="53" y="48"/>
                    <a:pt x="53" y="48"/>
                    <a:pt x="53" y="4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1" name="Freeform 836"/>
            <p:cNvSpPr>
              <a:spLocks/>
            </p:cNvSpPr>
            <p:nvPr/>
          </p:nvSpPr>
          <p:spPr bwMode="auto">
            <a:xfrm>
              <a:off x="4912" y="2224"/>
              <a:ext cx="225" cy="170"/>
            </a:xfrm>
            <a:custGeom>
              <a:avLst/>
              <a:gdLst>
                <a:gd name="T0" fmla="*/ 83 w 65"/>
                <a:gd name="T1" fmla="*/ 579 h 49"/>
                <a:gd name="T2" fmla="*/ 215 w 65"/>
                <a:gd name="T3" fmla="*/ 590 h 49"/>
                <a:gd name="T4" fmla="*/ 239 w 65"/>
                <a:gd name="T5" fmla="*/ 590 h 49"/>
                <a:gd name="T6" fmla="*/ 346 w 65"/>
                <a:gd name="T7" fmla="*/ 566 h 49"/>
                <a:gd name="T8" fmla="*/ 336 w 65"/>
                <a:gd name="T9" fmla="*/ 531 h 49"/>
                <a:gd name="T10" fmla="*/ 384 w 65"/>
                <a:gd name="T11" fmla="*/ 482 h 49"/>
                <a:gd name="T12" fmla="*/ 408 w 65"/>
                <a:gd name="T13" fmla="*/ 482 h 49"/>
                <a:gd name="T14" fmla="*/ 433 w 65"/>
                <a:gd name="T15" fmla="*/ 468 h 49"/>
                <a:gd name="T16" fmla="*/ 467 w 65"/>
                <a:gd name="T17" fmla="*/ 458 h 49"/>
                <a:gd name="T18" fmla="*/ 502 w 65"/>
                <a:gd name="T19" fmla="*/ 444 h 49"/>
                <a:gd name="T20" fmla="*/ 502 w 65"/>
                <a:gd name="T21" fmla="*/ 409 h 49"/>
                <a:gd name="T22" fmla="*/ 540 w 65"/>
                <a:gd name="T23" fmla="*/ 375 h 49"/>
                <a:gd name="T24" fmla="*/ 526 w 65"/>
                <a:gd name="T25" fmla="*/ 312 h 49"/>
                <a:gd name="T26" fmla="*/ 550 w 65"/>
                <a:gd name="T27" fmla="*/ 312 h 49"/>
                <a:gd name="T28" fmla="*/ 599 w 65"/>
                <a:gd name="T29" fmla="*/ 278 h 49"/>
                <a:gd name="T30" fmla="*/ 613 w 65"/>
                <a:gd name="T31" fmla="*/ 239 h 49"/>
                <a:gd name="T32" fmla="*/ 588 w 65"/>
                <a:gd name="T33" fmla="*/ 180 h 49"/>
                <a:gd name="T34" fmla="*/ 623 w 65"/>
                <a:gd name="T35" fmla="*/ 156 h 49"/>
                <a:gd name="T36" fmla="*/ 720 w 65"/>
                <a:gd name="T37" fmla="*/ 108 h 49"/>
                <a:gd name="T38" fmla="*/ 779 w 65"/>
                <a:gd name="T39" fmla="*/ 108 h 49"/>
                <a:gd name="T40" fmla="*/ 779 w 65"/>
                <a:gd name="T41" fmla="*/ 83 h 49"/>
                <a:gd name="T42" fmla="*/ 720 w 65"/>
                <a:gd name="T43" fmla="*/ 97 h 49"/>
                <a:gd name="T44" fmla="*/ 672 w 65"/>
                <a:gd name="T45" fmla="*/ 97 h 49"/>
                <a:gd name="T46" fmla="*/ 623 w 65"/>
                <a:gd name="T47" fmla="*/ 108 h 49"/>
                <a:gd name="T48" fmla="*/ 599 w 65"/>
                <a:gd name="T49" fmla="*/ 108 h 49"/>
                <a:gd name="T50" fmla="*/ 588 w 65"/>
                <a:gd name="T51" fmla="*/ 49 h 49"/>
                <a:gd name="T52" fmla="*/ 575 w 65"/>
                <a:gd name="T53" fmla="*/ 24 h 49"/>
                <a:gd name="T54" fmla="*/ 502 w 65"/>
                <a:gd name="T55" fmla="*/ 49 h 49"/>
                <a:gd name="T56" fmla="*/ 492 w 65"/>
                <a:gd name="T57" fmla="*/ 59 h 49"/>
                <a:gd name="T58" fmla="*/ 478 w 65"/>
                <a:gd name="T59" fmla="*/ 97 h 49"/>
                <a:gd name="T60" fmla="*/ 419 w 65"/>
                <a:gd name="T61" fmla="*/ 108 h 49"/>
                <a:gd name="T62" fmla="*/ 384 w 65"/>
                <a:gd name="T63" fmla="*/ 83 h 49"/>
                <a:gd name="T64" fmla="*/ 346 w 65"/>
                <a:gd name="T65" fmla="*/ 83 h 49"/>
                <a:gd name="T66" fmla="*/ 301 w 65"/>
                <a:gd name="T67" fmla="*/ 83 h 49"/>
                <a:gd name="T68" fmla="*/ 263 w 65"/>
                <a:gd name="T69" fmla="*/ 83 h 49"/>
                <a:gd name="T70" fmla="*/ 228 w 65"/>
                <a:gd name="T71" fmla="*/ 83 h 49"/>
                <a:gd name="T72" fmla="*/ 204 w 65"/>
                <a:gd name="T73" fmla="*/ 146 h 49"/>
                <a:gd name="T74" fmla="*/ 145 w 65"/>
                <a:gd name="T75" fmla="*/ 180 h 49"/>
                <a:gd name="T76" fmla="*/ 121 w 65"/>
                <a:gd name="T77" fmla="*/ 215 h 49"/>
                <a:gd name="T78" fmla="*/ 83 w 65"/>
                <a:gd name="T79" fmla="*/ 215 h 49"/>
                <a:gd name="T80" fmla="*/ 35 w 65"/>
                <a:gd name="T81" fmla="*/ 205 h 49"/>
                <a:gd name="T82" fmla="*/ 10 w 65"/>
                <a:gd name="T83" fmla="*/ 264 h 49"/>
                <a:gd name="T84" fmla="*/ 0 w 65"/>
                <a:gd name="T85" fmla="*/ 278 h 49"/>
                <a:gd name="T86" fmla="*/ 10 w 65"/>
                <a:gd name="T87" fmla="*/ 337 h 49"/>
                <a:gd name="T88" fmla="*/ 10 w 65"/>
                <a:gd name="T89" fmla="*/ 385 h 49"/>
                <a:gd name="T90" fmla="*/ 35 w 65"/>
                <a:gd name="T91" fmla="*/ 468 h 49"/>
                <a:gd name="T92" fmla="*/ 83 w 65"/>
                <a:gd name="T93" fmla="*/ 507 h 49"/>
                <a:gd name="T94" fmla="*/ 35 w 65"/>
                <a:gd name="T95" fmla="*/ 566 h 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"/>
                <a:gd name="T145" fmla="*/ 0 h 49"/>
                <a:gd name="T146" fmla="*/ 65 w 65"/>
                <a:gd name="T147" fmla="*/ 49 h 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" h="49">
                  <a:moveTo>
                    <a:pt x="3" y="47"/>
                  </a:move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10" y="49"/>
                    <a:pt x="12" y="49"/>
                  </a:cubicBezTo>
                  <a:cubicBezTo>
                    <a:pt x="14" y="49"/>
                    <a:pt x="16" y="48"/>
                    <a:pt x="18" y="49"/>
                  </a:cubicBezTo>
                  <a:cubicBezTo>
                    <a:pt x="19" y="49"/>
                    <a:pt x="19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9"/>
                    <a:pt x="22" y="49"/>
                    <a:pt x="23" y="49"/>
                  </a:cubicBezTo>
                  <a:cubicBezTo>
                    <a:pt x="25" y="49"/>
                    <a:pt x="27" y="48"/>
                    <a:pt x="29" y="47"/>
                  </a:cubicBezTo>
                  <a:cubicBezTo>
                    <a:pt x="29" y="47"/>
                    <a:pt x="29" y="46"/>
                    <a:pt x="29" y="46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9" y="43"/>
                    <a:pt x="29" y="42"/>
                    <a:pt x="30" y="41"/>
                  </a:cubicBezTo>
                  <a:cubicBezTo>
                    <a:pt x="31" y="40"/>
                    <a:pt x="32" y="40"/>
                    <a:pt x="32" y="40"/>
                  </a:cubicBezTo>
                  <a:cubicBezTo>
                    <a:pt x="32" y="40"/>
                    <a:pt x="32" y="41"/>
                    <a:pt x="32" y="41"/>
                  </a:cubicBezTo>
                  <a:cubicBezTo>
                    <a:pt x="33" y="41"/>
                    <a:pt x="34" y="40"/>
                    <a:pt x="34" y="40"/>
                  </a:cubicBezTo>
                  <a:cubicBezTo>
                    <a:pt x="35" y="40"/>
                    <a:pt x="34" y="39"/>
                    <a:pt x="34" y="39"/>
                  </a:cubicBezTo>
                  <a:cubicBezTo>
                    <a:pt x="34" y="38"/>
                    <a:pt x="35" y="39"/>
                    <a:pt x="36" y="39"/>
                  </a:cubicBezTo>
                  <a:cubicBezTo>
                    <a:pt x="37" y="38"/>
                    <a:pt x="37" y="37"/>
                    <a:pt x="37" y="37"/>
                  </a:cubicBezTo>
                  <a:cubicBezTo>
                    <a:pt x="38" y="37"/>
                    <a:pt x="39" y="37"/>
                    <a:pt x="39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1" y="38"/>
                    <a:pt x="42" y="38"/>
                    <a:pt x="42" y="37"/>
                  </a:cubicBezTo>
                  <a:cubicBezTo>
                    <a:pt x="42" y="37"/>
                    <a:pt x="41" y="37"/>
                    <a:pt x="41" y="36"/>
                  </a:cubicBezTo>
                  <a:cubicBezTo>
                    <a:pt x="41" y="35"/>
                    <a:pt x="41" y="34"/>
                    <a:pt x="42" y="34"/>
                  </a:cubicBezTo>
                  <a:cubicBezTo>
                    <a:pt x="42" y="33"/>
                    <a:pt x="42" y="31"/>
                    <a:pt x="43" y="31"/>
                  </a:cubicBezTo>
                  <a:cubicBezTo>
                    <a:pt x="43" y="30"/>
                    <a:pt x="45" y="31"/>
                    <a:pt x="45" y="31"/>
                  </a:cubicBezTo>
                  <a:cubicBezTo>
                    <a:pt x="46" y="30"/>
                    <a:pt x="46" y="29"/>
                    <a:pt x="45" y="29"/>
                  </a:cubicBezTo>
                  <a:cubicBezTo>
                    <a:pt x="45" y="28"/>
                    <a:pt x="44" y="27"/>
                    <a:pt x="44" y="26"/>
                  </a:cubicBezTo>
                  <a:cubicBezTo>
                    <a:pt x="44" y="26"/>
                    <a:pt x="44" y="25"/>
                    <a:pt x="44" y="25"/>
                  </a:cubicBezTo>
                  <a:cubicBezTo>
                    <a:pt x="45" y="25"/>
                    <a:pt x="45" y="26"/>
                    <a:pt x="46" y="26"/>
                  </a:cubicBezTo>
                  <a:cubicBezTo>
                    <a:pt x="47" y="26"/>
                    <a:pt x="48" y="26"/>
                    <a:pt x="49" y="25"/>
                  </a:cubicBezTo>
                  <a:cubicBezTo>
                    <a:pt x="49" y="25"/>
                    <a:pt x="49" y="24"/>
                    <a:pt x="50" y="23"/>
                  </a:cubicBezTo>
                  <a:cubicBezTo>
                    <a:pt x="50" y="23"/>
                    <a:pt x="49" y="23"/>
                    <a:pt x="50" y="22"/>
                  </a:cubicBezTo>
                  <a:cubicBezTo>
                    <a:pt x="50" y="22"/>
                    <a:pt x="51" y="21"/>
                    <a:pt x="51" y="20"/>
                  </a:cubicBezTo>
                  <a:cubicBezTo>
                    <a:pt x="52" y="19"/>
                    <a:pt x="51" y="17"/>
                    <a:pt x="50" y="16"/>
                  </a:cubicBezTo>
                  <a:cubicBezTo>
                    <a:pt x="50" y="15"/>
                    <a:pt x="49" y="15"/>
                    <a:pt x="49" y="15"/>
                  </a:cubicBezTo>
                  <a:cubicBezTo>
                    <a:pt x="49" y="14"/>
                    <a:pt x="49" y="13"/>
                    <a:pt x="50" y="13"/>
                  </a:cubicBezTo>
                  <a:cubicBezTo>
                    <a:pt x="51" y="13"/>
                    <a:pt x="51" y="13"/>
                    <a:pt x="52" y="13"/>
                  </a:cubicBezTo>
                  <a:cubicBezTo>
                    <a:pt x="54" y="12"/>
                    <a:pt x="54" y="10"/>
                    <a:pt x="56" y="10"/>
                  </a:cubicBezTo>
                  <a:cubicBezTo>
                    <a:pt x="57" y="9"/>
                    <a:pt x="59" y="9"/>
                    <a:pt x="60" y="9"/>
                  </a:cubicBezTo>
                  <a:cubicBezTo>
                    <a:pt x="61" y="9"/>
                    <a:pt x="62" y="10"/>
                    <a:pt x="62" y="10"/>
                  </a:cubicBezTo>
                  <a:cubicBezTo>
                    <a:pt x="63" y="10"/>
                    <a:pt x="64" y="9"/>
                    <a:pt x="65" y="9"/>
                  </a:cubicBezTo>
                  <a:cubicBezTo>
                    <a:pt x="64" y="9"/>
                    <a:pt x="64" y="8"/>
                    <a:pt x="64" y="8"/>
                  </a:cubicBezTo>
                  <a:cubicBezTo>
                    <a:pt x="64" y="8"/>
                    <a:pt x="65" y="7"/>
                    <a:pt x="65" y="7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3" y="7"/>
                    <a:pt x="62" y="8"/>
                    <a:pt x="60" y="8"/>
                  </a:cubicBezTo>
                  <a:cubicBezTo>
                    <a:pt x="60" y="8"/>
                    <a:pt x="60" y="7"/>
                    <a:pt x="59" y="7"/>
                  </a:cubicBezTo>
                  <a:cubicBezTo>
                    <a:pt x="58" y="7"/>
                    <a:pt x="57" y="8"/>
                    <a:pt x="56" y="8"/>
                  </a:cubicBezTo>
                  <a:cubicBezTo>
                    <a:pt x="56" y="8"/>
                    <a:pt x="55" y="9"/>
                    <a:pt x="54" y="9"/>
                  </a:cubicBezTo>
                  <a:cubicBezTo>
                    <a:pt x="54" y="9"/>
                    <a:pt x="53" y="9"/>
                    <a:pt x="52" y="9"/>
                  </a:cubicBezTo>
                  <a:cubicBezTo>
                    <a:pt x="52" y="9"/>
                    <a:pt x="52" y="10"/>
                    <a:pt x="51" y="11"/>
                  </a:cubicBezTo>
                  <a:cubicBezTo>
                    <a:pt x="51" y="11"/>
                    <a:pt x="51" y="10"/>
                    <a:pt x="50" y="9"/>
                  </a:cubicBezTo>
                  <a:cubicBezTo>
                    <a:pt x="50" y="8"/>
                    <a:pt x="49" y="8"/>
                    <a:pt x="49" y="7"/>
                  </a:cubicBezTo>
                  <a:cubicBezTo>
                    <a:pt x="49" y="6"/>
                    <a:pt x="50" y="5"/>
                    <a:pt x="49" y="4"/>
                  </a:cubicBezTo>
                  <a:cubicBezTo>
                    <a:pt x="49" y="3"/>
                    <a:pt x="48" y="4"/>
                    <a:pt x="48" y="4"/>
                  </a:cubicBezTo>
                  <a:cubicBezTo>
                    <a:pt x="47" y="3"/>
                    <a:pt x="48" y="2"/>
                    <a:pt x="48" y="2"/>
                  </a:cubicBezTo>
                  <a:cubicBezTo>
                    <a:pt x="47" y="1"/>
                    <a:pt x="46" y="0"/>
                    <a:pt x="45" y="1"/>
                  </a:cubicBezTo>
                  <a:cubicBezTo>
                    <a:pt x="43" y="1"/>
                    <a:pt x="42" y="2"/>
                    <a:pt x="42" y="4"/>
                  </a:cubicBezTo>
                  <a:cubicBezTo>
                    <a:pt x="42" y="5"/>
                    <a:pt x="44" y="5"/>
                    <a:pt x="43" y="5"/>
                  </a:cubicBezTo>
                  <a:cubicBezTo>
                    <a:pt x="43" y="6"/>
                    <a:pt x="42" y="5"/>
                    <a:pt x="41" y="5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40" y="7"/>
                    <a:pt x="40" y="8"/>
                    <a:pt x="40" y="8"/>
                  </a:cubicBezTo>
                  <a:cubicBezTo>
                    <a:pt x="39" y="8"/>
                    <a:pt x="39" y="7"/>
                    <a:pt x="38" y="7"/>
                  </a:cubicBezTo>
                  <a:cubicBezTo>
                    <a:pt x="37" y="7"/>
                    <a:pt x="36" y="9"/>
                    <a:pt x="35" y="9"/>
                  </a:cubicBezTo>
                  <a:cubicBezTo>
                    <a:pt x="34" y="9"/>
                    <a:pt x="34" y="9"/>
                    <a:pt x="33" y="8"/>
                  </a:cubicBezTo>
                  <a:cubicBezTo>
                    <a:pt x="32" y="8"/>
                    <a:pt x="32" y="7"/>
                    <a:pt x="32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7"/>
                    <a:pt x="24" y="6"/>
                    <a:pt x="23" y="6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7" y="9"/>
                    <a:pt x="18" y="11"/>
                    <a:pt x="17" y="12"/>
                  </a:cubicBezTo>
                  <a:cubicBezTo>
                    <a:pt x="16" y="13"/>
                    <a:pt x="15" y="14"/>
                    <a:pt x="14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1" y="16"/>
                    <a:pt x="12" y="16"/>
                    <a:pt x="11" y="17"/>
                  </a:cubicBezTo>
                  <a:cubicBezTo>
                    <a:pt x="11" y="17"/>
                    <a:pt x="11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6" y="18"/>
                    <a:pt x="6" y="18"/>
                    <a:pt x="5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8"/>
                    <a:pt x="3" y="19"/>
                    <a:pt x="3" y="20"/>
                  </a:cubicBezTo>
                  <a:cubicBezTo>
                    <a:pt x="2" y="20"/>
                    <a:pt x="1" y="21"/>
                    <a:pt x="1" y="22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1" y="23"/>
                    <a:pt x="0" y="23"/>
                    <a:pt x="0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0"/>
                    <a:pt x="1" y="31"/>
                    <a:pt x="1" y="32"/>
                  </a:cubicBezTo>
                  <a:cubicBezTo>
                    <a:pt x="2" y="33"/>
                    <a:pt x="2" y="35"/>
                    <a:pt x="1" y="37"/>
                  </a:cubicBezTo>
                  <a:cubicBezTo>
                    <a:pt x="2" y="38"/>
                    <a:pt x="2" y="38"/>
                    <a:pt x="3" y="39"/>
                  </a:cubicBezTo>
                  <a:cubicBezTo>
                    <a:pt x="4" y="39"/>
                    <a:pt x="5" y="38"/>
                    <a:pt x="6" y="39"/>
                  </a:cubicBezTo>
                  <a:cubicBezTo>
                    <a:pt x="7" y="39"/>
                    <a:pt x="7" y="41"/>
                    <a:pt x="7" y="42"/>
                  </a:cubicBezTo>
                  <a:cubicBezTo>
                    <a:pt x="6" y="43"/>
                    <a:pt x="5" y="44"/>
                    <a:pt x="4" y="46"/>
                  </a:cubicBezTo>
                  <a:cubicBezTo>
                    <a:pt x="4" y="46"/>
                    <a:pt x="4" y="47"/>
                    <a:pt x="3" y="4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2" name="Freeform 837"/>
            <p:cNvSpPr>
              <a:spLocks/>
            </p:cNvSpPr>
            <p:nvPr/>
          </p:nvSpPr>
          <p:spPr bwMode="auto">
            <a:xfrm>
              <a:off x="4926" y="2255"/>
              <a:ext cx="266" cy="239"/>
            </a:xfrm>
            <a:custGeom>
              <a:avLst/>
              <a:gdLst>
                <a:gd name="T0" fmla="*/ 909 w 77"/>
                <a:gd name="T1" fmla="*/ 132 h 69"/>
                <a:gd name="T2" fmla="*/ 846 w 77"/>
                <a:gd name="T3" fmla="*/ 166 h 69"/>
                <a:gd name="T4" fmla="*/ 763 w 77"/>
                <a:gd name="T5" fmla="*/ 145 h 69"/>
                <a:gd name="T6" fmla="*/ 739 w 77"/>
                <a:gd name="T7" fmla="*/ 191 h 69"/>
                <a:gd name="T8" fmla="*/ 777 w 77"/>
                <a:gd name="T9" fmla="*/ 263 h 69"/>
                <a:gd name="T10" fmla="*/ 812 w 77"/>
                <a:gd name="T11" fmla="*/ 277 h 69"/>
                <a:gd name="T12" fmla="*/ 788 w 77"/>
                <a:gd name="T13" fmla="*/ 312 h 69"/>
                <a:gd name="T14" fmla="*/ 788 w 77"/>
                <a:gd name="T15" fmla="*/ 346 h 69"/>
                <a:gd name="T16" fmla="*/ 788 w 77"/>
                <a:gd name="T17" fmla="*/ 371 h 69"/>
                <a:gd name="T18" fmla="*/ 753 w 77"/>
                <a:gd name="T19" fmla="*/ 409 h 69"/>
                <a:gd name="T20" fmla="*/ 715 w 77"/>
                <a:gd name="T21" fmla="*/ 443 h 69"/>
                <a:gd name="T22" fmla="*/ 681 w 77"/>
                <a:gd name="T23" fmla="*/ 516 h 69"/>
                <a:gd name="T24" fmla="*/ 646 w 77"/>
                <a:gd name="T25" fmla="*/ 540 h 69"/>
                <a:gd name="T26" fmla="*/ 608 w 77"/>
                <a:gd name="T27" fmla="*/ 575 h 69"/>
                <a:gd name="T28" fmla="*/ 573 w 77"/>
                <a:gd name="T29" fmla="*/ 575 h 69"/>
                <a:gd name="T30" fmla="*/ 501 w 77"/>
                <a:gd name="T31" fmla="*/ 637 h 69"/>
                <a:gd name="T32" fmla="*/ 535 w 77"/>
                <a:gd name="T33" fmla="*/ 648 h 69"/>
                <a:gd name="T34" fmla="*/ 549 w 77"/>
                <a:gd name="T35" fmla="*/ 682 h 69"/>
                <a:gd name="T36" fmla="*/ 584 w 77"/>
                <a:gd name="T37" fmla="*/ 720 h 69"/>
                <a:gd name="T38" fmla="*/ 622 w 77"/>
                <a:gd name="T39" fmla="*/ 779 h 69"/>
                <a:gd name="T40" fmla="*/ 608 w 77"/>
                <a:gd name="T41" fmla="*/ 793 h 69"/>
                <a:gd name="T42" fmla="*/ 598 w 77"/>
                <a:gd name="T43" fmla="*/ 793 h 69"/>
                <a:gd name="T44" fmla="*/ 525 w 77"/>
                <a:gd name="T45" fmla="*/ 804 h 69"/>
                <a:gd name="T46" fmla="*/ 477 w 77"/>
                <a:gd name="T47" fmla="*/ 804 h 69"/>
                <a:gd name="T48" fmla="*/ 442 w 77"/>
                <a:gd name="T49" fmla="*/ 828 h 69"/>
                <a:gd name="T50" fmla="*/ 394 w 77"/>
                <a:gd name="T51" fmla="*/ 769 h 69"/>
                <a:gd name="T52" fmla="*/ 345 w 77"/>
                <a:gd name="T53" fmla="*/ 731 h 69"/>
                <a:gd name="T54" fmla="*/ 252 w 77"/>
                <a:gd name="T55" fmla="*/ 731 h 69"/>
                <a:gd name="T56" fmla="*/ 180 w 77"/>
                <a:gd name="T57" fmla="*/ 731 h 69"/>
                <a:gd name="T58" fmla="*/ 121 w 77"/>
                <a:gd name="T59" fmla="*/ 731 h 69"/>
                <a:gd name="T60" fmla="*/ 73 w 77"/>
                <a:gd name="T61" fmla="*/ 731 h 69"/>
                <a:gd name="T62" fmla="*/ 73 w 77"/>
                <a:gd name="T63" fmla="*/ 672 h 69"/>
                <a:gd name="T64" fmla="*/ 142 w 77"/>
                <a:gd name="T65" fmla="*/ 648 h 69"/>
                <a:gd name="T66" fmla="*/ 142 w 77"/>
                <a:gd name="T67" fmla="*/ 613 h 69"/>
                <a:gd name="T68" fmla="*/ 107 w 77"/>
                <a:gd name="T69" fmla="*/ 540 h 69"/>
                <a:gd name="T70" fmla="*/ 59 w 77"/>
                <a:gd name="T71" fmla="*/ 526 h 69"/>
                <a:gd name="T72" fmla="*/ 35 w 77"/>
                <a:gd name="T73" fmla="*/ 481 h 69"/>
                <a:gd name="T74" fmla="*/ 35 w 77"/>
                <a:gd name="T75" fmla="*/ 443 h 69"/>
                <a:gd name="T76" fmla="*/ 180 w 77"/>
                <a:gd name="T77" fmla="*/ 457 h 69"/>
                <a:gd name="T78" fmla="*/ 204 w 77"/>
                <a:gd name="T79" fmla="*/ 457 h 69"/>
                <a:gd name="T80" fmla="*/ 311 w 77"/>
                <a:gd name="T81" fmla="*/ 443 h 69"/>
                <a:gd name="T82" fmla="*/ 297 w 77"/>
                <a:gd name="T83" fmla="*/ 395 h 69"/>
                <a:gd name="T84" fmla="*/ 345 w 77"/>
                <a:gd name="T85" fmla="*/ 360 h 69"/>
                <a:gd name="T86" fmla="*/ 370 w 77"/>
                <a:gd name="T87" fmla="*/ 360 h 69"/>
                <a:gd name="T88" fmla="*/ 394 w 77"/>
                <a:gd name="T89" fmla="*/ 346 h 69"/>
                <a:gd name="T90" fmla="*/ 428 w 77"/>
                <a:gd name="T91" fmla="*/ 326 h 69"/>
                <a:gd name="T92" fmla="*/ 466 w 77"/>
                <a:gd name="T93" fmla="*/ 326 h 69"/>
                <a:gd name="T94" fmla="*/ 466 w 77"/>
                <a:gd name="T95" fmla="*/ 287 h 69"/>
                <a:gd name="T96" fmla="*/ 515 w 77"/>
                <a:gd name="T97" fmla="*/ 253 h 69"/>
                <a:gd name="T98" fmla="*/ 491 w 77"/>
                <a:gd name="T99" fmla="*/ 191 h 69"/>
                <a:gd name="T100" fmla="*/ 525 w 77"/>
                <a:gd name="T101" fmla="*/ 191 h 69"/>
                <a:gd name="T102" fmla="*/ 560 w 77"/>
                <a:gd name="T103" fmla="*/ 166 h 69"/>
                <a:gd name="T104" fmla="*/ 584 w 77"/>
                <a:gd name="T105" fmla="*/ 132 h 69"/>
                <a:gd name="T106" fmla="*/ 549 w 77"/>
                <a:gd name="T107" fmla="*/ 73 h 69"/>
                <a:gd name="T108" fmla="*/ 584 w 77"/>
                <a:gd name="T109" fmla="*/ 48 h 69"/>
                <a:gd name="T110" fmla="*/ 691 w 77"/>
                <a:gd name="T111" fmla="*/ 0 h 69"/>
                <a:gd name="T112" fmla="*/ 739 w 77"/>
                <a:gd name="T113" fmla="*/ 0 h 69"/>
                <a:gd name="T114" fmla="*/ 788 w 77"/>
                <a:gd name="T115" fmla="*/ 0 h 69"/>
                <a:gd name="T116" fmla="*/ 822 w 77"/>
                <a:gd name="T117" fmla="*/ 59 h 69"/>
                <a:gd name="T118" fmla="*/ 871 w 77"/>
                <a:gd name="T119" fmla="*/ 83 h 69"/>
                <a:gd name="T120" fmla="*/ 919 w 77"/>
                <a:gd name="T121" fmla="*/ 107 h 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"/>
                <a:gd name="T184" fmla="*/ 0 h 69"/>
                <a:gd name="T185" fmla="*/ 77 w 77"/>
                <a:gd name="T186" fmla="*/ 69 h 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" h="69">
                  <a:moveTo>
                    <a:pt x="77" y="9"/>
                  </a:moveTo>
                  <a:cubicBezTo>
                    <a:pt x="77" y="9"/>
                    <a:pt x="77" y="10"/>
                    <a:pt x="76" y="11"/>
                  </a:cubicBezTo>
                  <a:cubicBezTo>
                    <a:pt x="75" y="11"/>
                    <a:pt x="75" y="12"/>
                    <a:pt x="75" y="12"/>
                  </a:cubicBezTo>
                  <a:cubicBezTo>
                    <a:pt x="74" y="13"/>
                    <a:pt x="73" y="13"/>
                    <a:pt x="71" y="14"/>
                  </a:cubicBezTo>
                  <a:cubicBezTo>
                    <a:pt x="70" y="14"/>
                    <a:pt x="68" y="14"/>
                    <a:pt x="67" y="14"/>
                  </a:cubicBezTo>
                  <a:cubicBezTo>
                    <a:pt x="66" y="13"/>
                    <a:pt x="65" y="12"/>
                    <a:pt x="64" y="12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2" y="14"/>
                    <a:pt x="62" y="15"/>
                    <a:pt x="62" y="16"/>
                  </a:cubicBezTo>
                  <a:cubicBezTo>
                    <a:pt x="62" y="17"/>
                    <a:pt x="62" y="19"/>
                    <a:pt x="62" y="20"/>
                  </a:cubicBezTo>
                  <a:cubicBezTo>
                    <a:pt x="63" y="21"/>
                    <a:pt x="64" y="21"/>
                    <a:pt x="65" y="22"/>
                  </a:cubicBezTo>
                  <a:cubicBezTo>
                    <a:pt x="65" y="22"/>
                    <a:pt x="64" y="23"/>
                    <a:pt x="65" y="23"/>
                  </a:cubicBezTo>
                  <a:cubicBezTo>
                    <a:pt x="65" y="23"/>
                    <a:pt x="66" y="22"/>
                    <a:pt x="68" y="23"/>
                  </a:cubicBezTo>
                  <a:cubicBezTo>
                    <a:pt x="68" y="23"/>
                    <a:pt x="70" y="24"/>
                    <a:pt x="70" y="25"/>
                  </a:cubicBezTo>
                  <a:cubicBezTo>
                    <a:pt x="69" y="25"/>
                    <a:pt x="68" y="25"/>
                    <a:pt x="66" y="26"/>
                  </a:cubicBezTo>
                  <a:cubicBezTo>
                    <a:pt x="66" y="26"/>
                    <a:pt x="65" y="27"/>
                    <a:pt x="65" y="28"/>
                  </a:cubicBezTo>
                  <a:cubicBezTo>
                    <a:pt x="65" y="28"/>
                    <a:pt x="66" y="29"/>
                    <a:pt x="66" y="29"/>
                  </a:cubicBezTo>
                  <a:cubicBezTo>
                    <a:pt x="66" y="30"/>
                    <a:pt x="65" y="30"/>
                    <a:pt x="65" y="30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64" y="33"/>
                    <a:pt x="63" y="34"/>
                    <a:pt x="63" y="34"/>
                  </a:cubicBezTo>
                  <a:cubicBezTo>
                    <a:pt x="63" y="35"/>
                    <a:pt x="63" y="35"/>
                    <a:pt x="63" y="36"/>
                  </a:cubicBezTo>
                  <a:cubicBezTo>
                    <a:pt x="62" y="36"/>
                    <a:pt x="60" y="36"/>
                    <a:pt x="60" y="37"/>
                  </a:cubicBezTo>
                  <a:cubicBezTo>
                    <a:pt x="60" y="38"/>
                    <a:pt x="61" y="40"/>
                    <a:pt x="60" y="41"/>
                  </a:cubicBezTo>
                  <a:cubicBezTo>
                    <a:pt x="60" y="42"/>
                    <a:pt x="58" y="42"/>
                    <a:pt x="57" y="43"/>
                  </a:cubicBezTo>
                  <a:cubicBezTo>
                    <a:pt x="56" y="43"/>
                    <a:pt x="56" y="44"/>
                    <a:pt x="55" y="45"/>
                  </a:cubicBezTo>
                  <a:cubicBezTo>
                    <a:pt x="55" y="45"/>
                    <a:pt x="54" y="45"/>
                    <a:pt x="54" y="45"/>
                  </a:cubicBezTo>
                  <a:cubicBezTo>
                    <a:pt x="54" y="46"/>
                    <a:pt x="55" y="47"/>
                    <a:pt x="54" y="48"/>
                  </a:cubicBezTo>
                  <a:cubicBezTo>
                    <a:pt x="53" y="49"/>
                    <a:pt x="52" y="48"/>
                    <a:pt x="51" y="48"/>
                  </a:cubicBezTo>
                  <a:cubicBezTo>
                    <a:pt x="51" y="48"/>
                    <a:pt x="50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7" y="47"/>
                    <a:pt x="47" y="48"/>
                    <a:pt x="46" y="48"/>
                  </a:cubicBezTo>
                  <a:cubicBezTo>
                    <a:pt x="45" y="49"/>
                    <a:pt x="43" y="51"/>
                    <a:pt x="42" y="53"/>
                  </a:cubicBezTo>
                  <a:cubicBezTo>
                    <a:pt x="42" y="53"/>
                    <a:pt x="42" y="54"/>
                    <a:pt x="43" y="54"/>
                  </a:cubicBezTo>
                  <a:cubicBezTo>
                    <a:pt x="43" y="55"/>
                    <a:pt x="44" y="54"/>
                    <a:pt x="45" y="54"/>
                  </a:cubicBezTo>
                  <a:cubicBezTo>
                    <a:pt x="45" y="55"/>
                    <a:pt x="46" y="55"/>
                    <a:pt x="46" y="55"/>
                  </a:cubicBezTo>
                  <a:cubicBezTo>
                    <a:pt x="46" y="56"/>
                    <a:pt x="46" y="57"/>
                    <a:pt x="46" y="57"/>
                  </a:cubicBezTo>
                  <a:cubicBezTo>
                    <a:pt x="46" y="58"/>
                    <a:pt x="47" y="59"/>
                    <a:pt x="48" y="60"/>
                  </a:cubicBezTo>
                  <a:cubicBezTo>
                    <a:pt x="48" y="60"/>
                    <a:pt x="49" y="60"/>
                    <a:pt x="49" y="60"/>
                  </a:cubicBezTo>
                  <a:cubicBezTo>
                    <a:pt x="50" y="60"/>
                    <a:pt x="49" y="61"/>
                    <a:pt x="49" y="61"/>
                  </a:cubicBezTo>
                  <a:cubicBezTo>
                    <a:pt x="50" y="62"/>
                    <a:pt x="51" y="63"/>
                    <a:pt x="52" y="65"/>
                  </a:cubicBezTo>
                  <a:cubicBezTo>
                    <a:pt x="52" y="65"/>
                    <a:pt x="51" y="65"/>
                    <a:pt x="51" y="65"/>
                  </a:cubicBezTo>
                  <a:cubicBezTo>
                    <a:pt x="51" y="65"/>
                    <a:pt x="52" y="66"/>
                    <a:pt x="51" y="66"/>
                  </a:cubicBezTo>
                  <a:cubicBezTo>
                    <a:pt x="51" y="67"/>
                    <a:pt x="50" y="67"/>
                    <a:pt x="50" y="67"/>
                  </a:cubicBezTo>
                  <a:cubicBezTo>
                    <a:pt x="49" y="67"/>
                    <a:pt x="50" y="66"/>
                    <a:pt x="50" y="66"/>
                  </a:cubicBezTo>
                  <a:cubicBezTo>
                    <a:pt x="49" y="66"/>
                    <a:pt x="48" y="67"/>
                    <a:pt x="47" y="67"/>
                  </a:cubicBezTo>
                  <a:cubicBezTo>
                    <a:pt x="46" y="67"/>
                    <a:pt x="45" y="67"/>
                    <a:pt x="44" y="67"/>
                  </a:cubicBezTo>
                  <a:cubicBezTo>
                    <a:pt x="43" y="66"/>
                    <a:pt x="42" y="66"/>
                    <a:pt x="40" y="66"/>
                  </a:cubicBezTo>
                  <a:cubicBezTo>
                    <a:pt x="40" y="66"/>
                    <a:pt x="41" y="67"/>
                    <a:pt x="40" y="67"/>
                  </a:cubicBezTo>
                  <a:cubicBezTo>
                    <a:pt x="40" y="68"/>
                    <a:pt x="39" y="68"/>
                    <a:pt x="39" y="68"/>
                  </a:cubicBezTo>
                  <a:cubicBezTo>
                    <a:pt x="38" y="68"/>
                    <a:pt x="38" y="69"/>
                    <a:pt x="37" y="69"/>
                  </a:cubicBezTo>
                  <a:cubicBezTo>
                    <a:pt x="36" y="69"/>
                    <a:pt x="35" y="68"/>
                    <a:pt x="34" y="68"/>
                  </a:cubicBezTo>
                  <a:cubicBezTo>
                    <a:pt x="34" y="67"/>
                    <a:pt x="34" y="65"/>
                    <a:pt x="33" y="64"/>
                  </a:cubicBezTo>
                  <a:cubicBezTo>
                    <a:pt x="32" y="63"/>
                    <a:pt x="30" y="63"/>
                    <a:pt x="29" y="63"/>
                  </a:cubicBezTo>
                  <a:cubicBezTo>
                    <a:pt x="29" y="62"/>
                    <a:pt x="29" y="61"/>
                    <a:pt x="29" y="61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24" y="60"/>
                    <a:pt x="23" y="60"/>
                    <a:pt x="21" y="61"/>
                  </a:cubicBezTo>
                  <a:cubicBezTo>
                    <a:pt x="21" y="61"/>
                    <a:pt x="20" y="61"/>
                    <a:pt x="19" y="61"/>
                  </a:cubicBezTo>
                  <a:cubicBezTo>
                    <a:pt x="17" y="61"/>
                    <a:pt x="16" y="61"/>
                    <a:pt x="15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1"/>
                    <a:pt x="11" y="61"/>
                    <a:pt x="10" y="61"/>
                  </a:cubicBezTo>
                  <a:cubicBezTo>
                    <a:pt x="9" y="62"/>
                    <a:pt x="8" y="63"/>
                    <a:pt x="7" y="62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7" y="55"/>
                    <a:pt x="8" y="55"/>
                    <a:pt x="9" y="55"/>
                  </a:cubicBezTo>
                  <a:cubicBezTo>
                    <a:pt x="10" y="54"/>
                    <a:pt x="11" y="55"/>
                    <a:pt x="12" y="54"/>
                  </a:cubicBezTo>
                  <a:cubicBezTo>
                    <a:pt x="12" y="54"/>
                    <a:pt x="12" y="54"/>
                    <a:pt x="12" y="53"/>
                  </a:cubicBezTo>
                  <a:cubicBezTo>
                    <a:pt x="12" y="53"/>
                    <a:pt x="12" y="52"/>
                    <a:pt x="12" y="51"/>
                  </a:cubicBezTo>
                  <a:cubicBezTo>
                    <a:pt x="12" y="51"/>
                    <a:pt x="10" y="51"/>
                    <a:pt x="10" y="51"/>
                  </a:cubicBezTo>
                  <a:cubicBezTo>
                    <a:pt x="9" y="49"/>
                    <a:pt x="9" y="47"/>
                    <a:pt x="9" y="45"/>
                  </a:cubicBezTo>
                  <a:cubicBezTo>
                    <a:pt x="9" y="45"/>
                    <a:pt x="8" y="45"/>
                    <a:pt x="7" y="44"/>
                  </a:cubicBezTo>
                  <a:cubicBezTo>
                    <a:pt x="7" y="44"/>
                    <a:pt x="6" y="44"/>
                    <a:pt x="5" y="44"/>
                  </a:cubicBezTo>
                  <a:cubicBezTo>
                    <a:pt x="4" y="43"/>
                    <a:pt x="4" y="43"/>
                    <a:pt x="4" y="42"/>
                  </a:cubicBezTo>
                  <a:cubicBezTo>
                    <a:pt x="3" y="42"/>
                    <a:pt x="4" y="41"/>
                    <a:pt x="3" y="40"/>
                  </a:cubicBezTo>
                  <a:cubicBezTo>
                    <a:pt x="2" y="39"/>
                    <a:pt x="1" y="38"/>
                    <a:pt x="0" y="37"/>
                  </a:cubicBezTo>
                  <a:cubicBezTo>
                    <a:pt x="1" y="37"/>
                    <a:pt x="2" y="37"/>
                    <a:pt x="3" y="37"/>
                  </a:cubicBezTo>
                  <a:cubicBezTo>
                    <a:pt x="5" y="38"/>
                    <a:pt x="7" y="38"/>
                    <a:pt x="8" y="38"/>
                  </a:cubicBezTo>
                  <a:cubicBezTo>
                    <a:pt x="11" y="38"/>
                    <a:pt x="12" y="38"/>
                    <a:pt x="15" y="38"/>
                  </a:cubicBezTo>
                  <a:cubicBezTo>
                    <a:pt x="15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8"/>
                    <a:pt x="19" y="39"/>
                    <a:pt x="20" y="39"/>
                  </a:cubicBezTo>
                  <a:cubicBezTo>
                    <a:pt x="22" y="38"/>
                    <a:pt x="24" y="38"/>
                    <a:pt x="26" y="37"/>
                  </a:cubicBezTo>
                  <a:cubicBezTo>
                    <a:pt x="26" y="36"/>
                    <a:pt x="26" y="36"/>
                    <a:pt x="26" y="35"/>
                  </a:cubicBezTo>
                  <a:cubicBezTo>
                    <a:pt x="26" y="35"/>
                    <a:pt x="25" y="34"/>
                    <a:pt x="25" y="33"/>
                  </a:cubicBezTo>
                  <a:cubicBezTo>
                    <a:pt x="26" y="32"/>
                    <a:pt x="26" y="31"/>
                    <a:pt x="27" y="30"/>
                  </a:cubicBezTo>
                  <a:cubicBezTo>
                    <a:pt x="28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1" y="30"/>
                    <a:pt x="31" y="30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1" y="28"/>
                    <a:pt x="32" y="29"/>
                    <a:pt x="33" y="29"/>
                  </a:cubicBezTo>
                  <a:cubicBezTo>
                    <a:pt x="34" y="28"/>
                    <a:pt x="34" y="27"/>
                    <a:pt x="34" y="27"/>
                  </a:cubicBezTo>
                  <a:cubicBezTo>
                    <a:pt x="35" y="26"/>
                    <a:pt x="36" y="27"/>
                    <a:pt x="36" y="27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38" y="28"/>
                    <a:pt x="39" y="27"/>
                    <a:pt x="39" y="27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4"/>
                    <a:pt x="39" y="24"/>
                  </a:cubicBezTo>
                  <a:cubicBezTo>
                    <a:pt x="39" y="23"/>
                    <a:pt x="39" y="21"/>
                    <a:pt x="40" y="21"/>
                  </a:cubicBezTo>
                  <a:cubicBezTo>
                    <a:pt x="41" y="20"/>
                    <a:pt x="42" y="21"/>
                    <a:pt x="43" y="21"/>
                  </a:cubicBezTo>
                  <a:cubicBezTo>
                    <a:pt x="43" y="20"/>
                    <a:pt x="43" y="19"/>
                    <a:pt x="43" y="19"/>
                  </a:cubicBezTo>
                  <a:cubicBezTo>
                    <a:pt x="42" y="18"/>
                    <a:pt x="41" y="17"/>
                    <a:pt x="41" y="16"/>
                  </a:cubicBezTo>
                  <a:cubicBezTo>
                    <a:pt x="41" y="16"/>
                    <a:pt x="41" y="15"/>
                    <a:pt x="41" y="15"/>
                  </a:cubicBezTo>
                  <a:cubicBezTo>
                    <a:pt x="42" y="15"/>
                    <a:pt x="43" y="16"/>
                    <a:pt x="44" y="16"/>
                  </a:cubicBezTo>
                  <a:cubicBezTo>
                    <a:pt x="44" y="16"/>
                    <a:pt x="46" y="16"/>
                    <a:pt x="46" y="16"/>
                  </a:cubicBezTo>
                  <a:cubicBezTo>
                    <a:pt x="47" y="15"/>
                    <a:pt x="47" y="14"/>
                    <a:pt x="47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2"/>
                    <a:pt x="49" y="11"/>
                    <a:pt x="49" y="11"/>
                  </a:cubicBezTo>
                  <a:cubicBezTo>
                    <a:pt x="49" y="9"/>
                    <a:pt x="48" y="8"/>
                    <a:pt x="48" y="7"/>
                  </a:cubicBezTo>
                  <a:cubicBezTo>
                    <a:pt x="48" y="6"/>
                    <a:pt x="46" y="6"/>
                    <a:pt x="46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9" y="4"/>
                    <a:pt x="49" y="4"/>
                  </a:cubicBezTo>
                  <a:cubicBezTo>
                    <a:pt x="51" y="3"/>
                    <a:pt x="52" y="1"/>
                    <a:pt x="53" y="1"/>
                  </a:cubicBezTo>
                  <a:cubicBezTo>
                    <a:pt x="55" y="0"/>
                    <a:pt x="56" y="0"/>
                    <a:pt x="58" y="0"/>
                  </a:cubicBezTo>
                  <a:cubicBezTo>
                    <a:pt x="58" y="0"/>
                    <a:pt x="59" y="1"/>
                    <a:pt x="60" y="1"/>
                  </a:cubicBezTo>
                  <a:cubicBezTo>
                    <a:pt x="61" y="1"/>
                    <a:pt x="61" y="0"/>
                    <a:pt x="62" y="0"/>
                  </a:cubicBezTo>
                  <a:cubicBezTo>
                    <a:pt x="63" y="0"/>
                    <a:pt x="64" y="0"/>
                    <a:pt x="65" y="1"/>
                  </a:cubicBezTo>
                  <a:cubicBezTo>
                    <a:pt x="65" y="1"/>
                    <a:pt x="65" y="0"/>
                    <a:pt x="66" y="0"/>
                  </a:cubicBezTo>
                  <a:cubicBezTo>
                    <a:pt x="67" y="1"/>
                    <a:pt x="68" y="2"/>
                    <a:pt x="69" y="3"/>
                  </a:cubicBezTo>
                  <a:cubicBezTo>
                    <a:pt x="70" y="4"/>
                    <a:pt x="69" y="5"/>
                    <a:pt x="69" y="5"/>
                  </a:cubicBezTo>
                  <a:cubicBezTo>
                    <a:pt x="69" y="6"/>
                    <a:pt x="70" y="6"/>
                    <a:pt x="70" y="7"/>
                  </a:cubicBezTo>
                  <a:cubicBezTo>
                    <a:pt x="71" y="7"/>
                    <a:pt x="72" y="6"/>
                    <a:pt x="73" y="7"/>
                  </a:cubicBezTo>
                  <a:cubicBezTo>
                    <a:pt x="74" y="7"/>
                    <a:pt x="73" y="8"/>
                    <a:pt x="74" y="8"/>
                  </a:cubicBezTo>
                  <a:cubicBezTo>
                    <a:pt x="75" y="9"/>
                    <a:pt x="76" y="9"/>
                    <a:pt x="77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3" name="Freeform 838"/>
            <p:cNvSpPr>
              <a:spLocks/>
            </p:cNvSpPr>
            <p:nvPr/>
          </p:nvSpPr>
          <p:spPr bwMode="auto">
            <a:xfrm>
              <a:off x="5123" y="1930"/>
              <a:ext cx="930" cy="633"/>
            </a:xfrm>
            <a:custGeom>
              <a:avLst/>
              <a:gdLst>
                <a:gd name="T0" fmla="*/ 180 w 269"/>
                <a:gd name="T1" fmla="*/ 861 h 183"/>
                <a:gd name="T2" fmla="*/ 0 w 269"/>
                <a:gd name="T3" fmla="*/ 934 h 183"/>
                <a:gd name="T4" fmla="*/ 73 w 269"/>
                <a:gd name="T5" fmla="*/ 1100 h 183"/>
                <a:gd name="T6" fmla="*/ 204 w 269"/>
                <a:gd name="T7" fmla="*/ 1207 h 183"/>
                <a:gd name="T8" fmla="*/ 322 w 269"/>
                <a:gd name="T9" fmla="*/ 1352 h 183"/>
                <a:gd name="T10" fmla="*/ 335 w 269"/>
                <a:gd name="T11" fmla="*/ 1484 h 183"/>
                <a:gd name="T12" fmla="*/ 491 w 269"/>
                <a:gd name="T13" fmla="*/ 1567 h 183"/>
                <a:gd name="T14" fmla="*/ 657 w 269"/>
                <a:gd name="T15" fmla="*/ 1664 h 183"/>
                <a:gd name="T16" fmla="*/ 826 w 269"/>
                <a:gd name="T17" fmla="*/ 1723 h 183"/>
                <a:gd name="T18" fmla="*/ 944 w 269"/>
                <a:gd name="T19" fmla="*/ 1723 h 183"/>
                <a:gd name="T20" fmla="*/ 1075 w 269"/>
                <a:gd name="T21" fmla="*/ 1723 h 183"/>
                <a:gd name="T22" fmla="*/ 1245 w 269"/>
                <a:gd name="T23" fmla="*/ 1626 h 183"/>
                <a:gd name="T24" fmla="*/ 1362 w 269"/>
                <a:gd name="T25" fmla="*/ 1688 h 183"/>
                <a:gd name="T26" fmla="*/ 1494 w 269"/>
                <a:gd name="T27" fmla="*/ 1819 h 183"/>
                <a:gd name="T28" fmla="*/ 1469 w 269"/>
                <a:gd name="T29" fmla="*/ 1951 h 183"/>
                <a:gd name="T30" fmla="*/ 1577 w 269"/>
                <a:gd name="T31" fmla="*/ 2082 h 183"/>
                <a:gd name="T32" fmla="*/ 1698 w 269"/>
                <a:gd name="T33" fmla="*/ 2117 h 183"/>
                <a:gd name="T34" fmla="*/ 1732 w 269"/>
                <a:gd name="T35" fmla="*/ 2034 h 183"/>
                <a:gd name="T36" fmla="*/ 1839 w 269"/>
                <a:gd name="T37" fmla="*/ 2034 h 183"/>
                <a:gd name="T38" fmla="*/ 1971 w 269"/>
                <a:gd name="T39" fmla="*/ 2034 h 183"/>
                <a:gd name="T40" fmla="*/ 2140 w 269"/>
                <a:gd name="T41" fmla="*/ 2107 h 183"/>
                <a:gd name="T42" fmla="*/ 2188 w 269"/>
                <a:gd name="T43" fmla="*/ 2131 h 183"/>
                <a:gd name="T44" fmla="*/ 2344 w 269"/>
                <a:gd name="T45" fmla="*/ 2082 h 183"/>
                <a:gd name="T46" fmla="*/ 2451 w 269"/>
                <a:gd name="T47" fmla="*/ 2044 h 183"/>
                <a:gd name="T48" fmla="*/ 2676 w 269"/>
                <a:gd name="T49" fmla="*/ 1830 h 183"/>
                <a:gd name="T50" fmla="*/ 2762 w 269"/>
                <a:gd name="T51" fmla="*/ 1664 h 183"/>
                <a:gd name="T52" fmla="*/ 2666 w 269"/>
                <a:gd name="T53" fmla="*/ 1557 h 183"/>
                <a:gd name="T54" fmla="*/ 2655 w 269"/>
                <a:gd name="T55" fmla="*/ 1435 h 183"/>
                <a:gd name="T56" fmla="*/ 2676 w 269"/>
                <a:gd name="T57" fmla="*/ 1387 h 183"/>
                <a:gd name="T58" fmla="*/ 2607 w 269"/>
                <a:gd name="T59" fmla="*/ 1197 h 183"/>
                <a:gd name="T60" fmla="*/ 2690 w 269"/>
                <a:gd name="T61" fmla="*/ 1124 h 183"/>
                <a:gd name="T62" fmla="*/ 2617 w 269"/>
                <a:gd name="T63" fmla="*/ 1065 h 183"/>
                <a:gd name="T64" fmla="*/ 2427 w 269"/>
                <a:gd name="T65" fmla="*/ 1027 h 183"/>
                <a:gd name="T66" fmla="*/ 2655 w 269"/>
                <a:gd name="T67" fmla="*/ 896 h 183"/>
                <a:gd name="T68" fmla="*/ 2700 w 269"/>
                <a:gd name="T69" fmla="*/ 958 h 183"/>
                <a:gd name="T70" fmla="*/ 2904 w 269"/>
                <a:gd name="T71" fmla="*/ 827 h 183"/>
                <a:gd name="T72" fmla="*/ 3035 w 269"/>
                <a:gd name="T73" fmla="*/ 730 h 183"/>
                <a:gd name="T74" fmla="*/ 3073 w 269"/>
                <a:gd name="T75" fmla="*/ 609 h 183"/>
                <a:gd name="T76" fmla="*/ 3205 w 269"/>
                <a:gd name="T77" fmla="*/ 491 h 183"/>
                <a:gd name="T78" fmla="*/ 2977 w 269"/>
                <a:gd name="T79" fmla="*/ 370 h 183"/>
                <a:gd name="T80" fmla="*/ 2787 w 269"/>
                <a:gd name="T81" fmla="*/ 239 h 183"/>
                <a:gd name="T82" fmla="*/ 2676 w 269"/>
                <a:gd name="T83" fmla="*/ 73 h 183"/>
                <a:gd name="T84" fmla="*/ 2368 w 269"/>
                <a:gd name="T85" fmla="*/ 24 h 183"/>
                <a:gd name="T86" fmla="*/ 2344 w 269"/>
                <a:gd name="T87" fmla="*/ 239 h 183"/>
                <a:gd name="T88" fmla="*/ 2213 w 269"/>
                <a:gd name="T89" fmla="*/ 408 h 183"/>
                <a:gd name="T90" fmla="*/ 2413 w 269"/>
                <a:gd name="T91" fmla="*/ 491 h 183"/>
                <a:gd name="T92" fmla="*/ 2247 w 269"/>
                <a:gd name="T93" fmla="*/ 550 h 183"/>
                <a:gd name="T94" fmla="*/ 2033 w 269"/>
                <a:gd name="T95" fmla="*/ 657 h 183"/>
                <a:gd name="T96" fmla="*/ 1663 w 269"/>
                <a:gd name="T97" fmla="*/ 813 h 183"/>
                <a:gd name="T98" fmla="*/ 1220 w 269"/>
                <a:gd name="T99" fmla="*/ 754 h 183"/>
                <a:gd name="T100" fmla="*/ 992 w 269"/>
                <a:gd name="T101" fmla="*/ 598 h 183"/>
                <a:gd name="T102" fmla="*/ 847 w 269"/>
                <a:gd name="T103" fmla="*/ 453 h 183"/>
                <a:gd name="T104" fmla="*/ 671 w 269"/>
                <a:gd name="T105" fmla="*/ 336 h 183"/>
                <a:gd name="T106" fmla="*/ 560 w 269"/>
                <a:gd name="T107" fmla="*/ 394 h 183"/>
                <a:gd name="T108" fmla="*/ 408 w 269"/>
                <a:gd name="T109" fmla="*/ 585 h 183"/>
                <a:gd name="T110" fmla="*/ 346 w 269"/>
                <a:gd name="T111" fmla="*/ 719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9"/>
                <a:gd name="T169" fmla="*/ 0 h 183"/>
                <a:gd name="T170" fmla="*/ 269 w 269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9" h="183">
                  <a:moveTo>
                    <a:pt x="27" y="65"/>
                  </a:moveTo>
                  <a:cubicBezTo>
                    <a:pt x="28" y="65"/>
                    <a:pt x="28" y="65"/>
                    <a:pt x="28" y="65"/>
                  </a:cubicBezTo>
                  <a:cubicBezTo>
                    <a:pt x="27" y="66"/>
                    <a:pt x="27" y="66"/>
                    <a:pt x="26" y="66"/>
                  </a:cubicBezTo>
                  <a:cubicBezTo>
                    <a:pt x="26" y="67"/>
                    <a:pt x="26" y="68"/>
                    <a:pt x="25" y="68"/>
                  </a:cubicBezTo>
                  <a:cubicBezTo>
                    <a:pt x="24" y="68"/>
                    <a:pt x="24" y="67"/>
                    <a:pt x="24" y="67"/>
                  </a:cubicBezTo>
                  <a:cubicBezTo>
                    <a:pt x="22" y="68"/>
                    <a:pt x="21" y="69"/>
                    <a:pt x="21" y="70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8" y="72"/>
                    <a:pt x="17" y="71"/>
                    <a:pt x="15" y="72"/>
                  </a:cubicBezTo>
                  <a:cubicBezTo>
                    <a:pt x="15" y="72"/>
                    <a:pt x="14" y="72"/>
                    <a:pt x="13" y="72"/>
                  </a:cubicBezTo>
                  <a:cubicBezTo>
                    <a:pt x="12" y="73"/>
                    <a:pt x="13" y="75"/>
                    <a:pt x="12" y="76"/>
                  </a:cubicBezTo>
                  <a:cubicBezTo>
                    <a:pt x="11" y="76"/>
                    <a:pt x="10" y="77"/>
                    <a:pt x="9" y="76"/>
                  </a:cubicBezTo>
                  <a:cubicBezTo>
                    <a:pt x="8" y="76"/>
                    <a:pt x="9" y="75"/>
                    <a:pt x="8" y="75"/>
                  </a:cubicBezTo>
                  <a:cubicBezTo>
                    <a:pt x="7" y="75"/>
                    <a:pt x="7" y="76"/>
                    <a:pt x="7" y="76"/>
                  </a:cubicBezTo>
                  <a:cubicBezTo>
                    <a:pt x="6" y="76"/>
                    <a:pt x="5" y="75"/>
                    <a:pt x="5" y="76"/>
                  </a:cubicBezTo>
                  <a:cubicBezTo>
                    <a:pt x="4" y="76"/>
                    <a:pt x="3" y="77"/>
                    <a:pt x="3" y="77"/>
                  </a:cubicBezTo>
                  <a:cubicBezTo>
                    <a:pt x="2" y="77"/>
                    <a:pt x="1" y="77"/>
                    <a:pt x="0" y="78"/>
                  </a:cubicBezTo>
                  <a:cubicBezTo>
                    <a:pt x="0" y="79"/>
                    <a:pt x="0" y="80"/>
                    <a:pt x="0" y="81"/>
                  </a:cubicBezTo>
                  <a:cubicBezTo>
                    <a:pt x="0" y="81"/>
                    <a:pt x="1" y="82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5"/>
                    <a:pt x="0" y="86"/>
                    <a:pt x="1" y="86"/>
                  </a:cubicBezTo>
                  <a:cubicBezTo>
                    <a:pt x="2" y="86"/>
                    <a:pt x="3" y="84"/>
                    <a:pt x="4" y="84"/>
                  </a:cubicBezTo>
                  <a:cubicBezTo>
                    <a:pt x="5" y="85"/>
                    <a:pt x="6" y="86"/>
                    <a:pt x="6" y="87"/>
                  </a:cubicBezTo>
                  <a:cubicBezTo>
                    <a:pt x="7" y="88"/>
                    <a:pt x="8" y="89"/>
                    <a:pt x="8" y="91"/>
                  </a:cubicBezTo>
                  <a:cubicBezTo>
                    <a:pt x="8" y="92"/>
                    <a:pt x="7" y="92"/>
                    <a:pt x="6" y="92"/>
                  </a:cubicBezTo>
                  <a:cubicBezTo>
                    <a:pt x="6" y="93"/>
                    <a:pt x="6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7" y="95"/>
                    <a:pt x="7" y="95"/>
                    <a:pt x="8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6"/>
                    <a:pt x="12" y="97"/>
                    <a:pt x="13" y="98"/>
                  </a:cubicBezTo>
                  <a:cubicBezTo>
                    <a:pt x="13" y="98"/>
                    <a:pt x="12" y="99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ubicBezTo>
                    <a:pt x="15" y="102"/>
                    <a:pt x="16" y="101"/>
                    <a:pt x="17" y="101"/>
                  </a:cubicBezTo>
                  <a:cubicBezTo>
                    <a:pt x="17" y="102"/>
                    <a:pt x="17" y="103"/>
                    <a:pt x="17" y="103"/>
                  </a:cubicBezTo>
                  <a:cubicBezTo>
                    <a:pt x="18" y="103"/>
                    <a:pt x="20" y="103"/>
                    <a:pt x="21" y="103"/>
                  </a:cubicBezTo>
                  <a:cubicBezTo>
                    <a:pt x="21" y="103"/>
                    <a:pt x="22" y="103"/>
                    <a:pt x="23" y="103"/>
                  </a:cubicBezTo>
                  <a:cubicBezTo>
                    <a:pt x="24" y="104"/>
                    <a:pt x="23" y="105"/>
                    <a:pt x="24" y="106"/>
                  </a:cubicBezTo>
                  <a:cubicBezTo>
                    <a:pt x="25" y="107"/>
                    <a:pt x="26" y="107"/>
                    <a:pt x="27" y="108"/>
                  </a:cubicBezTo>
                  <a:cubicBezTo>
                    <a:pt x="27" y="109"/>
                    <a:pt x="28" y="109"/>
                    <a:pt x="28" y="110"/>
                  </a:cubicBezTo>
                  <a:cubicBezTo>
                    <a:pt x="27" y="111"/>
                    <a:pt x="26" y="110"/>
                    <a:pt x="26" y="110"/>
                  </a:cubicBezTo>
                  <a:cubicBezTo>
                    <a:pt x="26" y="111"/>
                    <a:pt x="27" y="112"/>
                    <a:pt x="27" y="113"/>
                  </a:cubicBezTo>
                  <a:cubicBezTo>
                    <a:pt x="28" y="114"/>
                    <a:pt x="29" y="114"/>
                    <a:pt x="30" y="115"/>
                  </a:cubicBezTo>
                  <a:cubicBezTo>
                    <a:pt x="31" y="116"/>
                    <a:pt x="32" y="117"/>
                    <a:pt x="32" y="118"/>
                  </a:cubicBezTo>
                  <a:cubicBezTo>
                    <a:pt x="32" y="119"/>
                    <a:pt x="30" y="120"/>
                    <a:pt x="29" y="120"/>
                  </a:cubicBezTo>
                  <a:cubicBezTo>
                    <a:pt x="29" y="120"/>
                    <a:pt x="28" y="120"/>
                    <a:pt x="28" y="119"/>
                  </a:cubicBezTo>
                  <a:cubicBezTo>
                    <a:pt x="28" y="119"/>
                    <a:pt x="28" y="118"/>
                    <a:pt x="28" y="118"/>
                  </a:cubicBezTo>
                  <a:cubicBezTo>
                    <a:pt x="27" y="118"/>
                    <a:pt x="27" y="119"/>
                    <a:pt x="27" y="119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7" y="121"/>
                    <a:pt x="27" y="122"/>
                    <a:pt x="28" y="124"/>
                  </a:cubicBezTo>
                  <a:cubicBezTo>
                    <a:pt x="28" y="124"/>
                    <a:pt x="28" y="125"/>
                    <a:pt x="29" y="126"/>
                  </a:cubicBezTo>
                  <a:cubicBezTo>
                    <a:pt x="29" y="126"/>
                    <a:pt x="30" y="125"/>
                    <a:pt x="30" y="126"/>
                  </a:cubicBezTo>
                  <a:cubicBezTo>
                    <a:pt x="32" y="126"/>
                    <a:pt x="32" y="127"/>
                    <a:pt x="33" y="128"/>
                  </a:cubicBezTo>
                  <a:cubicBezTo>
                    <a:pt x="33" y="128"/>
                    <a:pt x="34" y="128"/>
                    <a:pt x="35" y="128"/>
                  </a:cubicBezTo>
                  <a:cubicBezTo>
                    <a:pt x="36" y="129"/>
                    <a:pt x="37" y="130"/>
                    <a:pt x="38" y="130"/>
                  </a:cubicBezTo>
                  <a:cubicBezTo>
                    <a:pt x="39" y="131"/>
                    <a:pt x="39" y="131"/>
                    <a:pt x="40" y="131"/>
                  </a:cubicBezTo>
                  <a:cubicBezTo>
                    <a:pt x="40" y="132"/>
                    <a:pt x="41" y="133"/>
                    <a:pt x="41" y="132"/>
                  </a:cubicBezTo>
                  <a:cubicBezTo>
                    <a:pt x="42" y="132"/>
                    <a:pt x="41" y="131"/>
                    <a:pt x="41" y="131"/>
                  </a:cubicBezTo>
                  <a:cubicBezTo>
                    <a:pt x="42" y="131"/>
                    <a:pt x="43" y="131"/>
                    <a:pt x="43" y="131"/>
                  </a:cubicBezTo>
                  <a:cubicBezTo>
                    <a:pt x="44" y="131"/>
                    <a:pt x="45" y="132"/>
                    <a:pt x="46" y="132"/>
                  </a:cubicBezTo>
                  <a:cubicBezTo>
                    <a:pt x="47" y="133"/>
                    <a:pt x="49" y="134"/>
                    <a:pt x="50" y="134"/>
                  </a:cubicBezTo>
                  <a:cubicBezTo>
                    <a:pt x="50" y="135"/>
                    <a:pt x="51" y="136"/>
                    <a:pt x="52" y="137"/>
                  </a:cubicBezTo>
                  <a:cubicBezTo>
                    <a:pt x="53" y="137"/>
                    <a:pt x="53" y="135"/>
                    <a:pt x="53" y="135"/>
                  </a:cubicBezTo>
                  <a:cubicBezTo>
                    <a:pt x="54" y="135"/>
                    <a:pt x="54" y="135"/>
                    <a:pt x="55" y="135"/>
                  </a:cubicBezTo>
                  <a:cubicBezTo>
                    <a:pt x="55" y="136"/>
                    <a:pt x="54" y="137"/>
                    <a:pt x="55" y="137"/>
                  </a:cubicBezTo>
                  <a:cubicBezTo>
                    <a:pt x="55" y="138"/>
                    <a:pt x="55" y="138"/>
                    <a:pt x="55" y="139"/>
                  </a:cubicBezTo>
                  <a:cubicBezTo>
                    <a:pt x="57" y="139"/>
                    <a:pt x="58" y="139"/>
                    <a:pt x="60" y="139"/>
                  </a:cubicBezTo>
                  <a:cubicBezTo>
                    <a:pt x="60" y="139"/>
                    <a:pt x="59" y="141"/>
                    <a:pt x="60" y="141"/>
                  </a:cubicBezTo>
                  <a:cubicBezTo>
                    <a:pt x="60" y="141"/>
                    <a:pt x="61" y="141"/>
                    <a:pt x="62" y="141"/>
                  </a:cubicBezTo>
                  <a:cubicBezTo>
                    <a:pt x="63" y="142"/>
                    <a:pt x="63" y="143"/>
                    <a:pt x="63" y="143"/>
                  </a:cubicBezTo>
                  <a:cubicBezTo>
                    <a:pt x="64" y="143"/>
                    <a:pt x="64" y="142"/>
                    <a:pt x="65" y="143"/>
                  </a:cubicBezTo>
                  <a:cubicBezTo>
                    <a:pt x="65" y="143"/>
                    <a:pt x="65" y="144"/>
                    <a:pt x="66" y="144"/>
                  </a:cubicBezTo>
                  <a:cubicBezTo>
                    <a:pt x="66" y="144"/>
                    <a:pt x="67" y="143"/>
                    <a:pt x="67" y="143"/>
                  </a:cubicBezTo>
                  <a:cubicBezTo>
                    <a:pt x="68" y="143"/>
                    <a:pt x="68" y="144"/>
                    <a:pt x="69" y="144"/>
                  </a:cubicBezTo>
                  <a:cubicBezTo>
                    <a:pt x="69" y="144"/>
                    <a:pt x="70" y="145"/>
                    <a:pt x="71" y="145"/>
                  </a:cubicBezTo>
                  <a:cubicBezTo>
                    <a:pt x="71" y="145"/>
                    <a:pt x="72" y="144"/>
                    <a:pt x="73" y="144"/>
                  </a:cubicBezTo>
                  <a:cubicBezTo>
                    <a:pt x="73" y="144"/>
                    <a:pt x="74" y="144"/>
                    <a:pt x="74" y="144"/>
                  </a:cubicBezTo>
                  <a:cubicBezTo>
                    <a:pt x="75" y="143"/>
                    <a:pt x="75" y="143"/>
                    <a:pt x="76" y="142"/>
                  </a:cubicBezTo>
                  <a:cubicBezTo>
                    <a:pt x="76" y="142"/>
                    <a:pt x="77" y="142"/>
                    <a:pt x="77" y="142"/>
                  </a:cubicBezTo>
                  <a:cubicBezTo>
                    <a:pt x="78" y="143"/>
                    <a:pt x="77" y="144"/>
                    <a:pt x="77" y="145"/>
                  </a:cubicBezTo>
                  <a:cubicBezTo>
                    <a:pt x="77" y="146"/>
                    <a:pt x="78" y="146"/>
                    <a:pt x="78" y="147"/>
                  </a:cubicBezTo>
                  <a:cubicBezTo>
                    <a:pt x="78" y="146"/>
                    <a:pt x="79" y="145"/>
                    <a:pt x="79" y="144"/>
                  </a:cubicBezTo>
                  <a:cubicBezTo>
                    <a:pt x="80" y="144"/>
                    <a:pt x="79" y="143"/>
                    <a:pt x="80" y="143"/>
                  </a:cubicBezTo>
                  <a:cubicBezTo>
                    <a:pt x="80" y="142"/>
                    <a:pt x="81" y="142"/>
                    <a:pt x="81" y="142"/>
                  </a:cubicBezTo>
                  <a:cubicBezTo>
                    <a:pt x="82" y="142"/>
                    <a:pt x="82" y="142"/>
                    <a:pt x="83" y="142"/>
                  </a:cubicBezTo>
                  <a:cubicBezTo>
                    <a:pt x="83" y="142"/>
                    <a:pt x="84" y="141"/>
                    <a:pt x="84" y="142"/>
                  </a:cubicBezTo>
                  <a:cubicBezTo>
                    <a:pt x="85" y="142"/>
                    <a:pt x="85" y="142"/>
                    <a:pt x="86" y="143"/>
                  </a:cubicBezTo>
                  <a:cubicBezTo>
                    <a:pt x="86" y="143"/>
                    <a:pt x="87" y="143"/>
                    <a:pt x="88" y="143"/>
                  </a:cubicBezTo>
                  <a:cubicBezTo>
                    <a:pt x="89" y="143"/>
                    <a:pt x="89" y="143"/>
                    <a:pt x="90" y="143"/>
                  </a:cubicBezTo>
                  <a:cubicBezTo>
                    <a:pt x="90" y="143"/>
                    <a:pt x="90" y="144"/>
                    <a:pt x="90" y="144"/>
                  </a:cubicBezTo>
                  <a:cubicBezTo>
                    <a:pt x="91" y="144"/>
                    <a:pt x="92" y="144"/>
                    <a:pt x="93" y="144"/>
                  </a:cubicBezTo>
                  <a:cubicBezTo>
                    <a:pt x="94" y="143"/>
                    <a:pt x="95" y="144"/>
                    <a:pt x="95" y="144"/>
                  </a:cubicBezTo>
                  <a:cubicBezTo>
                    <a:pt x="96" y="143"/>
                    <a:pt x="95" y="142"/>
                    <a:pt x="95" y="142"/>
                  </a:cubicBezTo>
                  <a:cubicBezTo>
                    <a:pt x="95" y="141"/>
                    <a:pt x="97" y="141"/>
                    <a:pt x="97" y="141"/>
                  </a:cubicBezTo>
                  <a:cubicBezTo>
                    <a:pt x="98" y="140"/>
                    <a:pt x="97" y="139"/>
                    <a:pt x="98" y="139"/>
                  </a:cubicBezTo>
                  <a:cubicBezTo>
                    <a:pt x="99" y="138"/>
                    <a:pt x="100" y="139"/>
                    <a:pt x="102" y="138"/>
                  </a:cubicBezTo>
                  <a:cubicBezTo>
                    <a:pt x="102" y="138"/>
                    <a:pt x="101" y="137"/>
                    <a:pt x="101" y="137"/>
                  </a:cubicBezTo>
                  <a:cubicBezTo>
                    <a:pt x="102" y="136"/>
                    <a:pt x="103" y="136"/>
                    <a:pt x="104" y="136"/>
                  </a:cubicBezTo>
                  <a:cubicBezTo>
                    <a:pt x="105" y="136"/>
                    <a:pt x="106" y="137"/>
                    <a:pt x="107" y="137"/>
                  </a:cubicBezTo>
                  <a:cubicBezTo>
                    <a:pt x="107" y="137"/>
                    <a:pt x="107" y="137"/>
                    <a:pt x="108" y="137"/>
                  </a:cubicBezTo>
                  <a:cubicBezTo>
                    <a:pt x="108" y="136"/>
                    <a:pt x="109" y="135"/>
                    <a:pt x="110" y="135"/>
                  </a:cubicBezTo>
                  <a:cubicBezTo>
                    <a:pt x="111" y="135"/>
                    <a:pt x="112" y="136"/>
                    <a:pt x="112" y="136"/>
                  </a:cubicBezTo>
                  <a:cubicBezTo>
                    <a:pt x="112" y="137"/>
                    <a:pt x="113" y="137"/>
                    <a:pt x="113" y="138"/>
                  </a:cubicBezTo>
                  <a:cubicBezTo>
                    <a:pt x="113" y="139"/>
                    <a:pt x="111" y="139"/>
                    <a:pt x="111" y="141"/>
                  </a:cubicBezTo>
                  <a:cubicBezTo>
                    <a:pt x="111" y="141"/>
                    <a:pt x="112" y="140"/>
                    <a:pt x="113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15" y="142"/>
                    <a:pt x="116" y="141"/>
                    <a:pt x="117" y="141"/>
                  </a:cubicBezTo>
                  <a:cubicBezTo>
                    <a:pt x="117" y="141"/>
                    <a:pt x="117" y="142"/>
                    <a:pt x="118" y="142"/>
                  </a:cubicBezTo>
                  <a:cubicBezTo>
                    <a:pt x="118" y="142"/>
                    <a:pt x="118" y="141"/>
                    <a:pt x="118" y="141"/>
                  </a:cubicBezTo>
                  <a:cubicBezTo>
                    <a:pt x="119" y="141"/>
                    <a:pt x="120" y="142"/>
                    <a:pt x="121" y="142"/>
                  </a:cubicBezTo>
                  <a:cubicBezTo>
                    <a:pt x="121" y="143"/>
                    <a:pt x="121" y="145"/>
                    <a:pt x="122" y="145"/>
                  </a:cubicBezTo>
                  <a:cubicBezTo>
                    <a:pt x="122" y="146"/>
                    <a:pt x="123" y="145"/>
                    <a:pt x="123" y="145"/>
                  </a:cubicBezTo>
                  <a:cubicBezTo>
                    <a:pt x="124" y="147"/>
                    <a:pt x="123" y="148"/>
                    <a:pt x="124" y="150"/>
                  </a:cubicBezTo>
                  <a:cubicBezTo>
                    <a:pt x="124" y="151"/>
                    <a:pt x="125" y="151"/>
                    <a:pt x="125" y="152"/>
                  </a:cubicBezTo>
                  <a:cubicBezTo>
                    <a:pt x="124" y="152"/>
                    <a:pt x="123" y="152"/>
                    <a:pt x="123" y="152"/>
                  </a:cubicBezTo>
                  <a:cubicBezTo>
                    <a:pt x="123" y="153"/>
                    <a:pt x="125" y="153"/>
                    <a:pt x="124" y="154"/>
                  </a:cubicBezTo>
                  <a:cubicBezTo>
                    <a:pt x="124" y="155"/>
                    <a:pt x="122" y="156"/>
                    <a:pt x="122" y="157"/>
                  </a:cubicBezTo>
                  <a:cubicBezTo>
                    <a:pt x="121" y="159"/>
                    <a:pt x="119" y="159"/>
                    <a:pt x="119" y="161"/>
                  </a:cubicBezTo>
                  <a:cubicBezTo>
                    <a:pt x="119" y="162"/>
                    <a:pt x="121" y="161"/>
                    <a:pt x="121" y="162"/>
                  </a:cubicBezTo>
                  <a:cubicBezTo>
                    <a:pt x="121" y="163"/>
                    <a:pt x="120" y="163"/>
                    <a:pt x="120" y="164"/>
                  </a:cubicBezTo>
                  <a:cubicBezTo>
                    <a:pt x="120" y="164"/>
                    <a:pt x="121" y="165"/>
                    <a:pt x="121" y="165"/>
                  </a:cubicBezTo>
                  <a:cubicBezTo>
                    <a:pt x="122" y="164"/>
                    <a:pt x="122" y="163"/>
                    <a:pt x="123" y="163"/>
                  </a:cubicBezTo>
                  <a:cubicBezTo>
                    <a:pt x="125" y="163"/>
                    <a:pt x="126" y="163"/>
                    <a:pt x="127" y="163"/>
                  </a:cubicBezTo>
                  <a:cubicBezTo>
                    <a:pt x="128" y="163"/>
                    <a:pt x="126" y="163"/>
                    <a:pt x="126" y="164"/>
                  </a:cubicBezTo>
                  <a:cubicBezTo>
                    <a:pt x="126" y="165"/>
                    <a:pt x="126" y="167"/>
                    <a:pt x="126" y="168"/>
                  </a:cubicBezTo>
                  <a:cubicBezTo>
                    <a:pt x="127" y="168"/>
                    <a:pt x="129" y="168"/>
                    <a:pt x="129" y="169"/>
                  </a:cubicBezTo>
                  <a:cubicBezTo>
                    <a:pt x="130" y="169"/>
                    <a:pt x="128" y="169"/>
                    <a:pt x="128" y="169"/>
                  </a:cubicBezTo>
                  <a:cubicBezTo>
                    <a:pt x="128" y="170"/>
                    <a:pt x="129" y="170"/>
                    <a:pt x="129" y="171"/>
                  </a:cubicBezTo>
                  <a:cubicBezTo>
                    <a:pt x="129" y="172"/>
                    <a:pt x="128" y="173"/>
                    <a:pt x="128" y="174"/>
                  </a:cubicBezTo>
                  <a:cubicBezTo>
                    <a:pt x="129" y="174"/>
                    <a:pt x="131" y="173"/>
                    <a:pt x="132" y="174"/>
                  </a:cubicBezTo>
                  <a:cubicBezTo>
                    <a:pt x="133" y="174"/>
                    <a:pt x="132" y="175"/>
                    <a:pt x="132" y="176"/>
                  </a:cubicBezTo>
                  <a:cubicBezTo>
                    <a:pt x="133" y="176"/>
                    <a:pt x="134" y="176"/>
                    <a:pt x="134" y="176"/>
                  </a:cubicBezTo>
                  <a:cubicBezTo>
                    <a:pt x="136" y="175"/>
                    <a:pt x="137" y="175"/>
                    <a:pt x="138" y="175"/>
                  </a:cubicBezTo>
                  <a:cubicBezTo>
                    <a:pt x="139" y="175"/>
                    <a:pt x="138" y="175"/>
                    <a:pt x="138" y="176"/>
                  </a:cubicBezTo>
                  <a:cubicBezTo>
                    <a:pt x="139" y="176"/>
                    <a:pt x="138" y="177"/>
                    <a:pt x="139" y="177"/>
                  </a:cubicBezTo>
                  <a:cubicBezTo>
                    <a:pt x="139" y="177"/>
                    <a:pt x="139" y="177"/>
                    <a:pt x="140" y="177"/>
                  </a:cubicBezTo>
                  <a:cubicBezTo>
                    <a:pt x="140" y="177"/>
                    <a:pt x="141" y="177"/>
                    <a:pt x="141" y="177"/>
                  </a:cubicBezTo>
                  <a:cubicBezTo>
                    <a:pt x="141" y="177"/>
                    <a:pt x="142" y="177"/>
                    <a:pt x="142" y="177"/>
                  </a:cubicBezTo>
                  <a:cubicBezTo>
                    <a:pt x="142" y="176"/>
                    <a:pt x="142" y="176"/>
                    <a:pt x="141" y="175"/>
                  </a:cubicBezTo>
                  <a:cubicBezTo>
                    <a:pt x="141" y="175"/>
                    <a:pt x="141" y="174"/>
                    <a:pt x="140" y="174"/>
                  </a:cubicBezTo>
                  <a:cubicBezTo>
                    <a:pt x="140" y="173"/>
                    <a:pt x="140" y="172"/>
                    <a:pt x="140" y="172"/>
                  </a:cubicBezTo>
                  <a:cubicBezTo>
                    <a:pt x="140" y="172"/>
                    <a:pt x="140" y="171"/>
                    <a:pt x="141" y="171"/>
                  </a:cubicBezTo>
                  <a:cubicBezTo>
                    <a:pt x="141" y="171"/>
                    <a:pt x="142" y="171"/>
                    <a:pt x="142" y="172"/>
                  </a:cubicBezTo>
                  <a:cubicBezTo>
                    <a:pt x="142" y="172"/>
                    <a:pt x="143" y="172"/>
                    <a:pt x="143" y="172"/>
                  </a:cubicBezTo>
                  <a:cubicBezTo>
                    <a:pt x="143" y="171"/>
                    <a:pt x="143" y="171"/>
                    <a:pt x="144" y="170"/>
                  </a:cubicBezTo>
                  <a:cubicBezTo>
                    <a:pt x="144" y="170"/>
                    <a:pt x="145" y="170"/>
                    <a:pt x="145" y="170"/>
                  </a:cubicBezTo>
                  <a:cubicBezTo>
                    <a:pt x="146" y="171"/>
                    <a:pt x="145" y="171"/>
                    <a:pt x="146" y="172"/>
                  </a:cubicBezTo>
                  <a:cubicBezTo>
                    <a:pt x="146" y="172"/>
                    <a:pt x="146" y="172"/>
                    <a:pt x="147" y="172"/>
                  </a:cubicBezTo>
                  <a:cubicBezTo>
                    <a:pt x="148" y="171"/>
                    <a:pt x="148" y="170"/>
                    <a:pt x="148" y="170"/>
                  </a:cubicBezTo>
                  <a:cubicBezTo>
                    <a:pt x="149" y="170"/>
                    <a:pt x="149" y="171"/>
                    <a:pt x="149" y="171"/>
                  </a:cubicBezTo>
                  <a:cubicBezTo>
                    <a:pt x="149" y="171"/>
                    <a:pt x="150" y="171"/>
                    <a:pt x="150" y="170"/>
                  </a:cubicBezTo>
                  <a:cubicBezTo>
                    <a:pt x="151" y="170"/>
                    <a:pt x="151" y="171"/>
                    <a:pt x="151" y="171"/>
                  </a:cubicBezTo>
                  <a:cubicBezTo>
                    <a:pt x="152" y="171"/>
                    <a:pt x="151" y="170"/>
                    <a:pt x="152" y="170"/>
                  </a:cubicBezTo>
                  <a:cubicBezTo>
                    <a:pt x="153" y="170"/>
                    <a:pt x="153" y="171"/>
                    <a:pt x="154" y="170"/>
                  </a:cubicBezTo>
                  <a:cubicBezTo>
                    <a:pt x="154" y="170"/>
                    <a:pt x="154" y="170"/>
                    <a:pt x="154" y="170"/>
                  </a:cubicBezTo>
                  <a:cubicBezTo>
                    <a:pt x="154" y="169"/>
                    <a:pt x="155" y="168"/>
                    <a:pt x="156" y="168"/>
                  </a:cubicBezTo>
                  <a:cubicBezTo>
                    <a:pt x="157" y="167"/>
                    <a:pt x="157" y="166"/>
                    <a:pt x="158" y="167"/>
                  </a:cubicBezTo>
                  <a:cubicBezTo>
                    <a:pt x="159" y="167"/>
                    <a:pt x="159" y="168"/>
                    <a:pt x="160" y="169"/>
                  </a:cubicBezTo>
                  <a:cubicBezTo>
                    <a:pt x="160" y="169"/>
                    <a:pt x="160" y="169"/>
                    <a:pt x="161" y="169"/>
                  </a:cubicBezTo>
                  <a:cubicBezTo>
                    <a:pt x="162" y="169"/>
                    <a:pt x="162" y="169"/>
                    <a:pt x="163" y="169"/>
                  </a:cubicBezTo>
                  <a:cubicBezTo>
                    <a:pt x="163" y="169"/>
                    <a:pt x="163" y="169"/>
                    <a:pt x="164" y="169"/>
                  </a:cubicBezTo>
                  <a:cubicBezTo>
                    <a:pt x="164" y="169"/>
                    <a:pt x="165" y="170"/>
                    <a:pt x="165" y="170"/>
                  </a:cubicBezTo>
                  <a:cubicBezTo>
                    <a:pt x="165" y="171"/>
                    <a:pt x="163" y="171"/>
                    <a:pt x="163" y="172"/>
                  </a:cubicBezTo>
                  <a:cubicBezTo>
                    <a:pt x="164" y="172"/>
                    <a:pt x="165" y="174"/>
                    <a:pt x="165" y="174"/>
                  </a:cubicBezTo>
                  <a:cubicBezTo>
                    <a:pt x="166" y="174"/>
                    <a:pt x="166" y="175"/>
                    <a:pt x="168" y="175"/>
                  </a:cubicBezTo>
                  <a:cubicBezTo>
                    <a:pt x="168" y="176"/>
                    <a:pt x="170" y="176"/>
                    <a:pt x="170" y="176"/>
                  </a:cubicBezTo>
                  <a:cubicBezTo>
                    <a:pt x="171" y="176"/>
                    <a:pt x="173" y="175"/>
                    <a:pt x="174" y="175"/>
                  </a:cubicBezTo>
                  <a:cubicBezTo>
                    <a:pt x="174" y="175"/>
                    <a:pt x="175" y="176"/>
                    <a:pt x="176" y="176"/>
                  </a:cubicBezTo>
                  <a:cubicBezTo>
                    <a:pt x="177" y="176"/>
                    <a:pt x="177" y="175"/>
                    <a:pt x="178" y="175"/>
                  </a:cubicBezTo>
                  <a:cubicBezTo>
                    <a:pt x="179" y="175"/>
                    <a:pt x="179" y="175"/>
                    <a:pt x="179" y="176"/>
                  </a:cubicBezTo>
                  <a:cubicBezTo>
                    <a:pt x="179" y="176"/>
                    <a:pt x="178" y="176"/>
                    <a:pt x="178" y="177"/>
                  </a:cubicBezTo>
                  <a:cubicBezTo>
                    <a:pt x="178" y="177"/>
                    <a:pt x="178" y="179"/>
                    <a:pt x="178" y="179"/>
                  </a:cubicBezTo>
                  <a:cubicBezTo>
                    <a:pt x="179" y="181"/>
                    <a:pt x="179" y="182"/>
                    <a:pt x="180" y="183"/>
                  </a:cubicBezTo>
                  <a:cubicBezTo>
                    <a:pt x="181" y="183"/>
                    <a:pt x="182" y="183"/>
                    <a:pt x="182" y="183"/>
                  </a:cubicBezTo>
                  <a:cubicBezTo>
                    <a:pt x="183" y="182"/>
                    <a:pt x="183" y="181"/>
                    <a:pt x="183" y="181"/>
                  </a:cubicBezTo>
                  <a:cubicBezTo>
                    <a:pt x="183" y="180"/>
                    <a:pt x="182" y="180"/>
                    <a:pt x="181" y="179"/>
                  </a:cubicBezTo>
                  <a:cubicBezTo>
                    <a:pt x="181" y="178"/>
                    <a:pt x="181" y="177"/>
                    <a:pt x="182" y="177"/>
                  </a:cubicBezTo>
                  <a:cubicBezTo>
                    <a:pt x="182" y="177"/>
                    <a:pt x="183" y="178"/>
                    <a:pt x="183" y="178"/>
                  </a:cubicBezTo>
                  <a:cubicBezTo>
                    <a:pt x="184" y="177"/>
                    <a:pt x="185" y="177"/>
                    <a:pt x="185" y="177"/>
                  </a:cubicBezTo>
                  <a:cubicBezTo>
                    <a:pt x="185" y="177"/>
                    <a:pt x="185" y="176"/>
                    <a:pt x="185" y="176"/>
                  </a:cubicBezTo>
                  <a:cubicBezTo>
                    <a:pt x="186" y="176"/>
                    <a:pt x="186" y="177"/>
                    <a:pt x="187" y="177"/>
                  </a:cubicBezTo>
                  <a:cubicBezTo>
                    <a:pt x="188" y="176"/>
                    <a:pt x="188" y="176"/>
                    <a:pt x="189" y="176"/>
                  </a:cubicBezTo>
                  <a:cubicBezTo>
                    <a:pt x="190" y="176"/>
                    <a:pt x="190" y="175"/>
                    <a:pt x="191" y="175"/>
                  </a:cubicBezTo>
                  <a:cubicBezTo>
                    <a:pt x="191" y="175"/>
                    <a:pt x="192" y="175"/>
                    <a:pt x="193" y="175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4" y="175"/>
                    <a:pt x="195" y="174"/>
                    <a:pt x="196" y="174"/>
                  </a:cubicBezTo>
                  <a:cubicBezTo>
                    <a:pt x="196" y="174"/>
                    <a:pt x="197" y="174"/>
                    <a:pt x="197" y="173"/>
                  </a:cubicBezTo>
                  <a:cubicBezTo>
                    <a:pt x="197" y="172"/>
                    <a:pt x="196" y="171"/>
                    <a:pt x="196" y="170"/>
                  </a:cubicBezTo>
                  <a:cubicBezTo>
                    <a:pt x="196" y="170"/>
                    <a:pt x="197" y="170"/>
                    <a:pt x="197" y="170"/>
                  </a:cubicBezTo>
                  <a:cubicBezTo>
                    <a:pt x="197" y="170"/>
                    <a:pt x="197" y="169"/>
                    <a:pt x="197" y="169"/>
                  </a:cubicBezTo>
                  <a:cubicBezTo>
                    <a:pt x="198" y="170"/>
                    <a:pt x="198" y="171"/>
                    <a:pt x="199" y="172"/>
                  </a:cubicBezTo>
                  <a:cubicBezTo>
                    <a:pt x="200" y="172"/>
                    <a:pt x="200" y="171"/>
                    <a:pt x="201" y="171"/>
                  </a:cubicBezTo>
                  <a:cubicBezTo>
                    <a:pt x="202" y="170"/>
                    <a:pt x="203" y="170"/>
                    <a:pt x="204" y="170"/>
                  </a:cubicBezTo>
                  <a:cubicBezTo>
                    <a:pt x="204" y="170"/>
                    <a:pt x="204" y="171"/>
                    <a:pt x="205" y="171"/>
                  </a:cubicBezTo>
                  <a:cubicBezTo>
                    <a:pt x="205" y="171"/>
                    <a:pt x="206" y="170"/>
                    <a:pt x="207" y="170"/>
                  </a:cubicBezTo>
                  <a:cubicBezTo>
                    <a:pt x="208" y="169"/>
                    <a:pt x="209" y="170"/>
                    <a:pt x="210" y="169"/>
                  </a:cubicBezTo>
                  <a:cubicBezTo>
                    <a:pt x="211" y="168"/>
                    <a:pt x="211" y="167"/>
                    <a:pt x="212" y="166"/>
                  </a:cubicBezTo>
                  <a:cubicBezTo>
                    <a:pt x="213" y="165"/>
                    <a:pt x="215" y="164"/>
                    <a:pt x="216" y="162"/>
                  </a:cubicBezTo>
                  <a:cubicBezTo>
                    <a:pt x="217" y="161"/>
                    <a:pt x="219" y="160"/>
                    <a:pt x="220" y="159"/>
                  </a:cubicBezTo>
                  <a:cubicBezTo>
                    <a:pt x="221" y="158"/>
                    <a:pt x="221" y="156"/>
                    <a:pt x="222" y="156"/>
                  </a:cubicBezTo>
                  <a:cubicBezTo>
                    <a:pt x="222" y="155"/>
                    <a:pt x="224" y="156"/>
                    <a:pt x="224" y="156"/>
                  </a:cubicBezTo>
                  <a:cubicBezTo>
                    <a:pt x="224" y="155"/>
                    <a:pt x="224" y="154"/>
                    <a:pt x="224" y="153"/>
                  </a:cubicBezTo>
                  <a:cubicBezTo>
                    <a:pt x="224" y="153"/>
                    <a:pt x="222" y="153"/>
                    <a:pt x="222" y="152"/>
                  </a:cubicBezTo>
                  <a:cubicBezTo>
                    <a:pt x="223" y="151"/>
                    <a:pt x="224" y="150"/>
                    <a:pt x="225" y="149"/>
                  </a:cubicBezTo>
                  <a:cubicBezTo>
                    <a:pt x="226" y="148"/>
                    <a:pt x="226" y="146"/>
                    <a:pt x="227" y="144"/>
                  </a:cubicBezTo>
                  <a:cubicBezTo>
                    <a:pt x="228" y="143"/>
                    <a:pt x="228" y="142"/>
                    <a:pt x="229" y="142"/>
                  </a:cubicBezTo>
                  <a:cubicBezTo>
                    <a:pt x="230" y="141"/>
                    <a:pt x="230" y="143"/>
                    <a:pt x="230" y="143"/>
                  </a:cubicBezTo>
                  <a:cubicBezTo>
                    <a:pt x="231" y="143"/>
                    <a:pt x="231" y="142"/>
                    <a:pt x="231" y="141"/>
                  </a:cubicBezTo>
                  <a:cubicBezTo>
                    <a:pt x="231" y="141"/>
                    <a:pt x="230" y="140"/>
                    <a:pt x="230" y="139"/>
                  </a:cubicBezTo>
                  <a:cubicBezTo>
                    <a:pt x="230" y="139"/>
                    <a:pt x="231" y="139"/>
                    <a:pt x="231" y="139"/>
                  </a:cubicBezTo>
                  <a:cubicBezTo>
                    <a:pt x="231" y="138"/>
                    <a:pt x="230" y="137"/>
                    <a:pt x="230" y="137"/>
                  </a:cubicBezTo>
                  <a:cubicBezTo>
                    <a:pt x="230" y="136"/>
                    <a:pt x="231" y="137"/>
                    <a:pt x="231" y="136"/>
                  </a:cubicBezTo>
                  <a:cubicBezTo>
                    <a:pt x="232" y="136"/>
                    <a:pt x="233" y="135"/>
                    <a:pt x="232" y="134"/>
                  </a:cubicBezTo>
                  <a:cubicBezTo>
                    <a:pt x="232" y="133"/>
                    <a:pt x="230" y="135"/>
                    <a:pt x="230" y="134"/>
                  </a:cubicBezTo>
                  <a:cubicBezTo>
                    <a:pt x="230" y="134"/>
                    <a:pt x="232" y="133"/>
                    <a:pt x="231" y="133"/>
                  </a:cubicBezTo>
                  <a:cubicBezTo>
                    <a:pt x="231" y="132"/>
                    <a:pt x="229" y="131"/>
                    <a:pt x="228" y="131"/>
                  </a:cubicBezTo>
                  <a:cubicBezTo>
                    <a:pt x="227" y="131"/>
                    <a:pt x="227" y="132"/>
                    <a:pt x="227" y="132"/>
                  </a:cubicBezTo>
                  <a:cubicBezTo>
                    <a:pt x="225" y="132"/>
                    <a:pt x="223" y="131"/>
                    <a:pt x="223" y="130"/>
                  </a:cubicBezTo>
                  <a:cubicBezTo>
                    <a:pt x="223" y="129"/>
                    <a:pt x="225" y="131"/>
                    <a:pt x="227" y="130"/>
                  </a:cubicBezTo>
                  <a:cubicBezTo>
                    <a:pt x="228" y="130"/>
                    <a:pt x="228" y="128"/>
                    <a:pt x="229" y="128"/>
                  </a:cubicBezTo>
                  <a:cubicBezTo>
                    <a:pt x="230" y="127"/>
                    <a:pt x="231" y="128"/>
                    <a:pt x="230" y="127"/>
                  </a:cubicBezTo>
                  <a:cubicBezTo>
                    <a:pt x="230" y="126"/>
                    <a:pt x="229" y="126"/>
                    <a:pt x="228" y="125"/>
                  </a:cubicBezTo>
                  <a:cubicBezTo>
                    <a:pt x="228" y="124"/>
                    <a:pt x="227" y="124"/>
                    <a:pt x="227" y="124"/>
                  </a:cubicBezTo>
                  <a:cubicBezTo>
                    <a:pt x="226" y="124"/>
                    <a:pt x="225" y="123"/>
                    <a:pt x="225" y="122"/>
                  </a:cubicBezTo>
                  <a:cubicBezTo>
                    <a:pt x="224" y="122"/>
                    <a:pt x="223" y="122"/>
                    <a:pt x="222" y="121"/>
                  </a:cubicBezTo>
                  <a:cubicBezTo>
                    <a:pt x="222" y="121"/>
                    <a:pt x="222" y="120"/>
                    <a:pt x="222" y="120"/>
                  </a:cubicBezTo>
                  <a:cubicBezTo>
                    <a:pt x="224" y="121"/>
                    <a:pt x="225" y="122"/>
                    <a:pt x="226" y="122"/>
                  </a:cubicBezTo>
                  <a:cubicBezTo>
                    <a:pt x="226" y="122"/>
                    <a:pt x="227" y="122"/>
                    <a:pt x="228" y="122"/>
                  </a:cubicBezTo>
                  <a:cubicBezTo>
                    <a:pt x="229" y="123"/>
                    <a:pt x="229" y="124"/>
                    <a:pt x="230" y="124"/>
                  </a:cubicBezTo>
                  <a:cubicBezTo>
                    <a:pt x="230" y="124"/>
                    <a:pt x="231" y="124"/>
                    <a:pt x="231" y="123"/>
                  </a:cubicBezTo>
                  <a:cubicBezTo>
                    <a:pt x="230" y="122"/>
                    <a:pt x="230" y="122"/>
                    <a:pt x="229" y="121"/>
                  </a:cubicBezTo>
                  <a:cubicBezTo>
                    <a:pt x="227" y="120"/>
                    <a:pt x="226" y="120"/>
                    <a:pt x="224" y="119"/>
                  </a:cubicBezTo>
                  <a:cubicBezTo>
                    <a:pt x="224" y="118"/>
                    <a:pt x="224" y="118"/>
                    <a:pt x="224" y="117"/>
                  </a:cubicBezTo>
                  <a:cubicBezTo>
                    <a:pt x="223" y="117"/>
                    <a:pt x="224" y="117"/>
                    <a:pt x="224" y="116"/>
                  </a:cubicBezTo>
                  <a:cubicBezTo>
                    <a:pt x="223" y="116"/>
                    <a:pt x="222" y="115"/>
                    <a:pt x="222" y="115"/>
                  </a:cubicBezTo>
                  <a:cubicBezTo>
                    <a:pt x="222" y="114"/>
                    <a:pt x="222" y="112"/>
                    <a:pt x="221" y="112"/>
                  </a:cubicBezTo>
                  <a:cubicBezTo>
                    <a:pt x="220" y="111"/>
                    <a:pt x="219" y="110"/>
                    <a:pt x="218" y="109"/>
                  </a:cubicBezTo>
                  <a:cubicBezTo>
                    <a:pt x="217" y="108"/>
                    <a:pt x="216" y="108"/>
                    <a:pt x="216" y="107"/>
                  </a:cubicBezTo>
                  <a:cubicBezTo>
                    <a:pt x="215" y="107"/>
                    <a:pt x="214" y="107"/>
                    <a:pt x="214" y="106"/>
                  </a:cubicBezTo>
                  <a:cubicBezTo>
                    <a:pt x="214" y="106"/>
                    <a:pt x="215" y="105"/>
                    <a:pt x="215" y="105"/>
                  </a:cubicBezTo>
                  <a:cubicBezTo>
                    <a:pt x="215" y="104"/>
                    <a:pt x="215" y="103"/>
                    <a:pt x="216" y="103"/>
                  </a:cubicBezTo>
                  <a:cubicBezTo>
                    <a:pt x="216" y="102"/>
                    <a:pt x="218" y="101"/>
                    <a:pt x="218" y="100"/>
                  </a:cubicBezTo>
                  <a:cubicBezTo>
                    <a:pt x="218" y="100"/>
                    <a:pt x="217" y="99"/>
                    <a:pt x="217" y="99"/>
                  </a:cubicBezTo>
                  <a:cubicBezTo>
                    <a:pt x="217" y="98"/>
                    <a:pt x="218" y="98"/>
                    <a:pt x="219" y="98"/>
                  </a:cubicBezTo>
                  <a:cubicBezTo>
                    <a:pt x="219" y="98"/>
                    <a:pt x="220" y="99"/>
                    <a:pt x="220" y="99"/>
                  </a:cubicBezTo>
                  <a:cubicBezTo>
                    <a:pt x="221" y="98"/>
                    <a:pt x="219" y="97"/>
                    <a:pt x="220" y="97"/>
                  </a:cubicBezTo>
                  <a:cubicBezTo>
                    <a:pt x="221" y="96"/>
                    <a:pt x="222" y="96"/>
                    <a:pt x="223" y="95"/>
                  </a:cubicBezTo>
                  <a:cubicBezTo>
                    <a:pt x="223" y="95"/>
                    <a:pt x="223" y="96"/>
                    <a:pt x="224" y="96"/>
                  </a:cubicBezTo>
                  <a:cubicBezTo>
                    <a:pt x="224" y="96"/>
                    <a:pt x="224" y="95"/>
                    <a:pt x="225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6" y="95"/>
                    <a:pt x="225" y="95"/>
                    <a:pt x="226" y="95"/>
                  </a:cubicBezTo>
                  <a:cubicBezTo>
                    <a:pt x="227" y="95"/>
                    <a:pt x="227" y="95"/>
                    <a:pt x="228" y="94"/>
                  </a:cubicBezTo>
                  <a:cubicBezTo>
                    <a:pt x="228" y="94"/>
                    <a:pt x="227" y="94"/>
                    <a:pt x="227" y="93"/>
                  </a:cubicBezTo>
                  <a:cubicBezTo>
                    <a:pt x="227" y="93"/>
                    <a:pt x="227" y="93"/>
                    <a:pt x="227" y="92"/>
                  </a:cubicBezTo>
                  <a:cubicBezTo>
                    <a:pt x="227" y="92"/>
                    <a:pt x="228" y="91"/>
                    <a:pt x="227" y="91"/>
                  </a:cubicBezTo>
                  <a:cubicBezTo>
                    <a:pt x="227" y="90"/>
                    <a:pt x="225" y="91"/>
                    <a:pt x="225" y="91"/>
                  </a:cubicBezTo>
                  <a:cubicBezTo>
                    <a:pt x="224" y="91"/>
                    <a:pt x="223" y="91"/>
                    <a:pt x="222" y="91"/>
                  </a:cubicBezTo>
                  <a:cubicBezTo>
                    <a:pt x="221" y="91"/>
                    <a:pt x="220" y="89"/>
                    <a:pt x="219" y="89"/>
                  </a:cubicBezTo>
                  <a:cubicBezTo>
                    <a:pt x="218" y="89"/>
                    <a:pt x="217" y="89"/>
                    <a:pt x="216" y="90"/>
                  </a:cubicBezTo>
                  <a:cubicBezTo>
                    <a:pt x="215" y="91"/>
                    <a:pt x="215" y="92"/>
                    <a:pt x="214" y="93"/>
                  </a:cubicBezTo>
                  <a:cubicBezTo>
                    <a:pt x="214" y="93"/>
                    <a:pt x="213" y="93"/>
                    <a:pt x="213" y="92"/>
                  </a:cubicBezTo>
                  <a:cubicBezTo>
                    <a:pt x="212" y="92"/>
                    <a:pt x="211" y="92"/>
                    <a:pt x="210" y="91"/>
                  </a:cubicBezTo>
                  <a:cubicBezTo>
                    <a:pt x="210" y="91"/>
                    <a:pt x="210" y="91"/>
                    <a:pt x="210" y="90"/>
                  </a:cubicBezTo>
                  <a:cubicBezTo>
                    <a:pt x="210" y="89"/>
                    <a:pt x="210" y="88"/>
                    <a:pt x="210" y="88"/>
                  </a:cubicBezTo>
                  <a:cubicBezTo>
                    <a:pt x="208" y="88"/>
                    <a:pt x="207" y="88"/>
                    <a:pt x="206" y="88"/>
                  </a:cubicBezTo>
                  <a:cubicBezTo>
                    <a:pt x="205" y="88"/>
                    <a:pt x="203" y="87"/>
                    <a:pt x="203" y="86"/>
                  </a:cubicBezTo>
                  <a:cubicBezTo>
                    <a:pt x="202" y="85"/>
                    <a:pt x="203" y="83"/>
                    <a:pt x="204" y="82"/>
                  </a:cubicBezTo>
                  <a:cubicBezTo>
                    <a:pt x="205" y="82"/>
                    <a:pt x="206" y="83"/>
                    <a:pt x="207" y="83"/>
                  </a:cubicBezTo>
                  <a:cubicBezTo>
                    <a:pt x="208" y="83"/>
                    <a:pt x="209" y="83"/>
                    <a:pt x="210" y="83"/>
                  </a:cubicBezTo>
                  <a:cubicBezTo>
                    <a:pt x="210" y="82"/>
                    <a:pt x="210" y="80"/>
                    <a:pt x="211" y="79"/>
                  </a:cubicBezTo>
                  <a:cubicBezTo>
                    <a:pt x="212" y="78"/>
                    <a:pt x="214" y="78"/>
                    <a:pt x="215" y="76"/>
                  </a:cubicBezTo>
                  <a:cubicBezTo>
                    <a:pt x="216" y="75"/>
                    <a:pt x="216" y="74"/>
                    <a:pt x="217" y="72"/>
                  </a:cubicBezTo>
                  <a:cubicBezTo>
                    <a:pt x="218" y="72"/>
                    <a:pt x="219" y="72"/>
                    <a:pt x="220" y="73"/>
                  </a:cubicBezTo>
                  <a:cubicBezTo>
                    <a:pt x="221" y="73"/>
                    <a:pt x="222" y="74"/>
                    <a:pt x="222" y="75"/>
                  </a:cubicBezTo>
                  <a:cubicBezTo>
                    <a:pt x="222" y="76"/>
                    <a:pt x="222" y="78"/>
                    <a:pt x="221" y="78"/>
                  </a:cubicBezTo>
                  <a:cubicBezTo>
                    <a:pt x="221" y="79"/>
                    <a:pt x="220" y="78"/>
                    <a:pt x="220" y="79"/>
                  </a:cubicBezTo>
                  <a:cubicBezTo>
                    <a:pt x="219" y="79"/>
                    <a:pt x="219" y="81"/>
                    <a:pt x="219" y="81"/>
                  </a:cubicBezTo>
                  <a:cubicBezTo>
                    <a:pt x="220" y="82"/>
                    <a:pt x="221" y="81"/>
                    <a:pt x="221" y="81"/>
                  </a:cubicBezTo>
                  <a:cubicBezTo>
                    <a:pt x="222" y="82"/>
                    <a:pt x="220" y="82"/>
                    <a:pt x="219" y="83"/>
                  </a:cubicBezTo>
                  <a:cubicBezTo>
                    <a:pt x="219" y="84"/>
                    <a:pt x="219" y="85"/>
                    <a:pt x="219" y="85"/>
                  </a:cubicBezTo>
                  <a:cubicBezTo>
                    <a:pt x="221" y="85"/>
                    <a:pt x="222" y="84"/>
                    <a:pt x="223" y="83"/>
                  </a:cubicBezTo>
                  <a:cubicBezTo>
                    <a:pt x="224" y="82"/>
                    <a:pt x="225" y="80"/>
                    <a:pt x="226" y="80"/>
                  </a:cubicBezTo>
                  <a:cubicBezTo>
                    <a:pt x="227" y="79"/>
                    <a:pt x="228" y="79"/>
                    <a:pt x="230" y="79"/>
                  </a:cubicBezTo>
                  <a:cubicBezTo>
                    <a:pt x="230" y="79"/>
                    <a:pt x="231" y="78"/>
                    <a:pt x="233" y="78"/>
                  </a:cubicBezTo>
                  <a:cubicBezTo>
                    <a:pt x="234" y="77"/>
                    <a:pt x="236" y="76"/>
                    <a:pt x="237" y="74"/>
                  </a:cubicBezTo>
                  <a:cubicBezTo>
                    <a:pt x="238" y="74"/>
                    <a:pt x="239" y="74"/>
                    <a:pt x="239" y="73"/>
                  </a:cubicBezTo>
                  <a:cubicBezTo>
                    <a:pt x="240" y="72"/>
                    <a:pt x="241" y="71"/>
                    <a:pt x="241" y="71"/>
                  </a:cubicBezTo>
                  <a:cubicBezTo>
                    <a:pt x="241" y="70"/>
                    <a:pt x="240" y="69"/>
                    <a:pt x="241" y="68"/>
                  </a:cubicBezTo>
                  <a:cubicBezTo>
                    <a:pt x="241" y="68"/>
                    <a:pt x="242" y="68"/>
                    <a:pt x="242" y="68"/>
                  </a:cubicBezTo>
                  <a:cubicBezTo>
                    <a:pt x="243" y="68"/>
                    <a:pt x="243" y="68"/>
                    <a:pt x="243" y="69"/>
                  </a:cubicBezTo>
                  <a:cubicBezTo>
                    <a:pt x="244" y="69"/>
                    <a:pt x="244" y="69"/>
                    <a:pt x="245" y="69"/>
                  </a:cubicBezTo>
                  <a:cubicBezTo>
                    <a:pt x="245" y="69"/>
                    <a:pt x="247" y="70"/>
                    <a:pt x="247" y="69"/>
                  </a:cubicBezTo>
                  <a:cubicBezTo>
                    <a:pt x="248" y="69"/>
                    <a:pt x="247" y="68"/>
                    <a:pt x="247" y="68"/>
                  </a:cubicBezTo>
                  <a:cubicBezTo>
                    <a:pt x="247" y="68"/>
                    <a:pt x="247" y="67"/>
                    <a:pt x="247" y="67"/>
                  </a:cubicBezTo>
                  <a:cubicBezTo>
                    <a:pt x="248" y="66"/>
                    <a:pt x="250" y="67"/>
                    <a:pt x="250" y="67"/>
                  </a:cubicBezTo>
                  <a:cubicBezTo>
                    <a:pt x="252" y="66"/>
                    <a:pt x="252" y="64"/>
                    <a:pt x="253" y="63"/>
                  </a:cubicBezTo>
                  <a:cubicBezTo>
                    <a:pt x="253" y="63"/>
                    <a:pt x="254" y="63"/>
                    <a:pt x="254" y="63"/>
                  </a:cubicBezTo>
                  <a:cubicBezTo>
                    <a:pt x="254" y="62"/>
                    <a:pt x="254" y="61"/>
                    <a:pt x="254" y="61"/>
                  </a:cubicBezTo>
                  <a:cubicBezTo>
                    <a:pt x="255" y="60"/>
                    <a:pt x="255" y="60"/>
                    <a:pt x="256" y="61"/>
                  </a:cubicBezTo>
                  <a:cubicBezTo>
                    <a:pt x="256" y="61"/>
                    <a:pt x="256" y="62"/>
                    <a:pt x="256" y="63"/>
                  </a:cubicBezTo>
                  <a:cubicBezTo>
                    <a:pt x="256" y="63"/>
                    <a:pt x="257" y="63"/>
                    <a:pt x="257" y="64"/>
                  </a:cubicBezTo>
                  <a:cubicBezTo>
                    <a:pt x="257" y="63"/>
                    <a:pt x="257" y="63"/>
                    <a:pt x="258" y="62"/>
                  </a:cubicBezTo>
                  <a:cubicBezTo>
                    <a:pt x="258" y="62"/>
                    <a:pt x="259" y="62"/>
                    <a:pt x="259" y="61"/>
                  </a:cubicBezTo>
                  <a:cubicBezTo>
                    <a:pt x="259" y="59"/>
                    <a:pt x="260" y="57"/>
                    <a:pt x="259" y="55"/>
                  </a:cubicBezTo>
                  <a:cubicBezTo>
                    <a:pt x="259" y="54"/>
                    <a:pt x="258" y="53"/>
                    <a:pt x="257" y="51"/>
                  </a:cubicBezTo>
                  <a:cubicBezTo>
                    <a:pt x="257" y="51"/>
                    <a:pt x="256" y="51"/>
                    <a:pt x="257" y="51"/>
                  </a:cubicBezTo>
                  <a:cubicBezTo>
                    <a:pt x="257" y="50"/>
                    <a:pt x="258" y="50"/>
                    <a:pt x="259" y="50"/>
                  </a:cubicBezTo>
                  <a:cubicBezTo>
                    <a:pt x="259" y="49"/>
                    <a:pt x="259" y="48"/>
                    <a:pt x="260" y="48"/>
                  </a:cubicBezTo>
                  <a:cubicBezTo>
                    <a:pt x="261" y="48"/>
                    <a:pt x="262" y="49"/>
                    <a:pt x="264" y="49"/>
                  </a:cubicBezTo>
                  <a:cubicBezTo>
                    <a:pt x="264" y="49"/>
                    <a:pt x="265" y="49"/>
                    <a:pt x="265" y="49"/>
                  </a:cubicBezTo>
                  <a:cubicBezTo>
                    <a:pt x="266" y="48"/>
                    <a:pt x="266" y="47"/>
                    <a:pt x="266" y="47"/>
                  </a:cubicBezTo>
                  <a:cubicBezTo>
                    <a:pt x="266" y="46"/>
                    <a:pt x="267" y="46"/>
                    <a:pt x="267" y="46"/>
                  </a:cubicBezTo>
                  <a:cubicBezTo>
                    <a:pt x="267" y="45"/>
                    <a:pt x="267" y="44"/>
                    <a:pt x="267" y="44"/>
                  </a:cubicBezTo>
                  <a:cubicBezTo>
                    <a:pt x="268" y="43"/>
                    <a:pt x="268" y="42"/>
                    <a:pt x="268" y="41"/>
                  </a:cubicBezTo>
                  <a:cubicBezTo>
                    <a:pt x="268" y="39"/>
                    <a:pt x="267" y="38"/>
                    <a:pt x="268" y="37"/>
                  </a:cubicBezTo>
                  <a:cubicBezTo>
                    <a:pt x="268" y="36"/>
                    <a:pt x="269" y="35"/>
                    <a:pt x="269" y="34"/>
                  </a:cubicBezTo>
                  <a:cubicBezTo>
                    <a:pt x="269" y="33"/>
                    <a:pt x="269" y="32"/>
                    <a:pt x="268" y="31"/>
                  </a:cubicBezTo>
                  <a:cubicBezTo>
                    <a:pt x="268" y="31"/>
                    <a:pt x="269" y="30"/>
                    <a:pt x="268" y="30"/>
                  </a:cubicBezTo>
                  <a:cubicBezTo>
                    <a:pt x="265" y="30"/>
                    <a:pt x="263" y="31"/>
                    <a:pt x="260" y="32"/>
                  </a:cubicBezTo>
                  <a:cubicBezTo>
                    <a:pt x="259" y="32"/>
                    <a:pt x="259" y="34"/>
                    <a:pt x="259" y="34"/>
                  </a:cubicBezTo>
                  <a:cubicBezTo>
                    <a:pt x="256" y="34"/>
                    <a:pt x="254" y="34"/>
                    <a:pt x="252" y="34"/>
                  </a:cubicBezTo>
                  <a:cubicBezTo>
                    <a:pt x="250" y="34"/>
                    <a:pt x="250" y="32"/>
                    <a:pt x="249" y="31"/>
                  </a:cubicBezTo>
                  <a:cubicBezTo>
                    <a:pt x="249" y="30"/>
                    <a:pt x="249" y="30"/>
                    <a:pt x="249" y="29"/>
                  </a:cubicBezTo>
                  <a:cubicBezTo>
                    <a:pt x="249" y="28"/>
                    <a:pt x="249" y="27"/>
                    <a:pt x="248" y="27"/>
                  </a:cubicBezTo>
                  <a:cubicBezTo>
                    <a:pt x="248" y="26"/>
                    <a:pt x="247" y="27"/>
                    <a:pt x="246" y="26"/>
                  </a:cubicBezTo>
                  <a:cubicBezTo>
                    <a:pt x="245" y="25"/>
                    <a:pt x="244" y="24"/>
                    <a:pt x="242" y="23"/>
                  </a:cubicBezTo>
                  <a:cubicBezTo>
                    <a:pt x="242" y="22"/>
                    <a:pt x="241" y="24"/>
                    <a:pt x="241" y="24"/>
                  </a:cubicBezTo>
                  <a:cubicBezTo>
                    <a:pt x="239" y="24"/>
                    <a:pt x="239" y="22"/>
                    <a:pt x="238" y="22"/>
                  </a:cubicBezTo>
                  <a:cubicBezTo>
                    <a:pt x="236" y="22"/>
                    <a:pt x="235" y="22"/>
                    <a:pt x="234" y="22"/>
                  </a:cubicBezTo>
                  <a:cubicBezTo>
                    <a:pt x="233" y="21"/>
                    <a:pt x="233" y="20"/>
                    <a:pt x="233" y="20"/>
                  </a:cubicBezTo>
                  <a:cubicBezTo>
                    <a:pt x="232" y="19"/>
                    <a:pt x="233" y="19"/>
                    <a:pt x="233" y="19"/>
                  </a:cubicBezTo>
                  <a:cubicBezTo>
                    <a:pt x="233" y="18"/>
                    <a:pt x="231" y="19"/>
                    <a:pt x="231" y="18"/>
                  </a:cubicBezTo>
                  <a:cubicBezTo>
                    <a:pt x="231" y="17"/>
                    <a:pt x="230" y="16"/>
                    <a:pt x="229" y="14"/>
                  </a:cubicBezTo>
                  <a:cubicBezTo>
                    <a:pt x="229" y="14"/>
                    <a:pt x="228" y="14"/>
                    <a:pt x="228" y="13"/>
                  </a:cubicBezTo>
                  <a:cubicBezTo>
                    <a:pt x="227" y="13"/>
                    <a:pt x="228" y="12"/>
                    <a:pt x="227" y="12"/>
                  </a:cubicBezTo>
                  <a:cubicBezTo>
                    <a:pt x="226" y="10"/>
                    <a:pt x="225" y="9"/>
                    <a:pt x="224" y="8"/>
                  </a:cubicBezTo>
                  <a:cubicBezTo>
                    <a:pt x="224" y="8"/>
                    <a:pt x="224" y="7"/>
                    <a:pt x="224" y="7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223" y="5"/>
                    <a:pt x="223" y="4"/>
                    <a:pt x="222" y="3"/>
                  </a:cubicBezTo>
                  <a:cubicBezTo>
                    <a:pt x="221" y="2"/>
                    <a:pt x="219" y="1"/>
                    <a:pt x="217" y="1"/>
                  </a:cubicBezTo>
                  <a:cubicBezTo>
                    <a:pt x="217" y="1"/>
                    <a:pt x="216" y="1"/>
                    <a:pt x="216" y="1"/>
                  </a:cubicBezTo>
                  <a:cubicBezTo>
                    <a:pt x="215" y="1"/>
                    <a:pt x="214" y="1"/>
                    <a:pt x="214" y="1"/>
                  </a:cubicBezTo>
                  <a:cubicBezTo>
                    <a:pt x="213" y="0"/>
                    <a:pt x="211" y="0"/>
                    <a:pt x="210" y="0"/>
                  </a:cubicBezTo>
                  <a:cubicBezTo>
                    <a:pt x="208" y="0"/>
                    <a:pt x="205" y="0"/>
                    <a:pt x="204" y="0"/>
                  </a:cubicBezTo>
                  <a:cubicBezTo>
                    <a:pt x="202" y="1"/>
                    <a:pt x="202" y="1"/>
                    <a:pt x="201" y="2"/>
                  </a:cubicBezTo>
                  <a:cubicBezTo>
                    <a:pt x="200" y="2"/>
                    <a:pt x="199" y="1"/>
                    <a:pt x="198" y="2"/>
                  </a:cubicBezTo>
                  <a:cubicBezTo>
                    <a:pt x="197" y="2"/>
                    <a:pt x="196" y="3"/>
                    <a:pt x="196" y="4"/>
                  </a:cubicBezTo>
                  <a:cubicBezTo>
                    <a:pt x="195" y="5"/>
                    <a:pt x="196" y="5"/>
                    <a:pt x="197" y="6"/>
                  </a:cubicBezTo>
                  <a:cubicBezTo>
                    <a:pt x="197" y="6"/>
                    <a:pt x="198" y="4"/>
                    <a:pt x="199" y="5"/>
                  </a:cubicBezTo>
                  <a:cubicBezTo>
                    <a:pt x="200" y="6"/>
                    <a:pt x="200" y="8"/>
                    <a:pt x="199" y="9"/>
                  </a:cubicBezTo>
                  <a:cubicBezTo>
                    <a:pt x="199" y="10"/>
                    <a:pt x="197" y="11"/>
                    <a:pt x="197" y="12"/>
                  </a:cubicBezTo>
                  <a:cubicBezTo>
                    <a:pt x="196" y="13"/>
                    <a:pt x="197" y="15"/>
                    <a:pt x="197" y="16"/>
                  </a:cubicBezTo>
                  <a:cubicBezTo>
                    <a:pt x="197" y="17"/>
                    <a:pt x="196" y="18"/>
                    <a:pt x="196" y="18"/>
                  </a:cubicBezTo>
                  <a:cubicBezTo>
                    <a:pt x="196" y="19"/>
                    <a:pt x="196" y="19"/>
                    <a:pt x="196" y="20"/>
                  </a:cubicBezTo>
                  <a:cubicBezTo>
                    <a:pt x="195" y="21"/>
                    <a:pt x="193" y="21"/>
                    <a:pt x="191" y="22"/>
                  </a:cubicBezTo>
                  <a:cubicBezTo>
                    <a:pt x="189" y="22"/>
                    <a:pt x="187" y="22"/>
                    <a:pt x="185" y="21"/>
                  </a:cubicBezTo>
                  <a:cubicBezTo>
                    <a:pt x="185" y="22"/>
                    <a:pt x="183" y="24"/>
                    <a:pt x="183" y="26"/>
                  </a:cubicBezTo>
                  <a:cubicBezTo>
                    <a:pt x="183" y="27"/>
                    <a:pt x="183" y="28"/>
                    <a:pt x="183" y="29"/>
                  </a:cubicBezTo>
                  <a:cubicBezTo>
                    <a:pt x="183" y="29"/>
                    <a:pt x="183" y="30"/>
                    <a:pt x="183" y="31"/>
                  </a:cubicBezTo>
                  <a:cubicBezTo>
                    <a:pt x="183" y="31"/>
                    <a:pt x="182" y="31"/>
                    <a:pt x="182" y="32"/>
                  </a:cubicBezTo>
                  <a:cubicBezTo>
                    <a:pt x="182" y="32"/>
                    <a:pt x="182" y="33"/>
                    <a:pt x="183" y="33"/>
                  </a:cubicBezTo>
                  <a:cubicBezTo>
                    <a:pt x="183" y="34"/>
                    <a:pt x="184" y="34"/>
                    <a:pt x="185" y="34"/>
                  </a:cubicBezTo>
                  <a:cubicBezTo>
                    <a:pt x="186" y="34"/>
                    <a:pt x="187" y="32"/>
                    <a:pt x="188" y="32"/>
                  </a:cubicBezTo>
                  <a:cubicBezTo>
                    <a:pt x="190" y="33"/>
                    <a:pt x="190" y="34"/>
                    <a:pt x="191" y="34"/>
                  </a:cubicBezTo>
                  <a:cubicBezTo>
                    <a:pt x="191" y="34"/>
                    <a:pt x="192" y="33"/>
                    <a:pt x="193" y="32"/>
                  </a:cubicBezTo>
                  <a:cubicBezTo>
                    <a:pt x="193" y="32"/>
                    <a:pt x="192" y="31"/>
                    <a:pt x="193" y="31"/>
                  </a:cubicBezTo>
                  <a:cubicBezTo>
                    <a:pt x="194" y="31"/>
                    <a:pt x="196" y="32"/>
                    <a:pt x="197" y="32"/>
                  </a:cubicBezTo>
                  <a:cubicBezTo>
                    <a:pt x="198" y="34"/>
                    <a:pt x="200" y="35"/>
                    <a:pt x="201" y="36"/>
                  </a:cubicBezTo>
                  <a:cubicBezTo>
                    <a:pt x="202" y="37"/>
                    <a:pt x="204" y="38"/>
                    <a:pt x="204" y="39"/>
                  </a:cubicBezTo>
                  <a:cubicBezTo>
                    <a:pt x="204" y="39"/>
                    <a:pt x="203" y="41"/>
                    <a:pt x="202" y="41"/>
                  </a:cubicBezTo>
                  <a:cubicBezTo>
                    <a:pt x="201" y="41"/>
                    <a:pt x="200" y="40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6" y="41"/>
                    <a:pt x="195" y="41"/>
                    <a:pt x="195" y="42"/>
                  </a:cubicBezTo>
                  <a:cubicBezTo>
                    <a:pt x="194" y="42"/>
                    <a:pt x="194" y="41"/>
                    <a:pt x="193" y="41"/>
                  </a:cubicBezTo>
                  <a:cubicBezTo>
                    <a:pt x="193" y="41"/>
                    <a:pt x="194" y="43"/>
                    <a:pt x="193" y="43"/>
                  </a:cubicBezTo>
                  <a:cubicBezTo>
                    <a:pt x="192" y="43"/>
                    <a:pt x="192" y="42"/>
                    <a:pt x="191" y="42"/>
                  </a:cubicBezTo>
                  <a:cubicBezTo>
                    <a:pt x="190" y="43"/>
                    <a:pt x="189" y="43"/>
                    <a:pt x="188" y="44"/>
                  </a:cubicBezTo>
                  <a:cubicBezTo>
                    <a:pt x="188" y="45"/>
                    <a:pt x="189" y="45"/>
                    <a:pt x="188" y="46"/>
                  </a:cubicBezTo>
                  <a:cubicBezTo>
                    <a:pt x="188" y="47"/>
                    <a:pt x="187" y="47"/>
                    <a:pt x="186" y="48"/>
                  </a:cubicBezTo>
                  <a:cubicBezTo>
                    <a:pt x="185" y="48"/>
                    <a:pt x="183" y="47"/>
                    <a:pt x="182" y="47"/>
                  </a:cubicBezTo>
                  <a:cubicBezTo>
                    <a:pt x="181" y="48"/>
                    <a:pt x="181" y="50"/>
                    <a:pt x="180" y="50"/>
                  </a:cubicBezTo>
                  <a:cubicBezTo>
                    <a:pt x="179" y="51"/>
                    <a:pt x="177" y="52"/>
                    <a:pt x="176" y="51"/>
                  </a:cubicBezTo>
                  <a:cubicBezTo>
                    <a:pt x="175" y="51"/>
                    <a:pt x="174" y="50"/>
                    <a:pt x="173" y="50"/>
                  </a:cubicBezTo>
                  <a:cubicBezTo>
                    <a:pt x="172" y="49"/>
                    <a:pt x="171" y="49"/>
                    <a:pt x="170" y="50"/>
                  </a:cubicBezTo>
                  <a:cubicBezTo>
                    <a:pt x="169" y="50"/>
                    <a:pt x="169" y="51"/>
                    <a:pt x="169" y="52"/>
                  </a:cubicBezTo>
                  <a:cubicBezTo>
                    <a:pt x="169" y="53"/>
                    <a:pt x="169" y="54"/>
                    <a:pt x="170" y="55"/>
                  </a:cubicBezTo>
                  <a:cubicBezTo>
                    <a:pt x="170" y="55"/>
                    <a:pt x="172" y="55"/>
                    <a:pt x="171" y="55"/>
                  </a:cubicBezTo>
                  <a:cubicBezTo>
                    <a:pt x="171" y="57"/>
                    <a:pt x="169" y="58"/>
                    <a:pt x="168" y="60"/>
                  </a:cubicBezTo>
                  <a:cubicBezTo>
                    <a:pt x="167" y="61"/>
                    <a:pt x="167" y="62"/>
                    <a:pt x="166" y="63"/>
                  </a:cubicBezTo>
                  <a:cubicBezTo>
                    <a:pt x="164" y="64"/>
                    <a:pt x="163" y="65"/>
                    <a:pt x="161" y="65"/>
                  </a:cubicBezTo>
                  <a:cubicBezTo>
                    <a:pt x="160" y="65"/>
                    <a:pt x="159" y="64"/>
                    <a:pt x="157" y="64"/>
                  </a:cubicBezTo>
                  <a:cubicBezTo>
                    <a:pt x="154" y="64"/>
                    <a:pt x="152" y="64"/>
                    <a:pt x="149" y="65"/>
                  </a:cubicBezTo>
                  <a:cubicBezTo>
                    <a:pt x="147" y="66"/>
                    <a:pt x="145" y="68"/>
                    <a:pt x="143" y="69"/>
                  </a:cubicBezTo>
                  <a:cubicBezTo>
                    <a:pt x="142" y="69"/>
                    <a:pt x="140" y="68"/>
                    <a:pt x="139" y="68"/>
                  </a:cubicBezTo>
                  <a:cubicBezTo>
                    <a:pt x="139" y="67"/>
                    <a:pt x="137" y="68"/>
                    <a:pt x="136" y="68"/>
                  </a:cubicBezTo>
                  <a:cubicBezTo>
                    <a:pt x="133" y="67"/>
                    <a:pt x="131" y="66"/>
                    <a:pt x="128" y="65"/>
                  </a:cubicBezTo>
                  <a:cubicBezTo>
                    <a:pt x="128" y="65"/>
                    <a:pt x="127" y="64"/>
                    <a:pt x="126" y="64"/>
                  </a:cubicBezTo>
                  <a:cubicBezTo>
                    <a:pt x="124" y="63"/>
                    <a:pt x="122" y="63"/>
                    <a:pt x="119" y="63"/>
                  </a:cubicBezTo>
                  <a:cubicBezTo>
                    <a:pt x="117" y="63"/>
                    <a:pt x="116" y="64"/>
                    <a:pt x="115" y="64"/>
                  </a:cubicBezTo>
                  <a:cubicBezTo>
                    <a:pt x="112" y="64"/>
                    <a:pt x="111" y="63"/>
                    <a:pt x="109" y="63"/>
                  </a:cubicBezTo>
                  <a:cubicBezTo>
                    <a:pt x="108" y="63"/>
                    <a:pt x="107" y="63"/>
                    <a:pt x="106" y="63"/>
                  </a:cubicBezTo>
                  <a:cubicBezTo>
                    <a:pt x="105" y="63"/>
                    <a:pt x="103" y="63"/>
                    <a:pt x="102" y="63"/>
                  </a:cubicBezTo>
                  <a:cubicBezTo>
                    <a:pt x="101" y="63"/>
                    <a:pt x="102" y="62"/>
                    <a:pt x="101" y="62"/>
                  </a:cubicBezTo>
                  <a:cubicBezTo>
                    <a:pt x="100" y="61"/>
                    <a:pt x="100" y="61"/>
                    <a:pt x="99" y="61"/>
                  </a:cubicBezTo>
                  <a:cubicBezTo>
                    <a:pt x="98" y="59"/>
                    <a:pt x="98" y="58"/>
                    <a:pt x="97" y="56"/>
                  </a:cubicBezTo>
                  <a:cubicBezTo>
                    <a:pt x="97" y="55"/>
                    <a:pt x="95" y="56"/>
                    <a:pt x="95" y="55"/>
                  </a:cubicBezTo>
                  <a:cubicBezTo>
                    <a:pt x="95" y="55"/>
                    <a:pt x="95" y="54"/>
                    <a:pt x="95" y="54"/>
                  </a:cubicBezTo>
                  <a:cubicBezTo>
                    <a:pt x="94" y="54"/>
                    <a:pt x="93" y="54"/>
                    <a:pt x="92" y="54"/>
                  </a:cubicBezTo>
                  <a:cubicBezTo>
                    <a:pt x="91" y="53"/>
                    <a:pt x="89" y="52"/>
                    <a:pt x="88" y="52"/>
                  </a:cubicBezTo>
                  <a:cubicBezTo>
                    <a:pt x="86" y="51"/>
                    <a:pt x="85" y="50"/>
                    <a:pt x="83" y="50"/>
                  </a:cubicBezTo>
                  <a:cubicBezTo>
                    <a:pt x="82" y="49"/>
                    <a:pt x="80" y="50"/>
                    <a:pt x="78" y="50"/>
                  </a:cubicBezTo>
                  <a:cubicBezTo>
                    <a:pt x="77" y="50"/>
                    <a:pt x="76" y="50"/>
                    <a:pt x="75" y="49"/>
                  </a:cubicBezTo>
                  <a:cubicBezTo>
                    <a:pt x="74" y="49"/>
                    <a:pt x="74" y="49"/>
                    <a:pt x="73" y="49"/>
                  </a:cubicBezTo>
                  <a:cubicBezTo>
                    <a:pt x="72" y="48"/>
                    <a:pt x="72" y="48"/>
                    <a:pt x="72" y="47"/>
                  </a:cubicBezTo>
                  <a:cubicBezTo>
                    <a:pt x="72" y="46"/>
                    <a:pt x="73" y="44"/>
                    <a:pt x="72" y="42"/>
                  </a:cubicBezTo>
                  <a:cubicBezTo>
                    <a:pt x="72" y="42"/>
                    <a:pt x="73" y="41"/>
                    <a:pt x="73" y="41"/>
                  </a:cubicBezTo>
                  <a:cubicBezTo>
                    <a:pt x="73" y="40"/>
                    <a:pt x="73" y="39"/>
                    <a:pt x="73" y="38"/>
                  </a:cubicBezTo>
                  <a:cubicBezTo>
                    <a:pt x="72" y="38"/>
                    <a:pt x="71" y="38"/>
                    <a:pt x="71" y="38"/>
                  </a:cubicBezTo>
                  <a:cubicBezTo>
                    <a:pt x="70" y="37"/>
                    <a:pt x="70" y="36"/>
                    <a:pt x="70" y="35"/>
                  </a:cubicBezTo>
                  <a:cubicBezTo>
                    <a:pt x="69" y="34"/>
                    <a:pt x="68" y="33"/>
                    <a:pt x="67" y="33"/>
                  </a:cubicBezTo>
                  <a:cubicBezTo>
                    <a:pt x="66" y="33"/>
                    <a:pt x="65" y="33"/>
                    <a:pt x="65" y="33"/>
                  </a:cubicBezTo>
                  <a:cubicBezTo>
                    <a:pt x="64" y="33"/>
                    <a:pt x="64" y="32"/>
                    <a:pt x="64" y="32"/>
                  </a:cubicBezTo>
                  <a:cubicBezTo>
                    <a:pt x="63" y="32"/>
                    <a:pt x="63" y="33"/>
                    <a:pt x="62" y="33"/>
                  </a:cubicBezTo>
                  <a:cubicBezTo>
                    <a:pt x="61" y="33"/>
                    <a:pt x="61" y="32"/>
                    <a:pt x="60" y="31"/>
                  </a:cubicBezTo>
                  <a:cubicBezTo>
                    <a:pt x="59" y="31"/>
                    <a:pt x="58" y="30"/>
                    <a:pt x="58" y="30"/>
                  </a:cubicBezTo>
                  <a:cubicBezTo>
                    <a:pt x="57" y="29"/>
                    <a:pt x="57" y="28"/>
                    <a:pt x="56" y="28"/>
                  </a:cubicBezTo>
                  <a:cubicBezTo>
                    <a:pt x="56" y="28"/>
                    <a:pt x="55" y="27"/>
                    <a:pt x="55" y="27"/>
                  </a:cubicBezTo>
                  <a:cubicBezTo>
                    <a:pt x="55" y="26"/>
                    <a:pt x="56" y="26"/>
                    <a:pt x="56" y="25"/>
                  </a:cubicBezTo>
                  <a:cubicBezTo>
                    <a:pt x="55" y="25"/>
                    <a:pt x="54" y="25"/>
                    <a:pt x="53" y="25"/>
                  </a:cubicBezTo>
                  <a:cubicBezTo>
                    <a:pt x="52" y="26"/>
                    <a:pt x="51" y="26"/>
                    <a:pt x="51" y="26"/>
                  </a:cubicBezTo>
                  <a:cubicBezTo>
                    <a:pt x="50" y="27"/>
                    <a:pt x="51" y="27"/>
                    <a:pt x="51" y="28"/>
                  </a:cubicBezTo>
                  <a:cubicBezTo>
                    <a:pt x="51" y="29"/>
                    <a:pt x="51" y="29"/>
                    <a:pt x="50" y="30"/>
                  </a:cubicBezTo>
                  <a:cubicBezTo>
                    <a:pt x="50" y="30"/>
                    <a:pt x="48" y="29"/>
                    <a:pt x="47" y="30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7" y="35"/>
                    <a:pt x="48" y="36"/>
                    <a:pt x="48" y="37"/>
                  </a:cubicBezTo>
                  <a:cubicBezTo>
                    <a:pt x="47" y="38"/>
                    <a:pt x="47" y="38"/>
                    <a:pt x="46" y="38"/>
                  </a:cubicBezTo>
                  <a:cubicBezTo>
                    <a:pt x="44" y="38"/>
                    <a:pt x="43" y="39"/>
                    <a:pt x="41" y="38"/>
                  </a:cubicBezTo>
                  <a:cubicBezTo>
                    <a:pt x="40" y="38"/>
                    <a:pt x="38" y="37"/>
                    <a:pt x="36" y="37"/>
                  </a:cubicBezTo>
                  <a:cubicBezTo>
                    <a:pt x="35" y="38"/>
                    <a:pt x="35" y="40"/>
                    <a:pt x="35" y="42"/>
                  </a:cubicBezTo>
                  <a:cubicBezTo>
                    <a:pt x="35" y="43"/>
                    <a:pt x="34" y="45"/>
                    <a:pt x="35" y="47"/>
                  </a:cubicBezTo>
                  <a:cubicBezTo>
                    <a:pt x="35" y="48"/>
                    <a:pt x="36" y="48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33" y="49"/>
                    <a:pt x="33" y="48"/>
                    <a:pt x="32" y="48"/>
                  </a:cubicBezTo>
                  <a:cubicBezTo>
                    <a:pt x="30" y="48"/>
                    <a:pt x="30" y="49"/>
                    <a:pt x="29" y="49"/>
                  </a:cubicBezTo>
                  <a:cubicBezTo>
                    <a:pt x="27" y="49"/>
                    <a:pt x="26" y="49"/>
                    <a:pt x="24" y="50"/>
                  </a:cubicBezTo>
                  <a:cubicBezTo>
                    <a:pt x="24" y="50"/>
                    <a:pt x="23" y="50"/>
                    <a:pt x="23" y="50"/>
                  </a:cubicBezTo>
                  <a:cubicBezTo>
                    <a:pt x="24" y="51"/>
                    <a:pt x="25" y="50"/>
                    <a:pt x="26" y="51"/>
                  </a:cubicBezTo>
                  <a:cubicBezTo>
                    <a:pt x="26" y="51"/>
                    <a:pt x="26" y="52"/>
                    <a:pt x="26" y="52"/>
                  </a:cubicBezTo>
                  <a:cubicBezTo>
                    <a:pt x="26" y="53"/>
                    <a:pt x="26" y="54"/>
                    <a:pt x="26" y="55"/>
                  </a:cubicBezTo>
                  <a:cubicBezTo>
                    <a:pt x="27" y="57"/>
                    <a:pt x="28" y="58"/>
                    <a:pt x="29" y="60"/>
                  </a:cubicBezTo>
                  <a:cubicBezTo>
                    <a:pt x="29" y="61"/>
                    <a:pt x="27" y="62"/>
                    <a:pt x="27" y="62"/>
                  </a:cubicBezTo>
                  <a:cubicBezTo>
                    <a:pt x="27" y="63"/>
                    <a:pt x="27" y="64"/>
                    <a:pt x="27" y="6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4" name="Freeform 839"/>
            <p:cNvSpPr>
              <a:spLocks/>
            </p:cNvSpPr>
            <p:nvPr/>
          </p:nvSpPr>
          <p:spPr bwMode="auto">
            <a:xfrm>
              <a:off x="5306" y="1958"/>
              <a:ext cx="523" cy="211"/>
            </a:xfrm>
            <a:custGeom>
              <a:avLst/>
              <a:gdLst>
                <a:gd name="T0" fmla="*/ 1559 w 151"/>
                <a:gd name="T1" fmla="*/ 156 h 61"/>
                <a:gd name="T2" fmla="*/ 1500 w 151"/>
                <a:gd name="T3" fmla="*/ 156 h 61"/>
                <a:gd name="T4" fmla="*/ 1427 w 151"/>
                <a:gd name="T5" fmla="*/ 145 h 61"/>
                <a:gd name="T6" fmla="*/ 1368 w 151"/>
                <a:gd name="T7" fmla="*/ 180 h 61"/>
                <a:gd name="T8" fmla="*/ 1285 w 151"/>
                <a:gd name="T9" fmla="*/ 190 h 61"/>
                <a:gd name="T10" fmla="*/ 1236 w 151"/>
                <a:gd name="T11" fmla="*/ 204 h 61"/>
                <a:gd name="T12" fmla="*/ 1105 w 151"/>
                <a:gd name="T13" fmla="*/ 180 h 61"/>
                <a:gd name="T14" fmla="*/ 1056 w 151"/>
                <a:gd name="T15" fmla="*/ 145 h 61"/>
                <a:gd name="T16" fmla="*/ 935 w 151"/>
                <a:gd name="T17" fmla="*/ 131 h 61"/>
                <a:gd name="T18" fmla="*/ 862 w 151"/>
                <a:gd name="T19" fmla="*/ 145 h 61"/>
                <a:gd name="T20" fmla="*/ 838 w 151"/>
                <a:gd name="T21" fmla="*/ 131 h 61"/>
                <a:gd name="T22" fmla="*/ 769 w 151"/>
                <a:gd name="T23" fmla="*/ 107 h 61"/>
                <a:gd name="T24" fmla="*/ 731 w 151"/>
                <a:gd name="T25" fmla="*/ 48 h 61"/>
                <a:gd name="T26" fmla="*/ 658 w 151"/>
                <a:gd name="T27" fmla="*/ 24 h 61"/>
                <a:gd name="T28" fmla="*/ 551 w 151"/>
                <a:gd name="T29" fmla="*/ 0 h 61"/>
                <a:gd name="T30" fmla="*/ 540 w 151"/>
                <a:gd name="T31" fmla="*/ 48 h 61"/>
                <a:gd name="T32" fmla="*/ 540 w 151"/>
                <a:gd name="T33" fmla="*/ 107 h 61"/>
                <a:gd name="T34" fmla="*/ 540 w 151"/>
                <a:gd name="T35" fmla="*/ 156 h 61"/>
                <a:gd name="T36" fmla="*/ 492 w 151"/>
                <a:gd name="T37" fmla="*/ 156 h 61"/>
                <a:gd name="T38" fmla="*/ 409 w 151"/>
                <a:gd name="T39" fmla="*/ 166 h 61"/>
                <a:gd name="T40" fmla="*/ 336 w 151"/>
                <a:gd name="T41" fmla="*/ 131 h 61"/>
                <a:gd name="T42" fmla="*/ 277 w 151"/>
                <a:gd name="T43" fmla="*/ 107 h 61"/>
                <a:gd name="T44" fmla="*/ 239 w 151"/>
                <a:gd name="T45" fmla="*/ 107 h 61"/>
                <a:gd name="T46" fmla="*/ 215 w 151"/>
                <a:gd name="T47" fmla="*/ 107 h 61"/>
                <a:gd name="T48" fmla="*/ 180 w 151"/>
                <a:gd name="T49" fmla="*/ 121 h 61"/>
                <a:gd name="T50" fmla="*/ 107 w 151"/>
                <a:gd name="T51" fmla="*/ 156 h 61"/>
                <a:gd name="T52" fmla="*/ 35 w 151"/>
                <a:gd name="T53" fmla="*/ 190 h 61"/>
                <a:gd name="T54" fmla="*/ 0 w 151"/>
                <a:gd name="T55" fmla="*/ 239 h 61"/>
                <a:gd name="T56" fmla="*/ 24 w 151"/>
                <a:gd name="T57" fmla="*/ 263 h 61"/>
                <a:gd name="T58" fmla="*/ 83 w 151"/>
                <a:gd name="T59" fmla="*/ 297 h 61"/>
                <a:gd name="T60" fmla="*/ 121 w 151"/>
                <a:gd name="T61" fmla="*/ 311 h 61"/>
                <a:gd name="T62" fmla="*/ 180 w 151"/>
                <a:gd name="T63" fmla="*/ 322 h 61"/>
                <a:gd name="T64" fmla="*/ 215 w 151"/>
                <a:gd name="T65" fmla="*/ 370 h 61"/>
                <a:gd name="T66" fmla="*/ 204 w 151"/>
                <a:gd name="T67" fmla="*/ 419 h 61"/>
                <a:gd name="T68" fmla="*/ 215 w 151"/>
                <a:gd name="T69" fmla="*/ 491 h 61"/>
                <a:gd name="T70" fmla="*/ 277 w 151"/>
                <a:gd name="T71" fmla="*/ 515 h 61"/>
                <a:gd name="T72" fmla="*/ 395 w 151"/>
                <a:gd name="T73" fmla="*/ 526 h 61"/>
                <a:gd name="T74" fmla="*/ 481 w 151"/>
                <a:gd name="T75" fmla="*/ 550 h 61"/>
                <a:gd name="T76" fmla="*/ 516 w 151"/>
                <a:gd name="T77" fmla="*/ 574 h 61"/>
                <a:gd name="T78" fmla="*/ 551 w 151"/>
                <a:gd name="T79" fmla="*/ 633 h 61"/>
                <a:gd name="T80" fmla="*/ 613 w 151"/>
                <a:gd name="T81" fmla="*/ 657 h 61"/>
                <a:gd name="T82" fmla="*/ 720 w 151"/>
                <a:gd name="T83" fmla="*/ 657 h 61"/>
                <a:gd name="T84" fmla="*/ 862 w 151"/>
                <a:gd name="T85" fmla="*/ 657 h 61"/>
                <a:gd name="T86" fmla="*/ 984 w 151"/>
                <a:gd name="T87" fmla="*/ 706 h 61"/>
                <a:gd name="T88" fmla="*/ 1067 w 151"/>
                <a:gd name="T89" fmla="*/ 730 h 61"/>
                <a:gd name="T90" fmla="*/ 1236 w 151"/>
                <a:gd name="T91" fmla="*/ 671 h 61"/>
                <a:gd name="T92" fmla="*/ 1344 w 151"/>
                <a:gd name="T93" fmla="*/ 647 h 61"/>
                <a:gd name="T94" fmla="*/ 1417 w 151"/>
                <a:gd name="T95" fmla="*/ 574 h 61"/>
                <a:gd name="T96" fmla="*/ 1379 w 151"/>
                <a:gd name="T97" fmla="*/ 540 h 61"/>
                <a:gd name="T98" fmla="*/ 1427 w 151"/>
                <a:gd name="T99" fmla="*/ 502 h 61"/>
                <a:gd name="T100" fmla="*/ 1524 w 151"/>
                <a:gd name="T101" fmla="*/ 515 h 61"/>
                <a:gd name="T102" fmla="*/ 1597 w 151"/>
                <a:gd name="T103" fmla="*/ 477 h 61"/>
                <a:gd name="T104" fmla="*/ 1621 w 151"/>
                <a:gd name="T105" fmla="*/ 443 h 61"/>
                <a:gd name="T106" fmla="*/ 1680 w 151"/>
                <a:gd name="T107" fmla="*/ 419 h 61"/>
                <a:gd name="T108" fmla="*/ 1704 w 151"/>
                <a:gd name="T109" fmla="*/ 408 h 61"/>
                <a:gd name="T110" fmla="*/ 1753 w 151"/>
                <a:gd name="T111" fmla="*/ 384 h 61"/>
                <a:gd name="T112" fmla="*/ 1811 w 151"/>
                <a:gd name="T113" fmla="*/ 384 h 61"/>
                <a:gd name="T114" fmla="*/ 1728 w 151"/>
                <a:gd name="T115" fmla="*/ 297 h 61"/>
                <a:gd name="T116" fmla="*/ 1666 w 151"/>
                <a:gd name="T117" fmla="*/ 297 h 61"/>
                <a:gd name="T118" fmla="*/ 1621 w 151"/>
                <a:gd name="T119" fmla="*/ 297 h 61"/>
                <a:gd name="T120" fmla="*/ 1548 w 151"/>
                <a:gd name="T121" fmla="*/ 311 h 61"/>
                <a:gd name="T122" fmla="*/ 1559 w 151"/>
                <a:gd name="T123" fmla="*/ 287 h 61"/>
                <a:gd name="T124" fmla="*/ 1559 w 151"/>
                <a:gd name="T125" fmla="*/ 214 h 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1"/>
                <a:gd name="T190" fmla="*/ 0 h 61"/>
                <a:gd name="T191" fmla="*/ 151 w 151"/>
                <a:gd name="T192" fmla="*/ 61 h 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1" h="61">
                  <a:moveTo>
                    <a:pt x="132" y="14"/>
                  </a:moveTo>
                  <a:cubicBezTo>
                    <a:pt x="131" y="14"/>
                    <a:pt x="131" y="13"/>
                    <a:pt x="130" y="13"/>
                  </a:cubicBezTo>
                  <a:cubicBezTo>
                    <a:pt x="129" y="13"/>
                    <a:pt x="128" y="14"/>
                    <a:pt x="128" y="14"/>
                  </a:cubicBezTo>
                  <a:cubicBezTo>
                    <a:pt x="126" y="14"/>
                    <a:pt x="126" y="13"/>
                    <a:pt x="125" y="13"/>
                  </a:cubicBezTo>
                  <a:cubicBezTo>
                    <a:pt x="124" y="13"/>
                    <a:pt x="123" y="12"/>
                    <a:pt x="122" y="12"/>
                  </a:cubicBezTo>
                  <a:cubicBezTo>
                    <a:pt x="121" y="11"/>
                    <a:pt x="120" y="12"/>
                    <a:pt x="119" y="12"/>
                  </a:cubicBezTo>
                  <a:cubicBezTo>
                    <a:pt x="118" y="13"/>
                    <a:pt x="117" y="13"/>
                    <a:pt x="116" y="14"/>
                  </a:cubicBezTo>
                  <a:cubicBezTo>
                    <a:pt x="115" y="14"/>
                    <a:pt x="115" y="14"/>
                    <a:pt x="114" y="15"/>
                  </a:cubicBezTo>
                  <a:cubicBezTo>
                    <a:pt x="113" y="15"/>
                    <a:pt x="113" y="16"/>
                    <a:pt x="112" y="16"/>
                  </a:cubicBezTo>
                  <a:cubicBezTo>
                    <a:pt x="110" y="16"/>
                    <a:pt x="109" y="16"/>
                    <a:pt x="107" y="16"/>
                  </a:cubicBezTo>
                  <a:cubicBezTo>
                    <a:pt x="106" y="16"/>
                    <a:pt x="106" y="17"/>
                    <a:pt x="105" y="18"/>
                  </a:cubicBezTo>
                  <a:cubicBezTo>
                    <a:pt x="104" y="18"/>
                    <a:pt x="103" y="17"/>
                    <a:pt x="103" y="17"/>
                  </a:cubicBezTo>
                  <a:cubicBezTo>
                    <a:pt x="100" y="17"/>
                    <a:pt x="97" y="18"/>
                    <a:pt x="94" y="17"/>
                  </a:cubicBezTo>
                  <a:cubicBezTo>
                    <a:pt x="93" y="17"/>
                    <a:pt x="93" y="16"/>
                    <a:pt x="92" y="15"/>
                  </a:cubicBezTo>
                  <a:cubicBezTo>
                    <a:pt x="92" y="15"/>
                    <a:pt x="93" y="14"/>
                    <a:pt x="92" y="13"/>
                  </a:cubicBezTo>
                  <a:cubicBezTo>
                    <a:pt x="91" y="12"/>
                    <a:pt x="89" y="13"/>
                    <a:pt x="88" y="12"/>
                  </a:cubicBezTo>
                  <a:cubicBezTo>
                    <a:pt x="87" y="12"/>
                    <a:pt x="86" y="11"/>
                    <a:pt x="85" y="11"/>
                  </a:cubicBezTo>
                  <a:cubicBezTo>
                    <a:pt x="83" y="11"/>
                    <a:pt x="81" y="11"/>
                    <a:pt x="78" y="11"/>
                  </a:cubicBezTo>
                  <a:cubicBezTo>
                    <a:pt x="78" y="11"/>
                    <a:pt x="78" y="12"/>
                    <a:pt x="78" y="12"/>
                  </a:cubicBezTo>
                  <a:cubicBezTo>
                    <a:pt x="76" y="12"/>
                    <a:pt x="74" y="12"/>
                    <a:pt x="72" y="12"/>
                  </a:cubicBezTo>
                  <a:cubicBezTo>
                    <a:pt x="71" y="12"/>
                    <a:pt x="71" y="12"/>
                    <a:pt x="70" y="12"/>
                  </a:cubicBezTo>
                  <a:cubicBezTo>
                    <a:pt x="69" y="12"/>
                    <a:pt x="70" y="11"/>
                    <a:pt x="70" y="11"/>
                  </a:cubicBezTo>
                  <a:cubicBezTo>
                    <a:pt x="69" y="11"/>
                    <a:pt x="68" y="12"/>
                    <a:pt x="68" y="12"/>
                  </a:cubicBezTo>
                  <a:cubicBezTo>
                    <a:pt x="66" y="11"/>
                    <a:pt x="65" y="10"/>
                    <a:pt x="64" y="9"/>
                  </a:cubicBezTo>
                  <a:cubicBezTo>
                    <a:pt x="64" y="8"/>
                    <a:pt x="64" y="7"/>
                    <a:pt x="64" y="6"/>
                  </a:cubicBezTo>
                  <a:cubicBezTo>
                    <a:pt x="64" y="5"/>
                    <a:pt x="63" y="4"/>
                    <a:pt x="61" y="4"/>
                  </a:cubicBezTo>
                  <a:cubicBezTo>
                    <a:pt x="61" y="3"/>
                    <a:pt x="59" y="4"/>
                    <a:pt x="58" y="3"/>
                  </a:cubicBezTo>
                  <a:cubicBezTo>
                    <a:pt x="57" y="3"/>
                    <a:pt x="56" y="2"/>
                    <a:pt x="55" y="2"/>
                  </a:cubicBezTo>
                  <a:cubicBezTo>
                    <a:pt x="54" y="2"/>
                    <a:pt x="52" y="3"/>
                    <a:pt x="51" y="3"/>
                  </a:cubicBezTo>
                  <a:cubicBezTo>
                    <a:pt x="49" y="2"/>
                    <a:pt x="48" y="0"/>
                    <a:pt x="46" y="0"/>
                  </a:cubicBezTo>
                  <a:cubicBezTo>
                    <a:pt x="45" y="1"/>
                    <a:pt x="46" y="3"/>
                    <a:pt x="46" y="3"/>
                  </a:cubicBezTo>
                  <a:cubicBezTo>
                    <a:pt x="45" y="4"/>
                    <a:pt x="45" y="3"/>
                    <a:pt x="45" y="4"/>
                  </a:cubicBezTo>
                  <a:cubicBezTo>
                    <a:pt x="44" y="4"/>
                    <a:pt x="44" y="5"/>
                    <a:pt x="44" y="6"/>
                  </a:cubicBezTo>
                  <a:cubicBezTo>
                    <a:pt x="44" y="7"/>
                    <a:pt x="45" y="8"/>
                    <a:pt x="45" y="9"/>
                  </a:cubicBezTo>
                  <a:cubicBezTo>
                    <a:pt x="45" y="10"/>
                    <a:pt x="46" y="10"/>
                    <a:pt x="46" y="11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5" y="14"/>
                    <a:pt x="44" y="14"/>
                    <a:pt x="43" y="14"/>
                  </a:cubicBezTo>
                  <a:cubicBezTo>
                    <a:pt x="43" y="14"/>
                    <a:pt x="42" y="14"/>
                    <a:pt x="41" y="13"/>
                  </a:cubicBezTo>
                  <a:cubicBezTo>
                    <a:pt x="40" y="13"/>
                    <a:pt x="38" y="13"/>
                    <a:pt x="37" y="13"/>
                  </a:cubicBezTo>
                  <a:cubicBezTo>
                    <a:pt x="36" y="13"/>
                    <a:pt x="35" y="14"/>
                    <a:pt x="34" y="14"/>
                  </a:cubicBezTo>
                  <a:cubicBezTo>
                    <a:pt x="33" y="13"/>
                    <a:pt x="31" y="13"/>
                    <a:pt x="30" y="12"/>
                  </a:cubicBezTo>
                  <a:cubicBezTo>
                    <a:pt x="29" y="12"/>
                    <a:pt x="29" y="11"/>
                    <a:pt x="28" y="11"/>
                  </a:cubicBezTo>
                  <a:cubicBezTo>
                    <a:pt x="28" y="10"/>
                    <a:pt x="29" y="10"/>
                    <a:pt x="28" y="10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2" y="9"/>
                    <a:pt x="22" y="8"/>
                    <a:pt x="21" y="8"/>
                  </a:cubicBezTo>
                  <a:cubicBezTo>
                    <a:pt x="21" y="8"/>
                    <a:pt x="21" y="9"/>
                    <a:pt x="20" y="9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9" y="8"/>
                    <a:pt x="18" y="9"/>
                    <a:pt x="18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4" y="11"/>
                    <a:pt x="13" y="10"/>
                    <a:pt x="13" y="10"/>
                  </a:cubicBezTo>
                  <a:cubicBezTo>
                    <a:pt x="11" y="11"/>
                    <a:pt x="10" y="12"/>
                    <a:pt x="9" y="13"/>
                  </a:cubicBezTo>
                  <a:cubicBezTo>
                    <a:pt x="8" y="14"/>
                    <a:pt x="8" y="15"/>
                    <a:pt x="7" y="15"/>
                  </a:cubicBezTo>
                  <a:cubicBezTo>
                    <a:pt x="6" y="16"/>
                    <a:pt x="4" y="15"/>
                    <a:pt x="3" y="16"/>
                  </a:cubicBezTo>
                  <a:cubicBezTo>
                    <a:pt x="2" y="16"/>
                    <a:pt x="1" y="17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1" y="21"/>
                    <a:pt x="2" y="22"/>
                    <a:pt x="2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6" y="25"/>
                    <a:pt x="7" y="25"/>
                  </a:cubicBezTo>
                  <a:cubicBezTo>
                    <a:pt x="8" y="26"/>
                    <a:pt x="8" y="25"/>
                    <a:pt x="9" y="25"/>
                  </a:cubicBezTo>
                  <a:cubicBezTo>
                    <a:pt x="9" y="25"/>
                    <a:pt x="9" y="26"/>
                    <a:pt x="10" y="26"/>
                  </a:cubicBezTo>
                  <a:cubicBezTo>
                    <a:pt x="10" y="26"/>
                    <a:pt x="11" y="25"/>
                    <a:pt x="12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5" y="28"/>
                    <a:pt x="15" y="30"/>
                    <a:pt x="15" y="30"/>
                  </a:cubicBezTo>
                  <a:cubicBezTo>
                    <a:pt x="16" y="31"/>
                    <a:pt x="17" y="30"/>
                    <a:pt x="18" y="31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4"/>
                    <a:pt x="17" y="34"/>
                    <a:pt x="17" y="35"/>
                  </a:cubicBezTo>
                  <a:cubicBezTo>
                    <a:pt x="18" y="36"/>
                    <a:pt x="17" y="38"/>
                    <a:pt x="17" y="40"/>
                  </a:cubicBezTo>
                  <a:cubicBezTo>
                    <a:pt x="17" y="40"/>
                    <a:pt x="17" y="41"/>
                    <a:pt x="18" y="41"/>
                  </a:cubicBezTo>
                  <a:cubicBezTo>
                    <a:pt x="18" y="41"/>
                    <a:pt x="19" y="42"/>
                    <a:pt x="20" y="42"/>
                  </a:cubicBezTo>
                  <a:cubicBezTo>
                    <a:pt x="21" y="42"/>
                    <a:pt x="22" y="43"/>
                    <a:pt x="23" y="43"/>
                  </a:cubicBezTo>
                  <a:cubicBezTo>
                    <a:pt x="25" y="43"/>
                    <a:pt x="27" y="42"/>
                    <a:pt x="28" y="42"/>
                  </a:cubicBezTo>
                  <a:cubicBezTo>
                    <a:pt x="30" y="42"/>
                    <a:pt x="31" y="43"/>
                    <a:pt x="33" y="44"/>
                  </a:cubicBezTo>
                  <a:cubicBezTo>
                    <a:pt x="35" y="45"/>
                    <a:pt x="36" y="46"/>
                    <a:pt x="37" y="46"/>
                  </a:cubicBezTo>
                  <a:cubicBezTo>
                    <a:pt x="38" y="47"/>
                    <a:pt x="40" y="46"/>
                    <a:pt x="40" y="46"/>
                  </a:cubicBezTo>
                  <a:cubicBezTo>
                    <a:pt x="41" y="47"/>
                    <a:pt x="40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44" y="49"/>
                    <a:pt x="44" y="51"/>
                    <a:pt x="45" y="52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47" y="54"/>
                    <a:pt x="46" y="55"/>
                    <a:pt x="47" y="55"/>
                  </a:cubicBezTo>
                  <a:cubicBezTo>
                    <a:pt x="48" y="55"/>
                    <a:pt x="50" y="55"/>
                    <a:pt x="51" y="55"/>
                  </a:cubicBezTo>
                  <a:cubicBezTo>
                    <a:pt x="52" y="55"/>
                    <a:pt x="53" y="54"/>
                    <a:pt x="54" y="54"/>
                  </a:cubicBezTo>
                  <a:cubicBezTo>
                    <a:pt x="56" y="55"/>
                    <a:pt x="58" y="55"/>
                    <a:pt x="60" y="55"/>
                  </a:cubicBezTo>
                  <a:cubicBezTo>
                    <a:pt x="62" y="55"/>
                    <a:pt x="63" y="54"/>
                    <a:pt x="64" y="54"/>
                  </a:cubicBezTo>
                  <a:cubicBezTo>
                    <a:pt x="67" y="54"/>
                    <a:pt x="70" y="55"/>
                    <a:pt x="72" y="55"/>
                  </a:cubicBezTo>
                  <a:cubicBezTo>
                    <a:pt x="73" y="55"/>
                    <a:pt x="73" y="57"/>
                    <a:pt x="74" y="57"/>
                  </a:cubicBezTo>
                  <a:cubicBezTo>
                    <a:pt x="76" y="58"/>
                    <a:pt x="79" y="59"/>
                    <a:pt x="82" y="59"/>
                  </a:cubicBezTo>
                  <a:cubicBezTo>
                    <a:pt x="83" y="60"/>
                    <a:pt x="84" y="59"/>
                    <a:pt x="85" y="60"/>
                  </a:cubicBezTo>
                  <a:cubicBezTo>
                    <a:pt x="86" y="60"/>
                    <a:pt x="88" y="61"/>
                    <a:pt x="89" y="61"/>
                  </a:cubicBezTo>
                  <a:cubicBezTo>
                    <a:pt x="91" y="60"/>
                    <a:pt x="93" y="57"/>
                    <a:pt x="96" y="56"/>
                  </a:cubicBezTo>
                  <a:cubicBezTo>
                    <a:pt x="98" y="56"/>
                    <a:pt x="101" y="56"/>
                    <a:pt x="103" y="56"/>
                  </a:cubicBezTo>
                  <a:cubicBezTo>
                    <a:pt x="105" y="56"/>
                    <a:pt x="106" y="57"/>
                    <a:pt x="107" y="57"/>
                  </a:cubicBezTo>
                  <a:cubicBezTo>
                    <a:pt x="109" y="57"/>
                    <a:pt x="111" y="55"/>
                    <a:pt x="112" y="54"/>
                  </a:cubicBezTo>
                  <a:cubicBezTo>
                    <a:pt x="113" y="53"/>
                    <a:pt x="114" y="52"/>
                    <a:pt x="114" y="51"/>
                  </a:cubicBezTo>
                  <a:cubicBezTo>
                    <a:pt x="116" y="50"/>
                    <a:pt x="118" y="49"/>
                    <a:pt x="118" y="48"/>
                  </a:cubicBezTo>
                  <a:cubicBezTo>
                    <a:pt x="118" y="47"/>
                    <a:pt x="117" y="47"/>
                    <a:pt x="116" y="47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4"/>
                    <a:pt x="116" y="43"/>
                    <a:pt x="116" y="42"/>
                  </a:cubicBezTo>
                  <a:cubicBezTo>
                    <a:pt x="117" y="42"/>
                    <a:pt x="119" y="42"/>
                    <a:pt x="119" y="42"/>
                  </a:cubicBezTo>
                  <a:cubicBezTo>
                    <a:pt x="121" y="42"/>
                    <a:pt x="122" y="44"/>
                    <a:pt x="123" y="44"/>
                  </a:cubicBezTo>
                  <a:cubicBezTo>
                    <a:pt x="124" y="44"/>
                    <a:pt x="126" y="43"/>
                    <a:pt x="127" y="43"/>
                  </a:cubicBezTo>
                  <a:cubicBezTo>
                    <a:pt x="128" y="42"/>
                    <a:pt x="128" y="40"/>
                    <a:pt x="129" y="40"/>
                  </a:cubicBezTo>
                  <a:cubicBezTo>
                    <a:pt x="130" y="39"/>
                    <a:pt x="131" y="40"/>
                    <a:pt x="133" y="40"/>
                  </a:cubicBezTo>
                  <a:cubicBezTo>
                    <a:pt x="134" y="40"/>
                    <a:pt x="134" y="39"/>
                    <a:pt x="135" y="38"/>
                  </a:cubicBezTo>
                  <a:cubicBezTo>
                    <a:pt x="136" y="38"/>
                    <a:pt x="135" y="37"/>
                    <a:pt x="135" y="37"/>
                  </a:cubicBezTo>
                  <a:cubicBezTo>
                    <a:pt x="136" y="36"/>
                    <a:pt x="137" y="35"/>
                    <a:pt x="138" y="34"/>
                  </a:cubicBezTo>
                  <a:cubicBezTo>
                    <a:pt x="139" y="34"/>
                    <a:pt x="139" y="36"/>
                    <a:pt x="140" y="35"/>
                  </a:cubicBezTo>
                  <a:cubicBezTo>
                    <a:pt x="141" y="35"/>
                    <a:pt x="140" y="34"/>
                    <a:pt x="140" y="33"/>
                  </a:cubicBezTo>
                  <a:cubicBezTo>
                    <a:pt x="141" y="33"/>
                    <a:pt x="141" y="34"/>
                    <a:pt x="142" y="34"/>
                  </a:cubicBezTo>
                  <a:cubicBezTo>
                    <a:pt x="142" y="34"/>
                    <a:pt x="142" y="33"/>
                    <a:pt x="143" y="33"/>
                  </a:cubicBezTo>
                  <a:cubicBezTo>
                    <a:pt x="144" y="32"/>
                    <a:pt x="145" y="32"/>
                    <a:pt x="146" y="32"/>
                  </a:cubicBezTo>
                  <a:cubicBezTo>
                    <a:pt x="147" y="32"/>
                    <a:pt x="148" y="34"/>
                    <a:pt x="149" y="33"/>
                  </a:cubicBezTo>
                  <a:cubicBezTo>
                    <a:pt x="150" y="33"/>
                    <a:pt x="151" y="32"/>
                    <a:pt x="151" y="32"/>
                  </a:cubicBezTo>
                  <a:cubicBezTo>
                    <a:pt x="151" y="30"/>
                    <a:pt x="149" y="30"/>
                    <a:pt x="148" y="29"/>
                  </a:cubicBezTo>
                  <a:cubicBezTo>
                    <a:pt x="147" y="28"/>
                    <a:pt x="145" y="26"/>
                    <a:pt x="144" y="25"/>
                  </a:cubicBezTo>
                  <a:cubicBezTo>
                    <a:pt x="142" y="24"/>
                    <a:pt x="141" y="24"/>
                    <a:pt x="139" y="24"/>
                  </a:cubicBezTo>
                  <a:cubicBezTo>
                    <a:pt x="139" y="24"/>
                    <a:pt x="139" y="25"/>
                    <a:pt x="139" y="25"/>
                  </a:cubicBezTo>
                  <a:cubicBezTo>
                    <a:pt x="139" y="26"/>
                    <a:pt x="138" y="27"/>
                    <a:pt x="138" y="27"/>
                  </a:cubicBezTo>
                  <a:cubicBezTo>
                    <a:pt x="136" y="27"/>
                    <a:pt x="136" y="25"/>
                    <a:pt x="135" y="25"/>
                  </a:cubicBezTo>
                  <a:cubicBezTo>
                    <a:pt x="134" y="25"/>
                    <a:pt x="133" y="26"/>
                    <a:pt x="131" y="26"/>
                  </a:cubicBezTo>
                  <a:cubicBezTo>
                    <a:pt x="131" y="26"/>
                    <a:pt x="130" y="26"/>
                    <a:pt x="129" y="26"/>
                  </a:cubicBezTo>
                  <a:cubicBezTo>
                    <a:pt x="129" y="25"/>
                    <a:pt x="129" y="25"/>
                    <a:pt x="129" y="24"/>
                  </a:cubicBezTo>
                  <a:cubicBezTo>
                    <a:pt x="129" y="24"/>
                    <a:pt x="130" y="24"/>
                    <a:pt x="130" y="24"/>
                  </a:cubicBezTo>
                  <a:cubicBezTo>
                    <a:pt x="130" y="23"/>
                    <a:pt x="130" y="22"/>
                    <a:pt x="130" y="21"/>
                  </a:cubicBezTo>
                  <a:cubicBezTo>
                    <a:pt x="130" y="20"/>
                    <a:pt x="129" y="19"/>
                    <a:pt x="130" y="18"/>
                  </a:cubicBezTo>
                  <a:cubicBezTo>
                    <a:pt x="130" y="17"/>
                    <a:pt x="131" y="15"/>
                    <a:pt x="132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5" name="Freeform 840"/>
            <p:cNvSpPr>
              <a:spLocks/>
            </p:cNvSpPr>
            <p:nvPr/>
          </p:nvSpPr>
          <p:spPr bwMode="auto">
            <a:xfrm>
              <a:off x="5037" y="2141"/>
              <a:ext cx="169" cy="69"/>
            </a:xfrm>
            <a:custGeom>
              <a:avLst/>
              <a:gdLst>
                <a:gd name="T0" fmla="*/ 262 w 49"/>
                <a:gd name="T1" fmla="*/ 228 h 20"/>
                <a:gd name="T2" fmla="*/ 262 w 49"/>
                <a:gd name="T3" fmla="*/ 204 h 20"/>
                <a:gd name="T4" fmla="*/ 286 w 49"/>
                <a:gd name="T5" fmla="*/ 190 h 20"/>
                <a:gd name="T6" fmla="*/ 321 w 49"/>
                <a:gd name="T7" fmla="*/ 179 h 20"/>
                <a:gd name="T8" fmla="*/ 335 w 49"/>
                <a:gd name="T9" fmla="*/ 179 h 20"/>
                <a:gd name="T10" fmla="*/ 355 w 49"/>
                <a:gd name="T11" fmla="*/ 166 h 20"/>
                <a:gd name="T12" fmla="*/ 355 w 49"/>
                <a:gd name="T13" fmla="*/ 179 h 20"/>
                <a:gd name="T14" fmla="*/ 404 w 49"/>
                <a:gd name="T15" fmla="*/ 179 h 20"/>
                <a:gd name="T16" fmla="*/ 417 w 49"/>
                <a:gd name="T17" fmla="*/ 131 h 20"/>
                <a:gd name="T18" fmla="*/ 441 w 49"/>
                <a:gd name="T19" fmla="*/ 131 h 20"/>
                <a:gd name="T20" fmla="*/ 486 w 49"/>
                <a:gd name="T21" fmla="*/ 131 h 20"/>
                <a:gd name="T22" fmla="*/ 500 w 49"/>
                <a:gd name="T23" fmla="*/ 107 h 20"/>
                <a:gd name="T24" fmla="*/ 535 w 49"/>
                <a:gd name="T25" fmla="*/ 83 h 20"/>
                <a:gd name="T26" fmla="*/ 559 w 49"/>
                <a:gd name="T27" fmla="*/ 97 h 20"/>
                <a:gd name="T28" fmla="*/ 573 w 49"/>
                <a:gd name="T29" fmla="*/ 72 h 20"/>
                <a:gd name="T30" fmla="*/ 583 w 49"/>
                <a:gd name="T31" fmla="*/ 59 h 20"/>
                <a:gd name="T32" fmla="*/ 583 w 49"/>
                <a:gd name="T33" fmla="*/ 59 h 20"/>
                <a:gd name="T34" fmla="*/ 559 w 49"/>
                <a:gd name="T35" fmla="*/ 48 h 20"/>
                <a:gd name="T36" fmla="*/ 535 w 49"/>
                <a:gd name="T37" fmla="*/ 48 h 20"/>
                <a:gd name="T38" fmla="*/ 524 w 49"/>
                <a:gd name="T39" fmla="*/ 35 h 20"/>
                <a:gd name="T40" fmla="*/ 510 w 49"/>
                <a:gd name="T41" fmla="*/ 35 h 20"/>
                <a:gd name="T42" fmla="*/ 486 w 49"/>
                <a:gd name="T43" fmla="*/ 24 h 20"/>
                <a:gd name="T44" fmla="*/ 441 w 49"/>
                <a:gd name="T45" fmla="*/ 24 h 20"/>
                <a:gd name="T46" fmla="*/ 393 w 49"/>
                <a:gd name="T47" fmla="*/ 24 h 20"/>
                <a:gd name="T48" fmla="*/ 355 w 49"/>
                <a:gd name="T49" fmla="*/ 24 h 20"/>
                <a:gd name="T50" fmla="*/ 355 w 49"/>
                <a:gd name="T51" fmla="*/ 24 h 20"/>
                <a:gd name="T52" fmla="*/ 297 w 49"/>
                <a:gd name="T53" fmla="*/ 24 h 20"/>
                <a:gd name="T54" fmla="*/ 262 w 49"/>
                <a:gd name="T55" fmla="*/ 0 h 20"/>
                <a:gd name="T56" fmla="*/ 228 w 49"/>
                <a:gd name="T57" fmla="*/ 10 h 20"/>
                <a:gd name="T58" fmla="*/ 214 w 49"/>
                <a:gd name="T59" fmla="*/ 10 h 20"/>
                <a:gd name="T60" fmla="*/ 214 w 49"/>
                <a:gd name="T61" fmla="*/ 48 h 20"/>
                <a:gd name="T62" fmla="*/ 190 w 49"/>
                <a:gd name="T63" fmla="*/ 48 h 20"/>
                <a:gd name="T64" fmla="*/ 117 w 49"/>
                <a:gd name="T65" fmla="*/ 35 h 20"/>
                <a:gd name="T66" fmla="*/ 107 w 49"/>
                <a:gd name="T67" fmla="*/ 35 h 20"/>
                <a:gd name="T68" fmla="*/ 72 w 49"/>
                <a:gd name="T69" fmla="*/ 59 h 20"/>
                <a:gd name="T70" fmla="*/ 107 w 49"/>
                <a:gd name="T71" fmla="*/ 59 h 20"/>
                <a:gd name="T72" fmla="*/ 48 w 49"/>
                <a:gd name="T73" fmla="*/ 97 h 20"/>
                <a:gd name="T74" fmla="*/ 48 w 49"/>
                <a:gd name="T75" fmla="*/ 121 h 20"/>
                <a:gd name="T76" fmla="*/ 83 w 49"/>
                <a:gd name="T77" fmla="*/ 121 h 20"/>
                <a:gd name="T78" fmla="*/ 83 w 49"/>
                <a:gd name="T79" fmla="*/ 131 h 20"/>
                <a:gd name="T80" fmla="*/ 117 w 49"/>
                <a:gd name="T81" fmla="*/ 131 h 20"/>
                <a:gd name="T82" fmla="*/ 117 w 49"/>
                <a:gd name="T83" fmla="*/ 107 h 20"/>
                <a:gd name="T84" fmla="*/ 155 w 49"/>
                <a:gd name="T85" fmla="*/ 131 h 20"/>
                <a:gd name="T86" fmla="*/ 179 w 49"/>
                <a:gd name="T87" fmla="*/ 131 h 20"/>
                <a:gd name="T88" fmla="*/ 214 w 49"/>
                <a:gd name="T89" fmla="*/ 141 h 20"/>
                <a:gd name="T90" fmla="*/ 203 w 49"/>
                <a:gd name="T91" fmla="*/ 166 h 20"/>
                <a:gd name="T92" fmla="*/ 179 w 49"/>
                <a:gd name="T93" fmla="*/ 166 h 20"/>
                <a:gd name="T94" fmla="*/ 141 w 49"/>
                <a:gd name="T95" fmla="*/ 190 h 20"/>
                <a:gd name="T96" fmla="*/ 131 w 49"/>
                <a:gd name="T97" fmla="*/ 190 h 20"/>
                <a:gd name="T98" fmla="*/ 117 w 49"/>
                <a:gd name="T99" fmla="*/ 179 h 20"/>
                <a:gd name="T100" fmla="*/ 107 w 49"/>
                <a:gd name="T101" fmla="*/ 190 h 20"/>
                <a:gd name="T102" fmla="*/ 83 w 49"/>
                <a:gd name="T103" fmla="*/ 190 h 20"/>
                <a:gd name="T104" fmla="*/ 34 w 49"/>
                <a:gd name="T105" fmla="*/ 204 h 20"/>
                <a:gd name="T106" fmla="*/ 10 w 49"/>
                <a:gd name="T107" fmla="*/ 204 h 20"/>
                <a:gd name="T108" fmla="*/ 24 w 49"/>
                <a:gd name="T109" fmla="*/ 228 h 20"/>
                <a:gd name="T110" fmla="*/ 72 w 49"/>
                <a:gd name="T111" fmla="*/ 228 h 20"/>
                <a:gd name="T112" fmla="*/ 107 w 49"/>
                <a:gd name="T113" fmla="*/ 238 h 20"/>
                <a:gd name="T114" fmla="*/ 141 w 49"/>
                <a:gd name="T115" fmla="*/ 214 h 20"/>
                <a:gd name="T116" fmla="*/ 155 w 49"/>
                <a:gd name="T117" fmla="*/ 238 h 20"/>
                <a:gd name="T118" fmla="*/ 190 w 49"/>
                <a:gd name="T119" fmla="*/ 238 h 20"/>
                <a:gd name="T120" fmla="*/ 262 w 49"/>
                <a:gd name="T121" fmla="*/ 228 h 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"/>
                <a:gd name="T184" fmla="*/ 0 h 20"/>
                <a:gd name="T185" fmla="*/ 49 w 49"/>
                <a:gd name="T186" fmla="*/ 20 h 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9" h="20">
                  <a:moveTo>
                    <a:pt x="22" y="19"/>
                  </a:moveTo>
                  <a:cubicBezTo>
                    <a:pt x="22" y="18"/>
                    <a:pt x="22" y="17"/>
                    <a:pt x="22" y="17"/>
                  </a:cubicBezTo>
                  <a:cubicBezTo>
                    <a:pt x="22" y="16"/>
                    <a:pt x="24" y="16"/>
                    <a:pt x="24" y="16"/>
                  </a:cubicBezTo>
                  <a:cubicBezTo>
                    <a:pt x="25" y="15"/>
                    <a:pt x="26" y="15"/>
                    <a:pt x="27" y="15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9" y="15"/>
                    <a:pt x="29" y="14"/>
                    <a:pt x="30" y="14"/>
                  </a:cubicBezTo>
                  <a:cubicBezTo>
                    <a:pt x="31" y="14"/>
                    <a:pt x="30" y="15"/>
                    <a:pt x="30" y="15"/>
                  </a:cubicBezTo>
                  <a:cubicBezTo>
                    <a:pt x="31" y="15"/>
                    <a:pt x="33" y="15"/>
                    <a:pt x="34" y="15"/>
                  </a:cubicBezTo>
                  <a:cubicBezTo>
                    <a:pt x="35" y="14"/>
                    <a:pt x="34" y="12"/>
                    <a:pt x="35" y="11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9" y="11"/>
                    <a:pt x="40" y="11"/>
                    <a:pt x="41" y="11"/>
                  </a:cubicBezTo>
                  <a:cubicBezTo>
                    <a:pt x="42" y="11"/>
                    <a:pt x="42" y="10"/>
                    <a:pt x="42" y="9"/>
                  </a:cubicBezTo>
                  <a:cubicBezTo>
                    <a:pt x="43" y="8"/>
                    <a:pt x="44" y="8"/>
                    <a:pt x="45" y="7"/>
                  </a:cubicBezTo>
                  <a:cubicBezTo>
                    <a:pt x="46" y="7"/>
                    <a:pt x="46" y="8"/>
                    <a:pt x="47" y="8"/>
                  </a:cubicBezTo>
                  <a:cubicBezTo>
                    <a:pt x="47" y="8"/>
                    <a:pt x="47" y="7"/>
                    <a:pt x="48" y="6"/>
                  </a:cubicBezTo>
                  <a:cubicBezTo>
                    <a:pt x="48" y="6"/>
                    <a:pt x="49" y="6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7" y="4"/>
                  </a:cubicBezTo>
                  <a:cubicBezTo>
                    <a:pt x="47" y="4"/>
                    <a:pt x="46" y="4"/>
                    <a:pt x="45" y="4"/>
                  </a:cubicBezTo>
                  <a:cubicBezTo>
                    <a:pt x="44" y="4"/>
                    <a:pt x="45" y="3"/>
                    <a:pt x="44" y="3"/>
                  </a:cubicBezTo>
                  <a:cubicBezTo>
                    <a:pt x="44" y="2"/>
                    <a:pt x="44" y="3"/>
                    <a:pt x="43" y="3"/>
                  </a:cubicBezTo>
                  <a:cubicBezTo>
                    <a:pt x="43" y="3"/>
                    <a:pt x="42" y="2"/>
                    <a:pt x="41" y="2"/>
                  </a:cubicBezTo>
                  <a:cubicBezTo>
                    <a:pt x="40" y="2"/>
                    <a:pt x="39" y="2"/>
                    <a:pt x="37" y="2"/>
                  </a:cubicBezTo>
                  <a:cubicBezTo>
                    <a:pt x="36" y="2"/>
                    <a:pt x="35" y="2"/>
                    <a:pt x="33" y="2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7" y="2"/>
                    <a:pt x="25" y="2"/>
                  </a:cubicBezTo>
                  <a:cubicBezTo>
                    <a:pt x="24" y="1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8" y="3"/>
                    <a:pt x="18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4" y="4"/>
                    <a:pt x="12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7" y="5"/>
                    <a:pt x="9" y="5"/>
                    <a:pt x="9" y="5"/>
                  </a:cubicBezTo>
                  <a:cubicBezTo>
                    <a:pt x="8" y="7"/>
                    <a:pt x="6" y="7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5" y="10"/>
                    <a:pt x="6" y="9"/>
                    <a:pt x="7" y="10"/>
                  </a:cubicBezTo>
                  <a:cubicBezTo>
                    <a:pt x="7" y="10"/>
                    <a:pt x="6" y="11"/>
                    <a:pt x="7" y="11"/>
                  </a:cubicBezTo>
                  <a:cubicBezTo>
                    <a:pt x="8" y="12"/>
                    <a:pt x="9" y="12"/>
                    <a:pt x="10" y="11"/>
                  </a:cubicBezTo>
                  <a:cubicBezTo>
                    <a:pt x="10" y="11"/>
                    <a:pt x="10" y="9"/>
                    <a:pt x="10" y="9"/>
                  </a:cubicBezTo>
                  <a:cubicBezTo>
                    <a:pt x="12" y="9"/>
                    <a:pt x="12" y="11"/>
                    <a:pt x="13" y="11"/>
                  </a:cubicBezTo>
                  <a:cubicBezTo>
                    <a:pt x="13" y="11"/>
                    <a:pt x="15" y="11"/>
                    <a:pt x="15" y="11"/>
                  </a:cubicBezTo>
                  <a:cubicBezTo>
                    <a:pt x="16" y="12"/>
                    <a:pt x="18" y="11"/>
                    <a:pt x="18" y="12"/>
                  </a:cubicBezTo>
                  <a:cubicBezTo>
                    <a:pt x="18" y="13"/>
                    <a:pt x="18" y="14"/>
                    <a:pt x="17" y="14"/>
                  </a:cubicBezTo>
                  <a:cubicBezTo>
                    <a:pt x="16" y="15"/>
                    <a:pt x="15" y="14"/>
                    <a:pt x="15" y="14"/>
                  </a:cubicBezTo>
                  <a:cubicBezTo>
                    <a:pt x="14" y="15"/>
                    <a:pt x="13" y="16"/>
                    <a:pt x="12" y="16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6" y="16"/>
                    <a:pt x="5" y="16"/>
                    <a:pt x="3" y="17"/>
                  </a:cubicBezTo>
                  <a:cubicBezTo>
                    <a:pt x="3" y="17"/>
                    <a:pt x="1" y="17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5" y="18"/>
                    <a:pt x="6" y="19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1" y="18"/>
                    <a:pt x="12" y="18"/>
                  </a:cubicBezTo>
                  <a:cubicBezTo>
                    <a:pt x="13" y="18"/>
                    <a:pt x="12" y="20"/>
                    <a:pt x="13" y="20"/>
                  </a:cubicBezTo>
                  <a:cubicBezTo>
                    <a:pt x="14" y="20"/>
                    <a:pt x="15" y="20"/>
                    <a:pt x="16" y="20"/>
                  </a:cubicBezTo>
                  <a:cubicBezTo>
                    <a:pt x="18" y="20"/>
                    <a:pt x="20" y="19"/>
                    <a:pt x="22" y="1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6" name="Freeform 841"/>
            <p:cNvSpPr>
              <a:spLocks/>
            </p:cNvSpPr>
            <p:nvPr/>
          </p:nvSpPr>
          <p:spPr bwMode="auto">
            <a:xfrm>
              <a:off x="5009" y="2183"/>
              <a:ext cx="142" cy="86"/>
            </a:xfrm>
            <a:custGeom>
              <a:avLst/>
              <a:gdLst>
                <a:gd name="T0" fmla="*/ 468 w 41"/>
                <a:gd name="T1" fmla="*/ 237 h 25"/>
                <a:gd name="T2" fmla="*/ 492 w 41"/>
                <a:gd name="T3" fmla="*/ 224 h 25"/>
                <a:gd name="T4" fmla="*/ 468 w 41"/>
                <a:gd name="T5" fmla="*/ 179 h 25"/>
                <a:gd name="T6" fmla="*/ 433 w 41"/>
                <a:gd name="T7" fmla="*/ 141 h 25"/>
                <a:gd name="T8" fmla="*/ 395 w 41"/>
                <a:gd name="T9" fmla="*/ 155 h 25"/>
                <a:gd name="T10" fmla="*/ 395 w 41"/>
                <a:gd name="T11" fmla="*/ 141 h 25"/>
                <a:gd name="T12" fmla="*/ 395 w 41"/>
                <a:gd name="T13" fmla="*/ 131 h 25"/>
                <a:gd name="T14" fmla="*/ 384 w 41"/>
                <a:gd name="T15" fmla="*/ 96 h 25"/>
                <a:gd name="T16" fmla="*/ 312 w 41"/>
                <a:gd name="T17" fmla="*/ 107 h 25"/>
                <a:gd name="T18" fmla="*/ 263 w 41"/>
                <a:gd name="T19" fmla="*/ 107 h 25"/>
                <a:gd name="T20" fmla="*/ 253 w 41"/>
                <a:gd name="T21" fmla="*/ 83 h 25"/>
                <a:gd name="T22" fmla="*/ 215 w 41"/>
                <a:gd name="T23" fmla="*/ 107 h 25"/>
                <a:gd name="T24" fmla="*/ 180 w 41"/>
                <a:gd name="T25" fmla="*/ 96 h 25"/>
                <a:gd name="T26" fmla="*/ 121 w 41"/>
                <a:gd name="T27" fmla="*/ 96 h 25"/>
                <a:gd name="T28" fmla="*/ 107 w 41"/>
                <a:gd name="T29" fmla="*/ 72 h 25"/>
                <a:gd name="T30" fmla="*/ 145 w 41"/>
                <a:gd name="T31" fmla="*/ 58 h 25"/>
                <a:gd name="T32" fmla="*/ 190 w 41"/>
                <a:gd name="T33" fmla="*/ 48 h 25"/>
                <a:gd name="T34" fmla="*/ 180 w 41"/>
                <a:gd name="T35" fmla="*/ 34 h 25"/>
                <a:gd name="T36" fmla="*/ 190 w 41"/>
                <a:gd name="T37" fmla="*/ 24 h 25"/>
                <a:gd name="T38" fmla="*/ 156 w 41"/>
                <a:gd name="T39" fmla="*/ 0 h 25"/>
                <a:gd name="T40" fmla="*/ 145 w 41"/>
                <a:gd name="T41" fmla="*/ 24 h 25"/>
                <a:gd name="T42" fmla="*/ 107 w 41"/>
                <a:gd name="T43" fmla="*/ 24 h 25"/>
                <a:gd name="T44" fmla="*/ 97 w 41"/>
                <a:gd name="T45" fmla="*/ 48 h 25"/>
                <a:gd name="T46" fmla="*/ 59 w 41"/>
                <a:gd name="T47" fmla="*/ 48 h 25"/>
                <a:gd name="T48" fmla="*/ 73 w 41"/>
                <a:gd name="T49" fmla="*/ 58 h 25"/>
                <a:gd name="T50" fmla="*/ 73 w 41"/>
                <a:gd name="T51" fmla="*/ 72 h 25"/>
                <a:gd name="T52" fmla="*/ 59 w 41"/>
                <a:gd name="T53" fmla="*/ 96 h 25"/>
                <a:gd name="T54" fmla="*/ 10 w 41"/>
                <a:gd name="T55" fmla="*/ 96 h 25"/>
                <a:gd name="T56" fmla="*/ 0 w 41"/>
                <a:gd name="T57" fmla="*/ 117 h 25"/>
                <a:gd name="T58" fmla="*/ 10 w 41"/>
                <a:gd name="T59" fmla="*/ 131 h 25"/>
                <a:gd name="T60" fmla="*/ 48 w 41"/>
                <a:gd name="T61" fmla="*/ 131 h 25"/>
                <a:gd name="T62" fmla="*/ 48 w 41"/>
                <a:gd name="T63" fmla="*/ 155 h 25"/>
                <a:gd name="T64" fmla="*/ 59 w 41"/>
                <a:gd name="T65" fmla="*/ 165 h 25"/>
                <a:gd name="T66" fmla="*/ 73 w 41"/>
                <a:gd name="T67" fmla="*/ 189 h 25"/>
                <a:gd name="T68" fmla="*/ 35 w 41"/>
                <a:gd name="T69" fmla="*/ 224 h 25"/>
                <a:gd name="T70" fmla="*/ 35 w 41"/>
                <a:gd name="T71" fmla="*/ 237 h 25"/>
                <a:gd name="T72" fmla="*/ 48 w 41"/>
                <a:gd name="T73" fmla="*/ 261 h 25"/>
                <a:gd name="T74" fmla="*/ 73 w 41"/>
                <a:gd name="T75" fmla="*/ 272 h 25"/>
                <a:gd name="T76" fmla="*/ 121 w 41"/>
                <a:gd name="T77" fmla="*/ 248 h 25"/>
                <a:gd name="T78" fmla="*/ 132 w 41"/>
                <a:gd name="T79" fmla="*/ 261 h 25"/>
                <a:gd name="T80" fmla="*/ 132 w 41"/>
                <a:gd name="T81" fmla="*/ 248 h 25"/>
                <a:gd name="T82" fmla="*/ 156 w 41"/>
                <a:gd name="T83" fmla="*/ 224 h 25"/>
                <a:gd name="T84" fmla="*/ 180 w 41"/>
                <a:gd name="T85" fmla="*/ 224 h 25"/>
                <a:gd name="T86" fmla="*/ 166 w 41"/>
                <a:gd name="T87" fmla="*/ 200 h 25"/>
                <a:gd name="T88" fmla="*/ 204 w 41"/>
                <a:gd name="T89" fmla="*/ 165 h 25"/>
                <a:gd name="T90" fmla="*/ 239 w 41"/>
                <a:gd name="T91" fmla="*/ 179 h 25"/>
                <a:gd name="T92" fmla="*/ 239 w 41"/>
                <a:gd name="T93" fmla="*/ 200 h 25"/>
                <a:gd name="T94" fmla="*/ 263 w 41"/>
                <a:gd name="T95" fmla="*/ 200 h 25"/>
                <a:gd name="T96" fmla="*/ 263 w 41"/>
                <a:gd name="T97" fmla="*/ 248 h 25"/>
                <a:gd name="T98" fmla="*/ 277 w 41"/>
                <a:gd name="T99" fmla="*/ 272 h 25"/>
                <a:gd name="T100" fmla="*/ 287 w 41"/>
                <a:gd name="T101" fmla="*/ 296 h 25"/>
                <a:gd name="T102" fmla="*/ 301 w 41"/>
                <a:gd name="T103" fmla="*/ 272 h 25"/>
                <a:gd name="T104" fmla="*/ 326 w 41"/>
                <a:gd name="T105" fmla="*/ 261 h 25"/>
                <a:gd name="T106" fmla="*/ 346 w 41"/>
                <a:gd name="T107" fmla="*/ 261 h 25"/>
                <a:gd name="T108" fmla="*/ 384 w 41"/>
                <a:gd name="T109" fmla="*/ 248 h 25"/>
                <a:gd name="T110" fmla="*/ 409 w 41"/>
                <a:gd name="T111" fmla="*/ 261 h 25"/>
                <a:gd name="T112" fmla="*/ 457 w 41"/>
                <a:gd name="T113" fmla="*/ 237 h 25"/>
                <a:gd name="T114" fmla="*/ 468 w 41"/>
                <a:gd name="T115" fmla="*/ 237 h 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"/>
                <a:gd name="T175" fmla="*/ 0 h 25"/>
                <a:gd name="T176" fmla="*/ 41 w 41"/>
                <a:gd name="T177" fmla="*/ 25 h 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" h="25">
                  <a:moveTo>
                    <a:pt x="39" y="20"/>
                  </a:moveTo>
                  <a:cubicBezTo>
                    <a:pt x="39" y="20"/>
                    <a:pt x="41" y="20"/>
                    <a:pt x="41" y="19"/>
                  </a:cubicBezTo>
                  <a:cubicBezTo>
                    <a:pt x="41" y="17"/>
                    <a:pt x="40" y="16"/>
                    <a:pt x="39" y="15"/>
                  </a:cubicBezTo>
                  <a:cubicBezTo>
                    <a:pt x="39" y="14"/>
                    <a:pt x="38" y="12"/>
                    <a:pt x="36" y="12"/>
                  </a:cubicBezTo>
                  <a:cubicBezTo>
                    <a:pt x="35" y="12"/>
                    <a:pt x="34" y="13"/>
                    <a:pt x="33" y="13"/>
                  </a:cubicBezTo>
                  <a:cubicBezTo>
                    <a:pt x="32" y="13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2" y="9"/>
                    <a:pt x="32" y="8"/>
                  </a:cubicBezTo>
                  <a:cubicBezTo>
                    <a:pt x="30" y="8"/>
                    <a:pt x="28" y="9"/>
                    <a:pt x="26" y="9"/>
                  </a:cubicBezTo>
                  <a:cubicBezTo>
                    <a:pt x="25" y="9"/>
                    <a:pt x="24" y="10"/>
                    <a:pt x="22" y="9"/>
                  </a:cubicBezTo>
                  <a:cubicBezTo>
                    <a:pt x="22" y="9"/>
                    <a:pt x="22" y="7"/>
                    <a:pt x="21" y="7"/>
                  </a:cubicBezTo>
                  <a:cubicBezTo>
                    <a:pt x="20" y="7"/>
                    <a:pt x="19" y="9"/>
                    <a:pt x="18" y="9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3" y="7"/>
                    <a:pt x="12" y="8"/>
                    <a:pt x="10" y="8"/>
                  </a:cubicBezTo>
                  <a:cubicBezTo>
                    <a:pt x="9" y="8"/>
                    <a:pt x="8" y="7"/>
                    <a:pt x="9" y="6"/>
                  </a:cubicBezTo>
                  <a:cubicBezTo>
                    <a:pt x="9" y="5"/>
                    <a:pt x="11" y="5"/>
                    <a:pt x="12" y="5"/>
                  </a:cubicBezTo>
                  <a:cubicBezTo>
                    <a:pt x="13" y="5"/>
                    <a:pt x="15" y="5"/>
                    <a:pt x="16" y="4"/>
                  </a:cubicBezTo>
                  <a:cubicBezTo>
                    <a:pt x="16" y="4"/>
                    <a:pt x="15" y="4"/>
                    <a:pt x="15" y="3"/>
                  </a:cubicBezTo>
                  <a:cubicBezTo>
                    <a:pt x="15" y="3"/>
                    <a:pt x="16" y="2"/>
                    <a:pt x="16" y="2"/>
                  </a:cubicBezTo>
                  <a:cubicBezTo>
                    <a:pt x="15" y="1"/>
                    <a:pt x="15" y="0"/>
                    <a:pt x="13" y="0"/>
                  </a:cubicBezTo>
                  <a:cubicBezTo>
                    <a:pt x="13" y="0"/>
                    <a:pt x="13" y="2"/>
                    <a:pt x="12" y="2"/>
                  </a:cubicBezTo>
                  <a:cubicBezTo>
                    <a:pt x="11" y="2"/>
                    <a:pt x="10" y="1"/>
                    <a:pt x="9" y="2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6" y="4"/>
                    <a:pt x="5" y="4"/>
                  </a:cubicBezTo>
                  <a:cubicBezTo>
                    <a:pt x="5" y="5"/>
                    <a:pt x="6" y="4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4" y="8"/>
                    <a:pt x="2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2" y="11"/>
                    <a:pt x="3" y="10"/>
                    <a:pt x="4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5" y="15"/>
                    <a:pt x="6" y="15"/>
                    <a:pt x="6" y="16"/>
                  </a:cubicBezTo>
                  <a:cubicBezTo>
                    <a:pt x="5" y="17"/>
                    <a:pt x="4" y="18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4" y="21"/>
                    <a:pt x="4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8" y="22"/>
                    <a:pt x="8" y="21"/>
                    <a:pt x="10" y="21"/>
                  </a:cubicBezTo>
                  <a:cubicBezTo>
                    <a:pt x="11" y="20"/>
                    <a:pt x="11" y="22"/>
                    <a:pt x="11" y="22"/>
                  </a:cubicBezTo>
                  <a:cubicBezTo>
                    <a:pt x="12" y="22"/>
                    <a:pt x="11" y="21"/>
                    <a:pt x="11" y="21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3" y="19"/>
                    <a:pt x="15" y="19"/>
                    <a:pt x="15" y="19"/>
                  </a:cubicBezTo>
                  <a:cubicBezTo>
                    <a:pt x="16" y="18"/>
                    <a:pt x="14" y="18"/>
                    <a:pt x="14" y="17"/>
                  </a:cubicBezTo>
                  <a:cubicBezTo>
                    <a:pt x="14" y="16"/>
                    <a:pt x="15" y="15"/>
                    <a:pt x="17" y="14"/>
                  </a:cubicBezTo>
                  <a:cubicBezTo>
                    <a:pt x="18" y="14"/>
                    <a:pt x="20" y="15"/>
                    <a:pt x="20" y="15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20" y="18"/>
                    <a:pt x="22" y="17"/>
                    <a:pt x="22" y="17"/>
                  </a:cubicBezTo>
                  <a:cubicBezTo>
                    <a:pt x="22" y="18"/>
                    <a:pt x="22" y="20"/>
                    <a:pt x="22" y="21"/>
                  </a:cubicBezTo>
                  <a:cubicBezTo>
                    <a:pt x="22" y="21"/>
                    <a:pt x="22" y="22"/>
                    <a:pt x="23" y="23"/>
                  </a:cubicBezTo>
                  <a:cubicBezTo>
                    <a:pt x="23" y="24"/>
                    <a:pt x="23" y="25"/>
                    <a:pt x="24" y="25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6" y="22"/>
                    <a:pt x="27" y="23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30" y="21"/>
                    <a:pt x="32" y="21"/>
                    <a:pt x="32" y="21"/>
                  </a:cubicBezTo>
                  <a:cubicBezTo>
                    <a:pt x="33" y="21"/>
                    <a:pt x="33" y="22"/>
                    <a:pt x="34" y="22"/>
                  </a:cubicBezTo>
                  <a:cubicBezTo>
                    <a:pt x="35" y="22"/>
                    <a:pt x="36" y="21"/>
                    <a:pt x="38" y="20"/>
                  </a:cubicBezTo>
                  <a:cubicBezTo>
                    <a:pt x="38" y="20"/>
                    <a:pt x="39" y="20"/>
                    <a:pt x="39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7" name="Freeform 842"/>
            <p:cNvSpPr>
              <a:spLocks/>
            </p:cNvSpPr>
            <p:nvPr/>
          </p:nvSpPr>
          <p:spPr bwMode="auto">
            <a:xfrm>
              <a:off x="5389" y="2425"/>
              <a:ext cx="59" cy="28"/>
            </a:xfrm>
            <a:custGeom>
              <a:avLst/>
              <a:gdLst>
                <a:gd name="T0" fmla="*/ 156 w 17"/>
                <a:gd name="T1" fmla="*/ 24 h 8"/>
                <a:gd name="T2" fmla="*/ 156 w 17"/>
                <a:gd name="T3" fmla="*/ 35 h 8"/>
                <a:gd name="T4" fmla="*/ 180 w 17"/>
                <a:gd name="T5" fmla="*/ 49 h 8"/>
                <a:gd name="T6" fmla="*/ 194 w 17"/>
                <a:gd name="T7" fmla="*/ 73 h 8"/>
                <a:gd name="T8" fmla="*/ 156 w 17"/>
                <a:gd name="T9" fmla="*/ 84 h 8"/>
                <a:gd name="T10" fmla="*/ 108 w 17"/>
                <a:gd name="T11" fmla="*/ 84 h 8"/>
                <a:gd name="T12" fmla="*/ 83 w 17"/>
                <a:gd name="T13" fmla="*/ 84 h 8"/>
                <a:gd name="T14" fmla="*/ 73 w 17"/>
                <a:gd name="T15" fmla="*/ 98 h 8"/>
                <a:gd name="T16" fmla="*/ 24 w 17"/>
                <a:gd name="T17" fmla="*/ 84 h 8"/>
                <a:gd name="T18" fmla="*/ 0 w 17"/>
                <a:gd name="T19" fmla="*/ 59 h 8"/>
                <a:gd name="T20" fmla="*/ 24 w 17"/>
                <a:gd name="T21" fmla="*/ 24 h 8"/>
                <a:gd name="T22" fmla="*/ 24 w 17"/>
                <a:gd name="T23" fmla="*/ 14 h 8"/>
                <a:gd name="T24" fmla="*/ 49 w 17"/>
                <a:gd name="T25" fmla="*/ 0 h 8"/>
                <a:gd name="T26" fmla="*/ 59 w 17"/>
                <a:gd name="T27" fmla="*/ 0 h 8"/>
                <a:gd name="T28" fmla="*/ 83 w 17"/>
                <a:gd name="T29" fmla="*/ 0 h 8"/>
                <a:gd name="T30" fmla="*/ 97 w 17"/>
                <a:gd name="T31" fmla="*/ 14 h 8"/>
                <a:gd name="T32" fmla="*/ 132 w 17"/>
                <a:gd name="T33" fmla="*/ 14 h 8"/>
                <a:gd name="T34" fmla="*/ 156 w 17"/>
                <a:gd name="T35" fmla="*/ 14 h 8"/>
                <a:gd name="T36" fmla="*/ 156 w 17"/>
                <a:gd name="T37" fmla="*/ 2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8"/>
                <a:gd name="T59" fmla="*/ 17 w 1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8">
                  <a:moveTo>
                    <a:pt x="13" y="2"/>
                  </a:moveTo>
                  <a:cubicBezTo>
                    <a:pt x="13" y="2"/>
                    <a:pt x="12" y="3"/>
                    <a:pt x="13" y="3"/>
                  </a:cubicBezTo>
                  <a:cubicBezTo>
                    <a:pt x="13" y="4"/>
                    <a:pt x="15" y="3"/>
                    <a:pt x="15" y="4"/>
                  </a:cubicBezTo>
                  <a:cubicBezTo>
                    <a:pt x="16" y="4"/>
                    <a:pt x="17" y="6"/>
                    <a:pt x="16" y="6"/>
                  </a:cubicBezTo>
                  <a:cubicBezTo>
                    <a:pt x="16" y="7"/>
                    <a:pt x="14" y="7"/>
                    <a:pt x="13" y="7"/>
                  </a:cubicBezTo>
                  <a:cubicBezTo>
                    <a:pt x="12" y="7"/>
                    <a:pt x="10" y="7"/>
                    <a:pt x="9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8" name="Freeform 843"/>
            <p:cNvSpPr>
              <a:spLocks/>
            </p:cNvSpPr>
            <p:nvPr/>
          </p:nvSpPr>
          <p:spPr bwMode="auto">
            <a:xfrm>
              <a:off x="5237" y="2380"/>
              <a:ext cx="139" cy="73"/>
            </a:xfrm>
            <a:custGeom>
              <a:avLst/>
              <a:gdLst>
                <a:gd name="T0" fmla="*/ 483 w 40"/>
                <a:gd name="T1" fmla="*/ 156 h 21"/>
                <a:gd name="T2" fmla="*/ 483 w 40"/>
                <a:gd name="T3" fmla="*/ 181 h 21"/>
                <a:gd name="T4" fmla="*/ 473 w 40"/>
                <a:gd name="T5" fmla="*/ 205 h 21"/>
                <a:gd name="T6" fmla="*/ 483 w 40"/>
                <a:gd name="T7" fmla="*/ 229 h 21"/>
                <a:gd name="T8" fmla="*/ 473 w 40"/>
                <a:gd name="T9" fmla="*/ 243 h 21"/>
                <a:gd name="T10" fmla="*/ 410 w 40"/>
                <a:gd name="T11" fmla="*/ 243 h 21"/>
                <a:gd name="T12" fmla="*/ 375 w 40"/>
                <a:gd name="T13" fmla="*/ 229 h 21"/>
                <a:gd name="T14" fmla="*/ 337 w 40"/>
                <a:gd name="T15" fmla="*/ 229 h 21"/>
                <a:gd name="T16" fmla="*/ 327 w 40"/>
                <a:gd name="T17" fmla="*/ 219 h 21"/>
                <a:gd name="T18" fmla="*/ 313 w 40"/>
                <a:gd name="T19" fmla="*/ 219 h 21"/>
                <a:gd name="T20" fmla="*/ 278 w 40"/>
                <a:gd name="T21" fmla="*/ 205 h 21"/>
                <a:gd name="T22" fmla="*/ 278 w 40"/>
                <a:gd name="T23" fmla="*/ 195 h 21"/>
                <a:gd name="T24" fmla="*/ 243 w 40"/>
                <a:gd name="T25" fmla="*/ 181 h 21"/>
                <a:gd name="T26" fmla="*/ 156 w 40"/>
                <a:gd name="T27" fmla="*/ 170 h 21"/>
                <a:gd name="T28" fmla="*/ 146 w 40"/>
                <a:gd name="T29" fmla="*/ 170 h 21"/>
                <a:gd name="T30" fmla="*/ 83 w 40"/>
                <a:gd name="T31" fmla="*/ 146 h 21"/>
                <a:gd name="T32" fmla="*/ 35 w 40"/>
                <a:gd name="T33" fmla="*/ 97 h 21"/>
                <a:gd name="T34" fmla="*/ 10 w 40"/>
                <a:gd name="T35" fmla="*/ 97 h 21"/>
                <a:gd name="T36" fmla="*/ 0 w 40"/>
                <a:gd name="T37" fmla="*/ 83 h 21"/>
                <a:gd name="T38" fmla="*/ 0 w 40"/>
                <a:gd name="T39" fmla="*/ 59 h 21"/>
                <a:gd name="T40" fmla="*/ 0 w 40"/>
                <a:gd name="T41" fmla="*/ 49 h 21"/>
                <a:gd name="T42" fmla="*/ 10 w 40"/>
                <a:gd name="T43" fmla="*/ 35 h 21"/>
                <a:gd name="T44" fmla="*/ 49 w 40"/>
                <a:gd name="T45" fmla="*/ 10 h 21"/>
                <a:gd name="T46" fmla="*/ 59 w 40"/>
                <a:gd name="T47" fmla="*/ 24 h 21"/>
                <a:gd name="T48" fmla="*/ 59 w 40"/>
                <a:gd name="T49" fmla="*/ 10 h 21"/>
                <a:gd name="T50" fmla="*/ 83 w 40"/>
                <a:gd name="T51" fmla="*/ 10 h 21"/>
                <a:gd name="T52" fmla="*/ 122 w 40"/>
                <a:gd name="T53" fmla="*/ 24 h 21"/>
                <a:gd name="T54" fmla="*/ 170 w 40"/>
                <a:gd name="T55" fmla="*/ 49 h 21"/>
                <a:gd name="T56" fmla="*/ 205 w 40"/>
                <a:gd name="T57" fmla="*/ 73 h 21"/>
                <a:gd name="T58" fmla="*/ 219 w 40"/>
                <a:gd name="T59" fmla="*/ 59 h 21"/>
                <a:gd name="T60" fmla="*/ 229 w 40"/>
                <a:gd name="T61" fmla="*/ 59 h 21"/>
                <a:gd name="T62" fmla="*/ 229 w 40"/>
                <a:gd name="T63" fmla="*/ 83 h 21"/>
                <a:gd name="T64" fmla="*/ 243 w 40"/>
                <a:gd name="T65" fmla="*/ 97 h 21"/>
                <a:gd name="T66" fmla="*/ 288 w 40"/>
                <a:gd name="T67" fmla="*/ 97 h 21"/>
                <a:gd name="T68" fmla="*/ 288 w 40"/>
                <a:gd name="T69" fmla="*/ 122 h 21"/>
                <a:gd name="T70" fmla="*/ 327 w 40"/>
                <a:gd name="T71" fmla="*/ 122 h 21"/>
                <a:gd name="T72" fmla="*/ 337 w 40"/>
                <a:gd name="T73" fmla="*/ 146 h 21"/>
                <a:gd name="T74" fmla="*/ 361 w 40"/>
                <a:gd name="T75" fmla="*/ 146 h 21"/>
                <a:gd name="T76" fmla="*/ 375 w 40"/>
                <a:gd name="T77" fmla="*/ 156 h 21"/>
                <a:gd name="T78" fmla="*/ 400 w 40"/>
                <a:gd name="T79" fmla="*/ 146 h 21"/>
                <a:gd name="T80" fmla="*/ 410 w 40"/>
                <a:gd name="T81" fmla="*/ 156 h 21"/>
                <a:gd name="T82" fmla="*/ 434 w 40"/>
                <a:gd name="T83" fmla="*/ 170 h 21"/>
                <a:gd name="T84" fmla="*/ 459 w 40"/>
                <a:gd name="T85" fmla="*/ 156 h 21"/>
                <a:gd name="T86" fmla="*/ 483 w 40"/>
                <a:gd name="T87" fmla="*/ 156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"/>
                <a:gd name="T133" fmla="*/ 0 h 21"/>
                <a:gd name="T134" fmla="*/ 40 w 40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" h="21">
                  <a:moveTo>
                    <a:pt x="40" y="13"/>
                  </a:moveTo>
                  <a:cubicBezTo>
                    <a:pt x="40" y="13"/>
                    <a:pt x="40" y="14"/>
                    <a:pt x="40" y="15"/>
                  </a:cubicBezTo>
                  <a:cubicBezTo>
                    <a:pt x="40" y="15"/>
                    <a:pt x="39" y="16"/>
                    <a:pt x="39" y="17"/>
                  </a:cubicBezTo>
                  <a:cubicBezTo>
                    <a:pt x="40" y="17"/>
                    <a:pt x="40" y="18"/>
                    <a:pt x="40" y="19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7" y="21"/>
                    <a:pt x="36" y="20"/>
                    <a:pt x="34" y="20"/>
                  </a:cubicBezTo>
                  <a:cubicBezTo>
                    <a:pt x="33" y="20"/>
                    <a:pt x="32" y="19"/>
                    <a:pt x="31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8" y="19"/>
                    <a:pt x="28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5" y="18"/>
                    <a:pt x="24" y="17"/>
                    <a:pt x="23" y="17"/>
                  </a:cubicBezTo>
                  <a:cubicBezTo>
                    <a:pt x="23" y="17"/>
                    <a:pt x="24" y="16"/>
                    <a:pt x="23" y="16"/>
                  </a:cubicBezTo>
                  <a:cubicBezTo>
                    <a:pt x="23" y="15"/>
                    <a:pt x="21" y="15"/>
                    <a:pt x="20" y="15"/>
                  </a:cubicBezTo>
                  <a:cubicBezTo>
                    <a:pt x="17" y="14"/>
                    <a:pt x="15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8" y="13"/>
                    <a:pt x="7" y="12"/>
                  </a:cubicBezTo>
                  <a:cubicBezTo>
                    <a:pt x="5" y="11"/>
                    <a:pt x="4" y="9"/>
                    <a:pt x="3" y="8"/>
                  </a:cubicBezTo>
                  <a:cubicBezTo>
                    <a:pt x="3" y="8"/>
                    <a:pt x="2" y="9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1" y="2"/>
                    <a:pt x="13" y="3"/>
                    <a:pt x="14" y="4"/>
                  </a:cubicBezTo>
                  <a:cubicBezTo>
                    <a:pt x="15" y="5"/>
                    <a:pt x="15" y="6"/>
                    <a:pt x="17" y="6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20" y="5"/>
                    <a:pt x="19" y="6"/>
                    <a:pt x="19" y="7"/>
                  </a:cubicBezTo>
                  <a:cubicBezTo>
                    <a:pt x="19" y="7"/>
                    <a:pt x="20" y="8"/>
                    <a:pt x="20" y="8"/>
                  </a:cubicBezTo>
                  <a:cubicBezTo>
                    <a:pt x="21" y="8"/>
                    <a:pt x="23" y="8"/>
                    <a:pt x="24" y="8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5" y="10"/>
                    <a:pt x="26" y="10"/>
                    <a:pt x="27" y="10"/>
                  </a:cubicBezTo>
                  <a:cubicBezTo>
                    <a:pt x="28" y="11"/>
                    <a:pt x="28" y="12"/>
                    <a:pt x="28" y="12"/>
                  </a:cubicBezTo>
                  <a:cubicBezTo>
                    <a:pt x="29" y="12"/>
                    <a:pt x="30" y="11"/>
                    <a:pt x="30" y="12"/>
                  </a:cubicBezTo>
                  <a:cubicBezTo>
                    <a:pt x="30" y="12"/>
                    <a:pt x="30" y="13"/>
                    <a:pt x="31" y="13"/>
                  </a:cubicBezTo>
                  <a:cubicBezTo>
                    <a:pt x="32" y="13"/>
                    <a:pt x="32" y="12"/>
                    <a:pt x="33" y="12"/>
                  </a:cubicBezTo>
                  <a:cubicBezTo>
                    <a:pt x="34" y="12"/>
                    <a:pt x="34" y="13"/>
                    <a:pt x="34" y="13"/>
                  </a:cubicBezTo>
                  <a:cubicBezTo>
                    <a:pt x="35" y="13"/>
                    <a:pt x="36" y="14"/>
                    <a:pt x="36" y="14"/>
                  </a:cubicBezTo>
                  <a:cubicBezTo>
                    <a:pt x="37" y="14"/>
                    <a:pt x="38" y="13"/>
                    <a:pt x="38" y="13"/>
                  </a:cubicBezTo>
                  <a:cubicBezTo>
                    <a:pt x="39" y="13"/>
                    <a:pt x="39" y="13"/>
                    <a:pt x="40" y="1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9" name="Freeform 844"/>
            <p:cNvSpPr>
              <a:spLocks/>
            </p:cNvSpPr>
            <p:nvPr/>
          </p:nvSpPr>
          <p:spPr bwMode="auto">
            <a:xfrm>
              <a:off x="5376" y="2453"/>
              <a:ext cx="86" cy="96"/>
            </a:xfrm>
            <a:custGeom>
              <a:avLst/>
              <a:gdLst>
                <a:gd name="T0" fmla="*/ 96 w 25"/>
                <a:gd name="T1" fmla="*/ 281 h 28"/>
                <a:gd name="T2" fmla="*/ 117 w 25"/>
                <a:gd name="T3" fmla="*/ 257 h 28"/>
                <a:gd name="T4" fmla="*/ 131 w 25"/>
                <a:gd name="T5" fmla="*/ 271 h 28"/>
                <a:gd name="T6" fmla="*/ 165 w 25"/>
                <a:gd name="T7" fmla="*/ 237 h 28"/>
                <a:gd name="T8" fmla="*/ 141 w 25"/>
                <a:gd name="T9" fmla="*/ 189 h 28"/>
                <a:gd name="T10" fmla="*/ 179 w 25"/>
                <a:gd name="T11" fmla="*/ 223 h 28"/>
                <a:gd name="T12" fmla="*/ 213 w 25"/>
                <a:gd name="T13" fmla="*/ 223 h 28"/>
                <a:gd name="T14" fmla="*/ 237 w 25"/>
                <a:gd name="T15" fmla="*/ 271 h 28"/>
                <a:gd name="T16" fmla="*/ 248 w 25"/>
                <a:gd name="T17" fmla="*/ 295 h 28"/>
                <a:gd name="T18" fmla="*/ 261 w 25"/>
                <a:gd name="T19" fmla="*/ 329 h 28"/>
                <a:gd name="T20" fmla="*/ 286 w 25"/>
                <a:gd name="T21" fmla="*/ 329 h 28"/>
                <a:gd name="T22" fmla="*/ 272 w 25"/>
                <a:gd name="T23" fmla="*/ 237 h 28"/>
                <a:gd name="T24" fmla="*/ 248 w 25"/>
                <a:gd name="T25" fmla="*/ 175 h 28"/>
                <a:gd name="T26" fmla="*/ 224 w 25"/>
                <a:gd name="T27" fmla="*/ 213 h 28"/>
                <a:gd name="T28" fmla="*/ 200 w 25"/>
                <a:gd name="T29" fmla="*/ 199 h 28"/>
                <a:gd name="T30" fmla="*/ 179 w 25"/>
                <a:gd name="T31" fmla="*/ 189 h 28"/>
                <a:gd name="T32" fmla="*/ 224 w 25"/>
                <a:gd name="T33" fmla="*/ 130 h 28"/>
                <a:gd name="T34" fmla="*/ 248 w 25"/>
                <a:gd name="T35" fmla="*/ 106 h 28"/>
                <a:gd name="T36" fmla="*/ 213 w 25"/>
                <a:gd name="T37" fmla="*/ 82 h 28"/>
                <a:gd name="T38" fmla="*/ 107 w 25"/>
                <a:gd name="T39" fmla="*/ 72 h 28"/>
                <a:gd name="T40" fmla="*/ 96 w 25"/>
                <a:gd name="T41" fmla="*/ 24 h 28"/>
                <a:gd name="T42" fmla="*/ 48 w 25"/>
                <a:gd name="T43" fmla="*/ 10 h 28"/>
                <a:gd name="T44" fmla="*/ 10 w 25"/>
                <a:gd name="T45" fmla="*/ 0 h 28"/>
                <a:gd name="T46" fmla="*/ 24 w 25"/>
                <a:gd name="T47" fmla="*/ 10 h 28"/>
                <a:gd name="T48" fmla="*/ 24 w 25"/>
                <a:gd name="T49" fmla="*/ 58 h 28"/>
                <a:gd name="T50" fmla="*/ 24 w 25"/>
                <a:gd name="T51" fmla="*/ 93 h 28"/>
                <a:gd name="T52" fmla="*/ 24 w 25"/>
                <a:gd name="T53" fmla="*/ 106 h 28"/>
                <a:gd name="T54" fmla="*/ 34 w 25"/>
                <a:gd name="T55" fmla="*/ 130 h 28"/>
                <a:gd name="T56" fmla="*/ 34 w 25"/>
                <a:gd name="T57" fmla="*/ 165 h 28"/>
                <a:gd name="T58" fmla="*/ 48 w 25"/>
                <a:gd name="T59" fmla="*/ 199 h 28"/>
                <a:gd name="T60" fmla="*/ 58 w 25"/>
                <a:gd name="T61" fmla="*/ 213 h 28"/>
                <a:gd name="T62" fmla="*/ 72 w 25"/>
                <a:gd name="T63" fmla="*/ 247 h 28"/>
                <a:gd name="T64" fmla="*/ 83 w 25"/>
                <a:gd name="T65" fmla="*/ 281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8"/>
                <a:gd name="T101" fmla="*/ 25 w 25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8">
                  <a:moveTo>
                    <a:pt x="7" y="24"/>
                  </a:moveTo>
                  <a:cubicBezTo>
                    <a:pt x="7" y="24"/>
                    <a:pt x="8" y="24"/>
                    <a:pt x="8" y="24"/>
                  </a:cubicBezTo>
                  <a:cubicBezTo>
                    <a:pt x="9" y="24"/>
                    <a:pt x="10" y="24"/>
                    <a:pt x="10" y="23"/>
                  </a:cubicBezTo>
                  <a:cubicBezTo>
                    <a:pt x="10" y="23"/>
                    <a:pt x="9" y="22"/>
                    <a:pt x="10" y="22"/>
                  </a:cubicBezTo>
                  <a:cubicBezTo>
                    <a:pt x="10" y="21"/>
                    <a:pt x="10" y="22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2"/>
                    <a:pt x="14" y="21"/>
                    <a:pt x="14" y="20"/>
                  </a:cubicBezTo>
                  <a:cubicBezTo>
                    <a:pt x="13" y="19"/>
                    <a:pt x="12" y="19"/>
                    <a:pt x="12" y="18"/>
                  </a:cubicBezTo>
                  <a:cubicBezTo>
                    <a:pt x="12" y="17"/>
                    <a:pt x="12" y="16"/>
                    <a:pt x="12" y="16"/>
                  </a:cubicBezTo>
                  <a:cubicBezTo>
                    <a:pt x="12" y="16"/>
                    <a:pt x="13" y="16"/>
                    <a:pt x="13" y="17"/>
                  </a:cubicBezTo>
                  <a:cubicBezTo>
                    <a:pt x="14" y="17"/>
                    <a:pt x="14" y="18"/>
                    <a:pt x="15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9" y="20"/>
                    <a:pt x="20" y="20"/>
                    <a:pt x="20" y="21"/>
                  </a:cubicBezTo>
                  <a:cubicBezTo>
                    <a:pt x="20" y="21"/>
                    <a:pt x="20" y="22"/>
                    <a:pt x="20" y="23"/>
                  </a:cubicBezTo>
                  <a:cubicBezTo>
                    <a:pt x="20" y="23"/>
                    <a:pt x="19" y="24"/>
                    <a:pt x="19" y="24"/>
                  </a:cubicBezTo>
                  <a:cubicBezTo>
                    <a:pt x="19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7"/>
                  </a:cubicBezTo>
                  <a:cubicBezTo>
                    <a:pt x="21" y="27"/>
                    <a:pt x="21" y="28"/>
                    <a:pt x="22" y="28"/>
                  </a:cubicBezTo>
                  <a:cubicBezTo>
                    <a:pt x="22" y="28"/>
                    <a:pt x="21" y="27"/>
                    <a:pt x="22" y="26"/>
                  </a:cubicBezTo>
                  <a:cubicBezTo>
                    <a:pt x="22" y="26"/>
                    <a:pt x="24" y="28"/>
                    <a:pt x="24" y="28"/>
                  </a:cubicBezTo>
                  <a:cubicBezTo>
                    <a:pt x="25" y="26"/>
                    <a:pt x="24" y="25"/>
                    <a:pt x="23" y="24"/>
                  </a:cubicBezTo>
                  <a:cubicBezTo>
                    <a:pt x="23" y="22"/>
                    <a:pt x="24" y="21"/>
                    <a:pt x="23" y="20"/>
                  </a:cubicBezTo>
                  <a:cubicBezTo>
                    <a:pt x="23" y="19"/>
                    <a:pt x="22" y="18"/>
                    <a:pt x="21" y="17"/>
                  </a:cubicBezTo>
                  <a:cubicBezTo>
                    <a:pt x="21" y="16"/>
                    <a:pt x="22" y="15"/>
                    <a:pt x="21" y="15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9" y="15"/>
                    <a:pt x="19" y="17"/>
                    <a:pt x="19" y="18"/>
                  </a:cubicBezTo>
                  <a:cubicBezTo>
                    <a:pt x="19" y="18"/>
                    <a:pt x="18" y="19"/>
                    <a:pt x="17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6" y="17"/>
                    <a:pt x="16" y="18"/>
                    <a:pt x="15" y="18"/>
                  </a:cubicBezTo>
                  <a:cubicBezTo>
                    <a:pt x="15" y="18"/>
                    <a:pt x="15" y="17"/>
                    <a:pt x="15" y="16"/>
                  </a:cubicBezTo>
                  <a:cubicBezTo>
                    <a:pt x="15" y="15"/>
                    <a:pt x="15" y="14"/>
                    <a:pt x="16" y="13"/>
                  </a:cubicBezTo>
                  <a:cubicBezTo>
                    <a:pt x="16" y="12"/>
                    <a:pt x="18" y="12"/>
                    <a:pt x="19" y="11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1" y="9"/>
                    <a:pt x="21" y="10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6" y="7"/>
                    <a:pt x="13" y="7"/>
                    <a:pt x="11" y="7"/>
                  </a:cubicBezTo>
                  <a:cubicBezTo>
                    <a:pt x="10" y="7"/>
                    <a:pt x="9" y="7"/>
                    <a:pt x="9" y="6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7" y="4"/>
                    <a:pt x="6" y="3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4" y="8"/>
                    <a:pt x="3" y="7"/>
                    <a:pt x="2" y="8"/>
                  </a:cubicBezTo>
                  <a:cubicBezTo>
                    <a:pt x="2" y="8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3"/>
                    <a:pt x="3" y="13"/>
                    <a:pt x="3" y="14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3"/>
                    <a:pt x="7" y="23"/>
                    <a:pt x="7" y="2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0" name="Freeform 845"/>
            <p:cNvSpPr>
              <a:spLocks/>
            </p:cNvSpPr>
            <p:nvPr/>
          </p:nvSpPr>
          <p:spPr bwMode="auto">
            <a:xfrm>
              <a:off x="5448" y="2425"/>
              <a:ext cx="156" cy="308"/>
            </a:xfrm>
            <a:custGeom>
              <a:avLst/>
              <a:gdLst>
                <a:gd name="T0" fmla="*/ 482 w 45"/>
                <a:gd name="T1" fmla="*/ 395 h 89"/>
                <a:gd name="T2" fmla="*/ 409 w 45"/>
                <a:gd name="T3" fmla="*/ 370 h 89"/>
                <a:gd name="T4" fmla="*/ 419 w 45"/>
                <a:gd name="T5" fmla="*/ 322 h 89"/>
                <a:gd name="T6" fmla="*/ 395 w 45"/>
                <a:gd name="T7" fmla="*/ 253 h 89"/>
                <a:gd name="T8" fmla="*/ 302 w 45"/>
                <a:gd name="T9" fmla="*/ 263 h 89"/>
                <a:gd name="T10" fmla="*/ 326 w 45"/>
                <a:gd name="T11" fmla="*/ 180 h 89"/>
                <a:gd name="T12" fmla="*/ 361 w 45"/>
                <a:gd name="T13" fmla="*/ 132 h 89"/>
                <a:gd name="T14" fmla="*/ 326 w 45"/>
                <a:gd name="T15" fmla="*/ 48 h 89"/>
                <a:gd name="T16" fmla="*/ 277 w 45"/>
                <a:gd name="T17" fmla="*/ 10 h 89"/>
                <a:gd name="T18" fmla="*/ 239 w 45"/>
                <a:gd name="T19" fmla="*/ 48 h 89"/>
                <a:gd name="T20" fmla="*/ 229 w 45"/>
                <a:gd name="T21" fmla="*/ 59 h 89"/>
                <a:gd name="T22" fmla="*/ 146 w 45"/>
                <a:gd name="T23" fmla="*/ 107 h 89"/>
                <a:gd name="T24" fmla="*/ 156 w 45"/>
                <a:gd name="T25" fmla="*/ 145 h 89"/>
                <a:gd name="T26" fmla="*/ 121 w 45"/>
                <a:gd name="T27" fmla="*/ 180 h 89"/>
                <a:gd name="T28" fmla="*/ 97 w 45"/>
                <a:gd name="T29" fmla="*/ 263 h 89"/>
                <a:gd name="T30" fmla="*/ 73 w 45"/>
                <a:gd name="T31" fmla="*/ 287 h 89"/>
                <a:gd name="T32" fmla="*/ 59 w 45"/>
                <a:gd name="T33" fmla="*/ 360 h 89"/>
                <a:gd name="T34" fmla="*/ 24 w 45"/>
                <a:gd name="T35" fmla="*/ 384 h 89"/>
                <a:gd name="T36" fmla="*/ 0 w 45"/>
                <a:gd name="T37" fmla="*/ 443 h 89"/>
                <a:gd name="T38" fmla="*/ 35 w 45"/>
                <a:gd name="T39" fmla="*/ 478 h 89"/>
                <a:gd name="T40" fmla="*/ 107 w 45"/>
                <a:gd name="T41" fmla="*/ 502 h 89"/>
                <a:gd name="T42" fmla="*/ 146 w 45"/>
                <a:gd name="T43" fmla="*/ 564 h 89"/>
                <a:gd name="T44" fmla="*/ 156 w 45"/>
                <a:gd name="T45" fmla="*/ 682 h 89"/>
                <a:gd name="T46" fmla="*/ 170 w 45"/>
                <a:gd name="T47" fmla="*/ 696 h 89"/>
                <a:gd name="T48" fmla="*/ 205 w 45"/>
                <a:gd name="T49" fmla="*/ 720 h 89"/>
                <a:gd name="T50" fmla="*/ 229 w 45"/>
                <a:gd name="T51" fmla="*/ 730 h 89"/>
                <a:gd name="T52" fmla="*/ 263 w 45"/>
                <a:gd name="T53" fmla="*/ 696 h 89"/>
                <a:gd name="T54" fmla="*/ 288 w 45"/>
                <a:gd name="T55" fmla="*/ 682 h 89"/>
                <a:gd name="T56" fmla="*/ 336 w 45"/>
                <a:gd name="T57" fmla="*/ 682 h 89"/>
                <a:gd name="T58" fmla="*/ 361 w 45"/>
                <a:gd name="T59" fmla="*/ 754 h 89"/>
                <a:gd name="T60" fmla="*/ 385 w 45"/>
                <a:gd name="T61" fmla="*/ 862 h 89"/>
                <a:gd name="T62" fmla="*/ 433 w 45"/>
                <a:gd name="T63" fmla="*/ 921 h 89"/>
                <a:gd name="T64" fmla="*/ 444 w 45"/>
                <a:gd name="T65" fmla="*/ 983 h 89"/>
                <a:gd name="T66" fmla="*/ 419 w 45"/>
                <a:gd name="T67" fmla="*/ 1031 h 89"/>
                <a:gd name="T68" fmla="*/ 444 w 45"/>
                <a:gd name="T69" fmla="*/ 1017 h 89"/>
                <a:gd name="T70" fmla="*/ 482 w 45"/>
                <a:gd name="T71" fmla="*/ 945 h 89"/>
                <a:gd name="T72" fmla="*/ 468 w 45"/>
                <a:gd name="T73" fmla="*/ 862 h 89"/>
                <a:gd name="T74" fmla="*/ 385 w 45"/>
                <a:gd name="T75" fmla="*/ 765 h 89"/>
                <a:gd name="T76" fmla="*/ 419 w 45"/>
                <a:gd name="T77" fmla="*/ 720 h 89"/>
                <a:gd name="T78" fmla="*/ 409 w 45"/>
                <a:gd name="T79" fmla="*/ 682 h 89"/>
                <a:gd name="T80" fmla="*/ 361 w 45"/>
                <a:gd name="T81" fmla="*/ 609 h 89"/>
                <a:gd name="T82" fmla="*/ 336 w 45"/>
                <a:gd name="T83" fmla="*/ 574 h 89"/>
                <a:gd name="T84" fmla="*/ 385 w 45"/>
                <a:gd name="T85" fmla="*/ 516 h 89"/>
                <a:gd name="T86" fmla="*/ 444 w 45"/>
                <a:gd name="T87" fmla="*/ 491 h 89"/>
                <a:gd name="T88" fmla="*/ 482 w 45"/>
                <a:gd name="T89" fmla="*/ 478 h 89"/>
                <a:gd name="T90" fmla="*/ 492 w 45"/>
                <a:gd name="T91" fmla="*/ 433 h 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89"/>
                <a:gd name="T140" fmla="*/ 45 w 45"/>
                <a:gd name="T141" fmla="*/ 89 h 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89">
                  <a:moveTo>
                    <a:pt x="44" y="33"/>
                  </a:moveTo>
                  <a:cubicBezTo>
                    <a:pt x="44" y="33"/>
                    <a:pt x="45" y="33"/>
                    <a:pt x="44" y="33"/>
                  </a:cubicBezTo>
                  <a:cubicBezTo>
                    <a:pt x="43" y="32"/>
                    <a:pt x="41" y="33"/>
                    <a:pt x="40" y="33"/>
                  </a:cubicBezTo>
                  <a:cubicBezTo>
                    <a:pt x="39" y="33"/>
                    <a:pt x="39" y="34"/>
                    <a:pt x="38" y="33"/>
                  </a:cubicBezTo>
                  <a:cubicBezTo>
                    <a:pt x="38" y="33"/>
                    <a:pt x="39" y="32"/>
                    <a:pt x="38" y="31"/>
                  </a:cubicBezTo>
                  <a:cubicBezTo>
                    <a:pt x="37" y="31"/>
                    <a:pt x="35" y="32"/>
                    <a:pt x="34" y="31"/>
                  </a:cubicBezTo>
                  <a:cubicBezTo>
                    <a:pt x="33" y="31"/>
                    <a:pt x="35" y="30"/>
                    <a:pt x="35" y="29"/>
                  </a:cubicBezTo>
                  <a:cubicBezTo>
                    <a:pt x="35" y="28"/>
                    <a:pt x="34" y="28"/>
                    <a:pt x="34" y="27"/>
                  </a:cubicBezTo>
                  <a:cubicBezTo>
                    <a:pt x="34" y="27"/>
                    <a:pt x="36" y="27"/>
                    <a:pt x="35" y="27"/>
                  </a:cubicBezTo>
                  <a:cubicBezTo>
                    <a:pt x="34" y="26"/>
                    <a:pt x="33" y="26"/>
                    <a:pt x="32" y="26"/>
                  </a:cubicBezTo>
                  <a:cubicBezTo>
                    <a:pt x="31" y="25"/>
                    <a:pt x="31" y="23"/>
                    <a:pt x="32" y="22"/>
                  </a:cubicBezTo>
                  <a:cubicBezTo>
                    <a:pt x="32" y="22"/>
                    <a:pt x="34" y="21"/>
                    <a:pt x="33" y="21"/>
                  </a:cubicBezTo>
                  <a:cubicBezTo>
                    <a:pt x="32" y="21"/>
                    <a:pt x="30" y="21"/>
                    <a:pt x="29" y="21"/>
                  </a:cubicBezTo>
                  <a:cubicBezTo>
                    <a:pt x="28" y="22"/>
                    <a:pt x="27" y="22"/>
                    <a:pt x="26" y="23"/>
                  </a:cubicBezTo>
                  <a:cubicBezTo>
                    <a:pt x="26" y="23"/>
                    <a:pt x="25" y="22"/>
                    <a:pt x="25" y="22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6" y="20"/>
                    <a:pt x="24" y="20"/>
                    <a:pt x="24" y="19"/>
                  </a:cubicBezTo>
                  <a:cubicBezTo>
                    <a:pt x="24" y="18"/>
                    <a:pt x="26" y="17"/>
                    <a:pt x="27" y="15"/>
                  </a:cubicBezTo>
                  <a:cubicBezTo>
                    <a:pt x="28" y="14"/>
                    <a:pt x="29" y="14"/>
                    <a:pt x="30" y="13"/>
                  </a:cubicBezTo>
                  <a:cubicBezTo>
                    <a:pt x="30" y="12"/>
                    <a:pt x="29" y="12"/>
                    <a:pt x="29" y="11"/>
                  </a:cubicBezTo>
                  <a:cubicBezTo>
                    <a:pt x="29" y="11"/>
                    <a:pt x="30" y="11"/>
                    <a:pt x="30" y="11"/>
                  </a:cubicBezTo>
                  <a:cubicBezTo>
                    <a:pt x="30" y="10"/>
                    <a:pt x="29" y="9"/>
                    <a:pt x="29" y="9"/>
                  </a:cubicBezTo>
                  <a:cubicBezTo>
                    <a:pt x="29" y="7"/>
                    <a:pt x="29" y="5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2" y="5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19" y="5"/>
                    <a:pt x="19" y="5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3" y="12"/>
                    <a:pt x="13" y="12"/>
                  </a:cubicBezTo>
                  <a:cubicBezTo>
                    <a:pt x="13" y="12"/>
                    <a:pt x="12" y="12"/>
                    <a:pt x="12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11" y="15"/>
                    <a:pt x="10" y="14"/>
                    <a:pt x="10" y="15"/>
                  </a:cubicBezTo>
                  <a:cubicBezTo>
                    <a:pt x="10" y="16"/>
                    <a:pt x="12" y="16"/>
                    <a:pt x="11" y="16"/>
                  </a:cubicBezTo>
                  <a:cubicBezTo>
                    <a:pt x="10" y="18"/>
                    <a:pt x="10" y="20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5" y="22"/>
                    <a:pt x="5" y="23"/>
                    <a:pt x="6" y="24"/>
                  </a:cubicBezTo>
                  <a:cubicBezTo>
                    <a:pt x="6" y="25"/>
                    <a:pt x="6" y="26"/>
                    <a:pt x="6" y="27"/>
                  </a:cubicBezTo>
                  <a:cubicBezTo>
                    <a:pt x="6" y="27"/>
                    <a:pt x="5" y="26"/>
                    <a:pt x="5" y="27"/>
                  </a:cubicBezTo>
                  <a:cubicBezTo>
                    <a:pt x="4" y="28"/>
                    <a:pt x="5" y="29"/>
                    <a:pt x="5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4" y="32"/>
                    <a:pt x="3" y="32"/>
                    <a:pt x="3" y="32"/>
                  </a:cubicBezTo>
                  <a:cubicBezTo>
                    <a:pt x="3" y="32"/>
                    <a:pt x="2" y="32"/>
                    <a:pt x="2" y="32"/>
                  </a:cubicBezTo>
                  <a:cubicBezTo>
                    <a:pt x="2" y="33"/>
                    <a:pt x="3" y="35"/>
                    <a:pt x="3" y="36"/>
                  </a:cubicBezTo>
                  <a:cubicBezTo>
                    <a:pt x="2" y="36"/>
                    <a:pt x="1" y="34"/>
                    <a:pt x="0" y="35"/>
                  </a:cubicBezTo>
                  <a:cubicBezTo>
                    <a:pt x="0" y="35"/>
                    <a:pt x="0" y="36"/>
                    <a:pt x="0" y="37"/>
                  </a:cubicBezTo>
                  <a:cubicBezTo>
                    <a:pt x="1" y="37"/>
                    <a:pt x="1" y="36"/>
                    <a:pt x="2" y="37"/>
                  </a:cubicBezTo>
                  <a:cubicBezTo>
                    <a:pt x="2" y="37"/>
                    <a:pt x="2" y="38"/>
                    <a:pt x="2" y="38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6" y="41"/>
                    <a:pt x="6" y="41"/>
                  </a:cubicBezTo>
                  <a:cubicBezTo>
                    <a:pt x="7" y="42"/>
                    <a:pt x="8" y="42"/>
                    <a:pt x="9" y="42"/>
                  </a:cubicBezTo>
                  <a:cubicBezTo>
                    <a:pt x="9" y="42"/>
                    <a:pt x="9" y="43"/>
                    <a:pt x="9" y="44"/>
                  </a:cubicBezTo>
                  <a:cubicBezTo>
                    <a:pt x="10" y="44"/>
                    <a:pt x="11" y="44"/>
                    <a:pt x="11" y="45"/>
                  </a:cubicBezTo>
                  <a:cubicBezTo>
                    <a:pt x="12" y="46"/>
                    <a:pt x="11" y="46"/>
                    <a:pt x="12" y="47"/>
                  </a:cubicBezTo>
                  <a:cubicBezTo>
                    <a:pt x="12" y="48"/>
                    <a:pt x="12" y="49"/>
                    <a:pt x="13" y="50"/>
                  </a:cubicBezTo>
                  <a:cubicBezTo>
                    <a:pt x="13" y="51"/>
                    <a:pt x="12" y="52"/>
                    <a:pt x="12" y="53"/>
                  </a:cubicBezTo>
                  <a:cubicBezTo>
                    <a:pt x="12" y="54"/>
                    <a:pt x="13" y="56"/>
                    <a:pt x="13" y="57"/>
                  </a:cubicBezTo>
                  <a:cubicBezTo>
                    <a:pt x="12" y="58"/>
                    <a:pt x="12" y="58"/>
                    <a:pt x="12" y="59"/>
                  </a:cubicBezTo>
                  <a:cubicBezTo>
                    <a:pt x="12" y="60"/>
                    <a:pt x="12" y="60"/>
                    <a:pt x="12" y="61"/>
                  </a:cubicBezTo>
                  <a:cubicBezTo>
                    <a:pt x="14" y="60"/>
                    <a:pt x="13" y="58"/>
                    <a:pt x="14" y="58"/>
                  </a:cubicBezTo>
                  <a:cubicBezTo>
                    <a:pt x="16" y="58"/>
                    <a:pt x="14" y="60"/>
                    <a:pt x="15" y="61"/>
                  </a:cubicBezTo>
                  <a:cubicBezTo>
                    <a:pt x="15" y="61"/>
                    <a:pt x="16" y="61"/>
                    <a:pt x="16" y="61"/>
                  </a:cubicBezTo>
                  <a:cubicBezTo>
                    <a:pt x="17" y="61"/>
                    <a:pt x="16" y="60"/>
                    <a:pt x="17" y="60"/>
                  </a:cubicBezTo>
                  <a:cubicBezTo>
                    <a:pt x="17" y="60"/>
                    <a:pt x="17" y="61"/>
                    <a:pt x="18" y="61"/>
                  </a:cubicBezTo>
                  <a:cubicBezTo>
                    <a:pt x="18" y="61"/>
                    <a:pt x="18" y="60"/>
                    <a:pt x="18" y="60"/>
                  </a:cubicBezTo>
                  <a:cubicBezTo>
                    <a:pt x="19" y="60"/>
                    <a:pt x="18" y="61"/>
                    <a:pt x="19" y="61"/>
                  </a:cubicBezTo>
                  <a:cubicBezTo>
                    <a:pt x="20" y="61"/>
                    <a:pt x="21" y="60"/>
                    <a:pt x="21" y="59"/>
                  </a:cubicBezTo>
                  <a:cubicBezTo>
                    <a:pt x="22" y="59"/>
                    <a:pt x="20" y="59"/>
                    <a:pt x="21" y="58"/>
                  </a:cubicBezTo>
                  <a:cubicBezTo>
                    <a:pt x="21" y="58"/>
                    <a:pt x="22" y="59"/>
                    <a:pt x="22" y="58"/>
                  </a:cubicBezTo>
                  <a:cubicBezTo>
                    <a:pt x="23" y="58"/>
                    <a:pt x="21" y="57"/>
                    <a:pt x="22" y="57"/>
                  </a:cubicBezTo>
                  <a:cubicBezTo>
                    <a:pt x="22" y="56"/>
                    <a:pt x="22" y="58"/>
                    <a:pt x="23" y="58"/>
                  </a:cubicBezTo>
                  <a:cubicBezTo>
                    <a:pt x="24" y="58"/>
                    <a:pt x="24" y="57"/>
                    <a:pt x="24" y="57"/>
                  </a:cubicBezTo>
                  <a:cubicBezTo>
                    <a:pt x="25" y="56"/>
                    <a:pt x="24" y="54"/>
                    <a:pt x="25" y="54"/>
                  </a:cubicBezTo>
                  <a:cubicBezTo>
                    <a:pt x="25" y="53"/>
                    <a:pt x="26" y="54"/>
                    <a:pt x="26" y="55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8"/>
                    <a:pt x="28" y="59"/>
                    <a:pt x="29" y="60"/>
                  </a:cubicBezTo>
                  <a:cubicBezTo>
                    <a:pt x="29" y="60"/>
                    <a:pt x="30" y="59"/>
                    <a:pt x="30" y="59"/>
                  </a:cubicBezTo>
                  <a:cubicBezTo>
                    <a:pt x="30" y="60"/>
                    <a:pt x="30" y="62"/>
                    <a:pt x="30" y="63"/>
                  </a:cubicBezTo>
                  <a:cubicBezTo>
                    <a:pt x="30" y="64"/>
                    <a:pt x="30" y="66"/>
                    <a:pt x="31" y="67"/>
                  </a:cubicBezTo>
                  <a:cubicBezTo>
                    <a:pt x="31" y="68"/>
                    <a:pt x="32" y="68"/>
                    <a:pt x="32" y="69"/>
                  </a:cubicBezTo>
                  <a:cubicBezTo>
                    <a:pt x="32" y="70"/>
                    <a:pt x="32" y="71"/>
                    <a:pt x="32" y="72"/>
                  </a:cubicBezTo>
                  <a:cubicBezTo>
                    <a:pt x="33" y="72"/>
                    <a:pt x="33" y="70"/>
                    <a:pt x="33" y="70"/>
                  </a:cubicBezTo>
                  <a:cubicBezTo>
                    <a:pt x="34" y="72"/>
                    <a:pt x="34" y="73"/>
                    <a:pt x="35" y="74"/>
                  </a:cubicBezTo>
                  <a:cubicBezTo>
                    <a:pt x="36" y="75"/>
                    <a:pt x="36" y="76"/>
                    <a:pt x="36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5" y="79"/>
                    <a:pt x="35" y="80"/>
                    <a:pt x="36" y="81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7" y="82"/>
                    <a:pt x="36" y="82"/>
                    <a:pt x="36" y="82"/>
                  </a:cubicBezTo>
                  <a:cubicBezTo>
                    <a:pt x="35" y="83"/>
                    <a:pt x="36" y="84"/>
                    <a:pt x="36" y="85"/>
                  </a:cubicBezTo>
                  <a:cubicBezTo>
                    <a:pt x="36" y="85"/>
                    <a:pt x="35" y="86"/>
                    <a:pt x="35" y="86"/>
                  </a:cubicBezTo>
                  <a:cubicBezTo>
                    <a:pt x="35" y="87"/>
                    <a:pt x="35" y="88"/>
                    <a:pt x="36" y="89"/>
                  </a:cubicBezTo>
                  <a:cubicBezTo>
                    <a:pt x="36" y="89"/>
                    <a:pt x="36" y="88"/>
                    <a:pt x="37" y="88"/>
                  </a:cubicBezTo>
                  <a:cubicBezTo>
                    <a:pt x="37" y="87"/>
                    <a:pt x="37" y="86"/>
                    <a:pt x="37" y="85"/>
                  </a:cubicBezTo>
                  <a:cubicBezTo>
                    <a:pt x="37" y="84"/>
                    <a:pt x="38" y="84"/>
                    <a:pt x="39" y="83"/>
                  </a:cubicBezTo>
                  <a:cubicBezTo>
                    <a:pt x="40" y="82"/>
                    <a:pt x="41" y="81"/>
                    <a:pt x="41" y="79"/>
                  </a:cubicBezTo>
                  <a:cubicBezTo>
                    <a:pt x="41" y="79"/>
                    <a:pt x="40" y="79"/>
                    <a:pt x="40" y="79"/>
                  </a:cubicBezTo>
                  <a:cubicBezTo>
                    <a:pt x="39" y="77"/>
                    <a:pt x="38" y="76"/>
                    <a:pt x="37" y="74"/>
                  </a:cubicBezTo>
                  <a:cubicBezTo>
                    <a:pt x="37" y="74"/>
                    <a:pt x="38" y="74"/>
                    <a:pt x="38" y="74"/>
                  </a:cubicBezTo>
                  <a:cubicBezTo>
                    <a:pt x="38" y="73"/>
                    <a:pt x="39" y="73"/>
                    <a:pt x="39" y="72"/>
                  </a:cubicBezTo>
                  <a:cubicBezTo>
                    <a:pt x="38" y="71"/>
                    <a:pt x="38" y="71"/>
                    <a:pt x="37" y="70"/>
                  </a:cubicBezTo>
                  <a:cubicBezTo>
                    <a:pt x="36" y="69"/>
                    <a:pt x="35" y="69"/>
                    <a:pt x="34" y="68"/>
                  </a:cubicBezTo>
                  <a:cubicBezTo>
                    <a:pt x="33" y="67"/>
                    <a:pt x="33" y="66"/>
                    <a:pt x="32" y="64"/>
                  </a:cubicBezTo>
                  <a:cubicBezTo>
                    <a:pt x="32" y="64"/>
                    <a:pt x="34" y="64"/>
                    <a:pt x="34" y="64"/>
                  </a:cubicBezTo>
                  <a:cubicBezTo>
                    <a:pt x="34" y="63"/>
                    <a:pt x="34" y="61"/>
                    <a:pt x="34" y="61"/>
                  </a:cubicBezTo>
                  <a:cubicBezTo>
                    <a:pt x="34" y="60"/>
                    <a:pt x="35" y="61"/>
                    <a:pt x="35" y="60"/>
                  </a:cubicBezTo>
                  <a:cubicBezTo>
                    <a:pt x="36" y="60"/>
                    <a:pt x="35" y="59"/>
                    <a:pt x="35" y="59"/>
                  </a:cubicBezTo>
                  <a:cubicBezTo>
                    <a:pt x="35" y="59"/>
                    <a:pt x="34" y="59"/>
                    <a:pt x="34" y="59"/>
                  </a:cubicBezTo>
                  <a:cubicBezTo>
                    <a:pt x="33" y="58"/>
                    <a:pt x="34" y="57"/>
                    <a:pt x="34" y="57"/>
                  </a:cubicBezTo>
                  <a:cubicBezTo>
                    <a:pt x="34" y="56"/>
                    <a:pt x="33" y="56"/>
                    <a:pt x="32" y="56"/>
                  </a:cubicBezTo>
                  <a:cubicBezTo>
                    <a:pt x="32" y="54"/>
                    <a:pt x="31" y="53"/>
                    <a:pt x="30" y="51"/>
                  </a:cubicBezTo>
                  <a:cubicBezTo>
                    <a:pt x="30" y="51"/>
                    <a:pt x="30" y="52"/>
                    <a:pt x="30" y="51"/>
                  </a:cubicBezTo>
                  <a:cubicBezTo>
                    <a:pt x="30" y="50"/>
                    <a:pt x="30" y="50"/>
                    <a:pt x="29" y="49"/>
                  </a:cubicBezTo>
                  <a:cubicBezTo>
                    <a:pt x="29" y="49"/>
                    <a:pt x="28" y="49"/>
                    <a:pt x="28" y="49"/>
                  </a:cubicBezTo>
                  <a:cubicBezTo>
                    <a:pt x="28" y="49"/>
                    <a:pt x="28" y="48"/>
                    <a:pt x="28" y="48"/>
                  </a:cubicBezTo>
                  <a:cubicBezTo>
                    <a:pt x="28" y="47"/>
                    <a:pt x="29" y="48"/>
                    <a:pt x="29" y="48"/>
                  </a:cubicBezTo>
                  <a:cubicBezTo>
                    <a:pt x="30" y="46"/>
                    <a:pt x="29" y="44"/>
                    <a:pt x="30" y="43"/>
                  </a:cubicBezTo>
                  <a:cubicBezTo>
                    <a:pt x="30" y="42"/>
                    <a:pt x="32" y="43"/>
                    <a:pt x="32" y="43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5" y="42"/>
                    <a:pt x="34" y="42"/>
                    <a:pt x="35" y="41"/>
                  </a:cubicBezTo>
                  <a:cubicBezTo>
                    <a:pt x="36" y="41"/>
                    <a:pt x="36" y="42"/>
                    <a:pt x="37" y="41"/>
                  </a:cubicBezTo>
                  <a:cubicBezTo>
                    <a:pt x="37" y="41"/>
                    <a:pt x="37" y="40"/>
                    <a:pt x="37" y="40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9" y="40"/>
                    <a:pt x="39" y="40"/>
                    <a:pt x="40" y="40"/>
                  </a:cubicBezTo>
                  <a:cubicBezTo>
                    <a:pt x="40" y="39"/>
                    <a:pt x="40" y="38"/>
                    <a:pt x="40" y="38"/>
                  </a:cubicBezTo>
                  <a:cubicBezTo>
                    <a:pt x="41" y="37"/>
                    <a:pt x="42" y="38"/>
                    <a:pt x="43" y="37"/>
                  </a:cubicBezTo>
                  <a:cubicBezTo>
                    <a:pt x="43" y="37"/>
                    <a:pt x="41" y="37"/>
                    <a:pt x="41" y="36"/>
                  </a:cubicBezTo>
                  <a:cubicBezTo>
                    <a:pt x="41" y="35"/>
                    <a:pt x="42" y="35"/>
                    <a:pt x="43" y="34"/>
                  </a:cubicBezTo>
                  <a:cubicBezTo>
                    <a:pt x="43" y="34"/>
                    <a:pt x="44" y="34"/>
                    <a:pt x="44" y="3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1" name="Freeform 846"/>
            <p:cNvSpPr>
              <a:spLocks/>
            </p:cNvSpPr>
            <p:nvPr/>
          </p:nvSpPr>
          <p:spPr bwMode="auto">
            <a:xfrm>
              <a:off x="5759" y="2792"/>
              <a:ext cx="170" cy="97"/>
            </a:xfrm>
            <a:custGeom>
              <a:avLst/>
              <a:gdLst>
                <a:gd name="T0" fmla="*/ 493 w 49"/>
                <a:gd name="T1" fmla="*/ 170 h 28"/>
                <a:gd name="T2" fmla="*/ 541 w 49"/>
                <a:gd name="T3" fmla="*/ 156 h 28"/>
                <a:gd name="T4" fmla="*/ 517 w 49"/>
                <a:gd name="T5" fmla="*/ 146 h 28"/>
                <a:gd name="T6" fmla="*/ 493 w 49"/>
                <a:gd name="T7" fmla="*/ 132 h 28"/>
                <a:gd name="T8" fmla="*/ 493 w 49"/>
                <a:gd name="T9" fmla="*/ 121 h 28"/>
                <a:gd name="T10" fmla="*/ 531 w 49"/>
                <a:gd name="T11" fmla="*/ 121 h 28"/>
                <a:gd name="T12" fmla="*/ 579 w 49"/>
                <a:gd name="T13" fmla="*/ 107 h 28"/>
                <a:gd name="T14" fmla="*/ 579 w 49"/>
                <a:gd name="T15" fmla="*/ 83 h 28"/>
                <a:gd name="T16" fmla="*/ 566 w 49"/>
                <a:gd name="T17" fmla="*/ 83 h 28"/>
                <a:gd name="T18" fmla="*/ 531 w 49"/>
                <a:gd name="T19" fmla="*/ 73 h 28"/>
                <a:gd name="T20" fmla="*/ 507 w 49"/>
                <a:gd name="T21" fmla="*/ 83 h 28"/>
                <a:gd name="T22" fmla="*/ 468 w 49"/>
                <a:gd name="T23" fmla="*/ 83 h 28"/>
                <a:gd name="T24" fmla="*/ 468 w 49"/>
                <a:gd name="T25" fmla="*/ 49 h 28"/>
                <a:gd name="T26" fmla="*/ 482 w 49"/>
                <a:gd name="T27" fmla="*/ 35 h 28"/>
                <a:gd name="T28" fmla="*/ 458 w 49"/>
                <a:gd name="T29" fmla="*/ 35 h 28"/>
                <a:gd name="T30" fmla="*/ 434 w 49"/>
                <a:gd name="T31" fmla="*/ 10 h 28"/>
                <a:gd name="T32" fmla="*/ 420 w 49"/>
                <a:gd name="T33" fmla="*/ 24 h 28"/>
                <a:gd name="T34" fmla="*/ 396 w 49"/>
                <a:gd name="T35" fmla="*/ 0 h 28"/>
                <a:gd name="T36" fmla="*/ 385 w 49"/>
                <a:gd name="T37" fmla="*/ 49 h 28"/>
                <a:gd name="T38" fmla="*/ 361 w 49"/>
                <a:gd name="T39" fmla="*/ 83 h 28"/>
                <a:gd name="T40" fmla="*/ 337 w 49"/>
                <a:gd name="T41" fmla="*/ 83 h 28"/>
                <a:gd name="T42" fmla="*/ 337 w 49"/>
                <a:gd name="T43" fmla="*/ 97 h 28"/>
                <a:gd name="T44" fmla="*/ 350 w 49"/>
                <a:gd name="T45" fmla="*/ 107 h 28"/>
                <a:gd name="T46" fmla="*/ 350 w 49"/>
                <a:gd name="T47" fmla="*/ 121 h 28"/>
                <a:gd name="T48" fmla="*/ 312 w 49"/>
                <a:gd name="T49" fmla="*/ 121 h 28"/>
                <a:gd name="T50" fmla="*/ 253 w 49"/>
                <a:gd name="T51" fmla="*/ 132 h 28"/>
                <a:gd name="T52" fmla="*/ 253 w 49"/>
                <a:gd name="T53" fmla="*/ 156 h 28"/>
                <a:gd name="T54" fmla="*/ 170 w 49"/>
                <a:gd name="T55" fmla="*/ 215 h 28"/>
                <a:gd name="T56" fmla="*/ 121 w 49"/>
                <a:gd name="T57" fmla="*/ 229 h 28"/>
                <a:gd name="T58" fmla="*/ 108 w 49"/>
                <a:gd name="T59" fmla="*/ 253 h 28"/>
                <a:gd name="T60" fmla="*/ 83 w 49"/>
                <a:gd name="T61" fmla="*/ 253 h 28"/>
                <a:gd name="T62" fmla="*/ 97 w 49"/>
                <a:gd name="T63" fmla="*/ 277 h 28"/>
                <a:gd name="T64" fmla="*/ 73 w 49"/>
                <a:gd name="T65" fmla="*/ 301 h 28"/>
                <a:gd name="T66" fmla="*/ 35 w 49"/>
                <a:gd name="T67" fmla="*/ 288 h 28"/>
                <a:gd name="T68" fmla="*/ 35 w 49"/>
                <a:gd name="T69" fmla="*/ 288 h 28"/>
                <a:gd name="T70" fmla="*/ 10 w 49"/>
                <a:gd name="T71" fmla="*/ 288 h 28"/>
                <a:gd name="T72" fmla="*/ 0 w 49"/>
                <a:gd name="T73" fmla="*/ 277 h 28"/>
                <a:gd name="T74" fmla="*/ 0 w 49"/>
                <a:gd name="T75" fmla="*/ 301 h 28"/>
                <a:gd name="T76" fmla="*/ 49 w 49"/>
                <a:gd name="T77" fmla="*/ 326 h 28"/>
                <a:gd name="T78" fmla="*/ 59 w 49"/>
                <a:gd name="T79" fmla="*/ 336 h 28"/>
                <a:gd name="T80" fmla="*/ 83 w 49"/>
                <a:gd name="T81" fmla="*/ 326 h 28"/>
                <a:gd name="T82" fmla="*/ 132 w 49"/>
                <a:gd name="T83" fmla="*/ 336 h 28"/>
                <a:gd name="T84" fmla="*/ 156 w 49"/>
                <a:gd name="T85" fmla="*/ 326 h 28"/>
                <a:gd name="T86" fmla="*/ 156 w 49"/>
                <a:gd name="T87" fmla="*/ 312 h 28"/>
                <a:gd name="T88" fmla="*/ 194 w 49"/>
                <a:gd name="T89" fmla="*/ 301 h 28"/>
                <a:gd name="T90" fmla="*/ 194 w 49"/>
                <a:gd name="T91" fmla="*/ 312 h 28"/>
                <a:gd name="T92" fmla="*/ 215 w 49"/>
                <a:gd name="T93" fmla="*/ 312 h 28"/>
                <a:gd name="T94" fmla="*/ 239 w 49"/>
                <a:gd name="T95" fmla="*/ 326 h 28"/>
                <a:gd name="T96" fmla="*/ 253 w 49"/>
                <a:gd name="T97" fmla="*/ 312 h 28"/>
                <a:gd name="T98" fmla="*/ 288 w 49"/>
                <a:gd name="T99" fmla="*/ 312 h 28"/>
                <a:gd name="T100" fmla="*/ 288 w 49"/>
                <a:gd name="T101" fmla="*/ 288 h 28"/>
                <a:gd name="T102" fmla="*/ 326 w 49"/>
                <a:gd name="T103" fmla="*/ 239 h 28"/>
                <a:gd name="T104" fmla="*/ 361 w 49"/>
                <a:gd name="T105" fmla="*/ 204 h 28"/>
                <a:gd name="T106" fmla="*/ 361 w 49"/>
                <a:gd name="T107" fmla="*/ 156 h 28"/>
                <a:gd name="T108" fmla="*/ 396 w 49"/>
                <a:gd name="T109" fmla="*/ 146 h 28"/>
                <a:gd name="T110" fmla="*/ 420 w 49"/>
                <a:gd name="T111" fmla="*/ 156 h 28"/>
                <a:gd name="T112" fmla="*/ 458 w 49"/>
                <a:gd name="T113" fmla="*/ 156 h 28"/>
                <a:gd name="T114" fmla="*/ 493 w 49"/>
                <a:gd name="T115" fmla="*/ 170 h 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"/>
                <a:gd name="T175" fmla="*/ 0 h 28"/>
                <a:gd name="T176" fmla="*/ 49 w 49"/>
                <a:gd name="T177" fmla="*/ 28 h 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" h="28">
                  <a:moveTo>
                    <a:pt x="41" y="14"/>
                  </a:moveTo>
                  <a:cubicBezTo>
                    <a:pt x="42" y="13"/>
                    <a:pt x="44" y="14"/>
                    <a:pt x="45" y="13"/>
                  </a:cubicBezTo>
                  <a:cubicBezTo>
                    <a:pt x="45" y="12"/>
                    <a:pt x="43" y="12"/>
                    <a:pt x="43" y="12"/>
                  </a:cubicBezTo>
                  <a:cubicBezTo>
                    <a:pt x="42" y="12"/>
                    <a:pt x="42" y="11"/>
                    <a:pt x="41" y="1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9"/>
                    <a:pt x="43" y="10"/>
                    <a:pt x="44" y="10"/>
                  </a:cubicBezTo>
                  <a:cubicBezTo>
                    <a:pt x="45" y="10"/>
                    <a:pt x="47" y="10"/>
                    <a:pt x="48" y="9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8" y="7"/>
                    <a:pt x="47" y="7"/>
                    <a:pt x="47" y="7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3" y="6"/>
                    <a:pt x="43" y="7"/>
                    <a:pt x="42" y="7"/>
                  </a:cubicBezTo>
                  <a:cubicBezTo>
                    <a:pt x="41" y="8"/>
                    <a:pt x="40" y="7"/>
                    <a:pt x="39" y="7"/>
                  </a:cubicBezTo>
                  <a:cubicBezTo>
                    <a:pt x="38" y="6"/>
                    <a:pt x="39" y="5"/>
                    <a:pt x="39" y="4"/>
                  </a:cubicBezTo>
                  <a:cubicBezTo>
                    <a:pt x="39" y="4"/>
                    <a:pt x="40" y="3"/>
                    <a:pt x="40" y="3"/>
                  </a:cubicBezTo>
                  <a:cubicBezTo>
                    <a:pt x="40" y="2"/>
                    <a:pt x="38" y="3"/>
                    <a:pt x="38" y="3"/>
                  </a:cubicBezTo>
                  <a:cubicBezTo>
                    <a:pt x="37" y="2"/>
                    <a:pt x="37" y="1"/>
                    <a:pt x="36" y="1"/>
                  </a:cubicBezTo>
                  <a:cubicBezTo>
                    <a:pt x="36" y="0"/>
                    <a:pt x="35" y="2"/>
                    <a:pt x="35" y="2"/>
                  </a:cubicBezTo>
                  <a:cubicBezTo>
                    <a:pt x="34" y="1"/>
                    <a:pt x="34" y="0"/>
                    <a:pt x="33" y="0"/>
                  </a:cubicBezTo>
                  <a:cubicBezTo>
                    <a:pt x="32" y="1"/>
                    <a:pt x="32" y="3"/>
                    <a:pt x="32" y="4"/>
                  </a:cubicBezTo>
                  <a:cubicBezTo>
                    <a:pt x="31" y="5"/>
                    <a:pt x="31" y="6"/>
                    <a:pt x="30" y="7"/>
                  </a:cubicBezTo>
                  <a:cubicBezTo>
                    <a:pt x="30" y="8"/>
                    <a:pt x="28" y="7"/>
                    <a:pt x="28" y="7"/>
                  </a:cubicBezTo>
                  <a:cubicBezTo>
                    <a:pt x="28" y="7"/>
                    <a:pt x="28" y="8"/>
                    <a:pt x="28" y="8"/>
                  </a:cubicBezTo>
                  <a:cubicBezTo>
                    <a:pt x="28" y="9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8" y="10"/>
                    <a:pt x="27" y="10"/>
                    <a:pt x="26" y="10"/>
                  </a:cubicBezTo>
                  <a:cubicBezTo>
                    <a:pt x="24" y="10"/>
                    <a:pt x="22" y="10"/>
                    <a:pt x="21" y="11"/>
                  </a:cubicBezTo>
                  <a:cubicBezTo>
                    <a:pt x="20" y="12"/>
                    <a:pt x="22" y="13"/>
                    <a:pt x="21" y="13"/>
                  </a:cubicBezTo>
                  <a:cubicBezTo>
                    <a:pt x="19" y="15"/>
                    <a:pt x="17" y="17"/>
                    <a:pt x="14" y="18"/>
                  </a:cubicBezTo>
                  <a:cubicBezTo>
                    <a:pt x="13" y="19"/>
                    <a:pt x="11" y="18"/>
                    <a:pt x="10" y="19"/>
                  </a:cubicBezTo>
                  <a:cubicBezTo>
                    <a:pt x="9" y="20"/>
                    <a:pt x="10" y="21"/>
                    <a:pt x="9" y="21"/>
                  </a:cubicBezTo>
                  <a:cubicBezTo>
                    <a:pt x="8" y="22"/>
                    <a:pt x="8" y="21"/>
                    <a:pt x="7" y="21"/>
                  </a:cubicBezTo>
                  <a:cubicBezTo>
                    <a:pt x="7" y="21"/>
                    <a:pt x="8" y="22"/>
                    <a:pt x="8" y="23"/>
                  </a:cubicBezTo>
                  <a:cubicBezTo>
                    <a:pt x="8" y="24"/>
                    <a:pt x="7" y="25"/>
                    <a:pt x="6" y="25"/>
                  </a:cubicBezTo>
                  <a:cubicBezTo>
                    <a:pt x="5" y="25"/>
                    <a:pt x="4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3" y="27"/>
                    <a:pt x="4" y="27"/>
                  </a:cubicBezTo>
                  <a:cubicBezTo>
                    <a:pt x="4" y="28"/>
                    <a:pt x="4" y="28"/>
                    <a:pt x="5" y="28"/>
                  </a:cubicBezTo>
                  <a:cubicBezTo>
                    <a:pt x="6" y="28"/>
                    <a:pt x="6" y="28"/>
                    <a:pt x="7" y="27"/>
                  </a:cubicBezTo>
                  <a:cubicBezTo>
                    <a:pt x="8" y="27"/>
                    <a:pt x="10" y="28"/>
                    <a:pt x="11" y="28"/>
                  </a:cubicBezTo>
                  <a:cubicBezTo>
                    <a:pt x="12" y="28"/>
                    <a:pt x="12" y="27"/>
                    <a:pt x="13" y="27"/>
                  </a:cubicBezTo>
                  <a:cubicBezTo>
                    <a:pt x="13" y="27"/>
                    <a:pt x="12" y="26"/>
                    <a:pt x="13" y="26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0" y="27"/>
                    <a:pt x="20" y="26"/>
                    <a:pt x="21" y="26"/>
                  </a:cubicBezTo>
                  <a:cubicBezTo>
                    <a:pt x="22" y="25"/>
                    <a:pt x="24" y="26"/>
                    <a:pt x="24" y="26"/>
                  </a:cubicBezTo>
                  <a:cubicBezTo>
                    <a:pt x="25" y="25"/>
                    <a:pt x="24" y="25"/>
                    <a:pt x="24" y="24"/>
                  </a:cubicBezTo>
                  <a:cubicBezTo>
                    <a:pt x="25" y="23"/>
                    <a:pt x="26" y="21"/>
                    <a:pt x="27" y="20"/>
                  </a:cubicBezTo>
                  <a:cubicBezTo>
                    <a:pt x="28" y="19"/>
                    <a:pt x="29" y="18"/>
                    <a:pt x="30" y="17"/>
                  </a:cubicBezTo>
                  <a:cubicBezTo>
                    <a:pt x="30" y="16"/>
                    <a:pt x="29" y="14"/>
                    <a:pt x="30" y="13"/>
                  </a:cubicBezTo>
                  <a:cubicBezTo>
                    <a:pt x="30" y="12"/>
                    <a:pt x="32" y="12"/>
                    <a:pt x="33" y="12"/>
                  </a:cubicBezTo>
                  <a:cubicBezTo>
                    <a:pt x="34" y="12"/>
                    <a:pt x="34" y="13"/>
                    <a:pt x="35" y="13"/>
                  </a:cubicBezTo>
                  <a:cubicBezTo>
                    <a:pt x="36" y="13"/>
                    <a:pt x="37" y="13"/>
                    <a:pt x="38" y="13"/>
                  </a:cubicBezTo>
                  <a:cubicBezTo>
                    <a:pt x="39" y="13"/>
                    <a:pt x="40" y="13"/>
                    <a:pt x="41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2" name="Freeform 847"/>
            <p:cNvSpPr>
              <a:spLocks/>
            </p:cNvSpPr>
            <p:nvPr/>
          </p:nvSpPr>
          <p:spPr bwMode="auto">
            <a:xfrm>
              <a:off x="5604" y="2792"/>
              <a:ext cx="69" cy="83"/>
            </a:xfrm>
            <a:custGeom>
              <a:avLst/>
              <a:gdLst>
                <a:gd name="T0" fmla="*/ 97 w 20"/>
                <a:gd name="T1" fmla="*/ 24 h 24"/>
                <a:gd name="T2" fmla="*/ 121 w 20"/>
                <a:gd name="T3" fmla="*/ 48 h 24"/>
                <a:gd name="T4" fmla="*/ 131 w 20"/>
                <a:gd name="T5" fmla="*/ 59 h 24"/>
                <a:gd name="T6" fmla="*/ 141 w 20"/>
                <a:gd name="T7" fmla="*/ 59 h 24"/>
                <a:gd name="T8" fmla="*/ 179 w 20"/>
                <a:gd name="T9" fmla="*/ 107 h 24"/>
                <a:gd name="T10" fmla="*/ 179 w 20"/>
                <a:gd name="T11" fmla="*/ 156 h 24"/>
                <a:gd name="T12" fmla="*/ 179 w 20"/>
                <a:gd name="T13" fmla="*/ 180 h 24"/>
                <a:gd name="T14" fmla="*/ 179 w 20"/>
                <a:gd name="T15" fmla="*/ 214 h 24"/>
                <a:gd name="T16" fmla="*/ 204 w 20"/>
                <a:gd name="T17" fmla="*/ 228 h 24"/>
                <a:gd name="T18" fmla="*/ 214 w 20"/>
                <a:gd name="T19" fmla="*/ 252 h 24"/>
                <a:gd name="T20" fmla="*/ 238 w 20"/>
                <a:gd name="T21" fmla="*/ 287 h 24"/>
                <a:gd name="T22" fmla="*/ 228 w 20"/>
                <a:gd name="T23" fmla="*/ 287 h 24"/>
                <a:gd name="T24" fmla="*/ 214 w 20"/>
                <a:gd name="T25" fmla="*/ 277 h 24"/>
                <a:gd name="T26" fmla="*/ 190 w 20"/>
                <a:gd name="T27" fmla="*/ 277 h 24"/>
                <a:gd name="T28" fmla="*/ 141 w 20"/>
                <a:gd name="T29" fmla="*/ 263 h 24"/>
                <a:gd name="T30" fmla="*/ 83 w 20"/>
                <a:gd name="T31" fmla="*/ 239 h 24"/>
                <a:gd name="T32" fmla="*/ 59 w 20"/>
                <a:gd name="T33" fmla="*/ 214 h 24"/>
                <a:gd name="T34" fmla="*/ 72 w 20"/>
                <a:gd name="T35" fmla="*/ 190 h 24"/>
                <a:gd name="T36" fmla="*/ 35 w 20"/>
                <a:gd name="T37" fmla="*/ 156 h 24"/>
                <a:gd name="T38" fmla="*/ 35 w 20"/>
                <a:gd name="T39" fmla="*/ 145 h 24"/>
                <a:gd name="T40" fmla="*/ 24 w 20"/>
                <a:gd name="T41" fmla="*/ 131 h 24"/>
                <a:gd name="T42" fmla="*/ 24 w 20"/>
                <a:gd name="T43" fmla="*/ 97 h 24"/>
                <a:gd name="T44" fmla="*/ 10 w 20"/>
                <a:gd name="T45" fmla="*/ 83 h 24"/>
                <a:gd name="T46" fmla="*/ 10 w 20"/>
                <a:gd name="T47" fmla="*/ 35 h 24"/>
                <a:gd name="T48" fmla="*/ 0 w 20"/>
                <a:gd name="T49" fmla="*/ 10 h 24"/>
                <a:gd name="T50" fmla="*/ 0 w 20"/>
                <a:gd name="T51" fmla="*/ 0 h 24"/>
                <a:gd name="T52" fmla="*/ 10 w 20"/>
                <a:gd name="T53" fmla="*/ 10 h 24"/>
                <a:gd name="T54" fmla="*/ 35 w 20"/>
                <a:gd name="T55" fmla="*/ 10 h 24"/>
                <a:gd name="T56" fmla="*/ 48 w 20"/>
                <a:gd name="T57" fmla="*/ 24 h 24"/>
                <a:gd name="T58" fmla="*/ 35 w 20"/>
                <a:gd name="T59" fmla="*/ 48 h 24"/>
                <a:gd name="T60" fmla="*/ 48 w 20"/>
                <a:gd name="T61" fmla="*/ 59 h 24"/>
                <a:gd name="T62" fmla="*/ 72 w 20"/>
                <a:gd name="T63" fmla="*/ 48 h 24"/>
                <a:gd name="T64" fmla="*/ 83 w 20"/>
                <a:gd name="T65" fmla="*/ 48 h 24"/>
                <a:gd name="T66" fmla="*/ 97 w 20"/>
                <a:gd name="T67" fmla="*/ 24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4"/>
                <a:gd name="T104" fmla="*/ 20 w 2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4">
                  <a:moveTo>
                    <a:pt x="8" y="2"/>
                  </a:moveTo>
                  <a:cubicBezTo>
                    <a:pt x="9" y="3"/>
                    <a:pt x="9" y="3"/>
                    <a:pt x="10" y="4"/>
                  </a:cubicBezTo>
                  <a:cubicBezTo>
                    <a:pt x="10" y="4"/>
                    <a:pt x="10" y="5"/>
                    <a:pt x="11" y="5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3" y="6"/>
                    <a:pt x="15" y="8"/>
                    <a:pt x="15" y="9"/>
                  </a:cubicBezTo>
                  <a:cubicBezTo>
                    <a:pt x="16" y="10"/>
                    <a:pt x="15" y="12"/>
                    <a:pt x="15" y="13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6"/>
                    <a:pt x="15" y="17"/>
                    <a:pt x="15" y="18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1"/>
                  </a:cubicBezTo>
                  <a:cubicBezTo>
                    <a:pt x="19" y="22"/>
                    <a:pt x="20" y="22"/>
                    <a:pt x="2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2"/>
                    <a:pt x="18" y="23"/>
                  </a:cubicBezTo>
                  <a:cubicBezTo>
                    <a:pt x="17" y="23"/>
                    <a:pt x="17" y="24"/>
                    <a:pt x="16" y="23"/>
                  </a:cubicBezTo>
                  <a:cubicBezTo>
                    <a:pt x="14" y="23"/>
                    <a:pt x="14" y="23"/>
                    <a:pt x="12" y="22"/>
                  </a:cubicBezTo>
                  <a:cubicBezTo>
                    <a:pt x="10" y="21"/>
                    <a:pt x="8" y="20"/>
                    <a:pt x="7" y="20"/>
                  </a:cubicBezTo>
                  <a:cubicBezTo>
                    <a:pt x="6" y="19"/>
                    <a:pt x="5" y="19"/>
                    <a:pt x="5" y="18"/>
                  </a:cubicBezTo>
                  <a:cubicBezTo>
                    <a:pt x="4" y="17"/>
                    <a:pt x="6" y="17"/>
                    <a:pt x="6" y="16"/>
                  </a:cubicBezTo>
                  <a:cubicBezTo>
                    <a:pt x="5" y="15"/>
                    <a:pt x="3" y="14"/>
                    <a:pt x="3" y="13"/>
                  </a:cubicBezTo>
                  <a:cubicBezTo>
                    <a:pt x="2" y="13"/>
                    <a:pt x="3" y="13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1" y="10"/>
                    <a:pt x="2" y="9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1" y="5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3" name="Freeform 848"/>
            <p:cNvSpPr>
              <a:spLocks/>
            </p:cNvSpPr>
            <p:nvPr/>
          </p:nvSpPr>
          <p:spPr bwMode="auto">
            <a:xfrm>
              <a:off x="5545" y="2563"/>
              <a:ext cx="142" cy="256"/>
            </a:xfrm>
            <a:custGeom>
              <a:avLst/>
              <a:gdLst>
                <a:gd name="T0" fmla="*/ 263 w 41"/>
                <a:gd name="T1" fmla="*/ 803 h 74"/>
                <a:gd name="T2" fmla="*/ 190 w 41"/>
                <a:gd name="T3" fmla="*/ 754 h 74"/>
                <a:gd name="T4" fmla="*/ 166 w 41"/>
                <a:gd name="T5" fmla="*/ 657 h 74"/>
                <a:gd name="T6" fmla="*/ 132 w 41"/>
                <a:gd name="T7" fmla="*/ 609 h 74"/>
                <a:gd name="T8" fmla="*/ 180 w 41"/>
                <a:gd name="T9" fmla="*/ 491 h 74"/>
                <a:gd name="T10" fmla="*/ 180 w 41"/>
                <a:gd name="T11" fmla="*/ 408 h 74"/>
                <a:gd name="T12" fmla="*/ 229 w 41"/>
                <a:gd name="T13" fmla="*/ 408 h 74"/>
                <a:gd name="T14" fmla="*/ 229 w 41"/>
                <a:gd name="T15" fmla="*/ 467 h 74"/>
                <a:gd name="T16" fmla="*/ 263 w 41"/>
                <a:gd name="T17" fmla="*/ 467 h 74"/>
                <a:gd name="T18" fmla="*/ 301 w 41"/>
                <a:gd name="T19" fmla="*/ 491 h 74"/>
                <a:gd name="T20" fmla="*/ 336 w 41"/>
                <a:gd name="T21" fmla="*/ 502 h 74"/>
                <a:gd name="T22" fmla="*/ 326 w 41"/>
                <a:gd name="T23" fmla="*/ 443 h 74"/>
                <a:gd name="T24" fmla="*/ 326 w 41"/>
                <a:gd name="T25" fmla="*/ 408 h 74"/>
                <a:gd name="T26" fmla="*/ 384 w 41"/>
                <a:gd name="T27" fmla="*/ 360 h 74"/>
                <a:gd name="T28" fmla="*/ 468 w 41"/>
                <a:gd name="T29" fmla="*/ 370 h 74"/>
                <a:gd name="T30" fmla="*/ 481 w 41"/>
                <a:gd name="T31" fmla="*/ 311 h 74"/>
                <a:gd name="T32" fmla="*/ 481 w 41"/>
                <a:gd name="T33" fmla="*/ 263 h 74"/>
                <a:gd name="T34" fmla="*/ 433 w 41"/>
                <a:gd name="T35" fmla="*/ 204 h 74"/>
                <a:gd name="T36" fmla="*/ 395 w 41"/>
                <a:gd name="T37" fmla="*/ 156 h 74"/>
                <a:gd name="T38" fmla="*/ 360 w 41"/>
                <a:gd name="T39" fmla="*/ 121 h 74"/>
                <a:gd name="T40" fmla="*/ 312 w 41"/>
                <a:gd name="T41" fmla="*/ 156 h 74"/>
                <a:gd name="T42" fmla="*/ 287 w 41"/>
                <a:gd name="T43" fmla="*/ 156 h 74"/>
                <a:gd name="T44" fmla="*/ 239 w 41"/>
                <a:gd name="T45" fmla="*/ 156 h 74"/>
                <a:gd name="T46" fmla="*/ 204 w 41"/>
                <a:gd name="T47" fmla="*/ 131 h 74"/>
                <a:gd name="T48" fmla="*/ 215 w 41"/>
                <a:gd name="T49" fmla="*/ 73 h 74"/>
                <a:gd name="T50" fmla="*/ 166 w 41"/>
                <a:gd name="T51" fmla="*/ 48 h 74"/>
                <a:gd name="T52" fmla="*/ 156 w 41"/>
                <a:gd name="T53" fmla="*/ 0 h 74"/>
                <a:gd name="T54" fmla="*/ 107 w 41"/>
                <a:gd name="T55" fmla="*/ 10 h 74"/>
                <a:gd name="T56" fmla="*/ 83 w 41"/>
                <a:gd name="T57" fmla="*/ 35 h 74"/>
                <a:gd name="T58" fmla="*/ 24 w 41"/>
                <a:gd name="T59" fmla="*/ 107 h 74"/>
                <a:gd name="T60" fmla="*/ 24 w 41"/>
                <a:gd name="T61" fmla="*/ 121 h 74"/>
                <a:gd name="T62" fmla="*/ 59 w 41"/>
                <a:gd name="T63" fmla="*/ 204 h 74"/>
                <a:gd name="T64" fmla="*/ 83 w 41"/>
                <a:gd name="T65" fmla="*/ 239 h 74"/>
                <a:gd name="T66" fmla="*/ 73 w 41"/>
                <a:gd name="T67" fmla="*/ 311 h 74"/>
                <a:gd name="T68" fmla="*/ 121 w 41"/>
                <a:gd name="T69" fmla="*/ 384 h 74"/>
                <a:gd name="T70" fmla="*/ 121 w 41"/>
                <a:gd name="T71" fmla="*/ 432 h 74"/>
                <a:gd name="T72" fmla="*/ 132 w 41"/>
                <a:gd name="T73" fmla="*/ 550 h 74"/>
                <a:gd name="T74" fmla="*/ 97 w 41"/>
                <a:gd name="T75" fmla="*/ 623 h 74"/>
                <a:gd name="T76" fmla="*/ 73 w 41"/>
                <a:gd name="T77" fmla="*/ 706 h 74"/>
                <a:gd name="T78" fmla="*/ 97 w 41"/>
                <a:gd name="T79" fmla="*/ 720 h 74"/>
                <a:gd name="T80" fmla="*/ 132 w 41"/>
                <a:gd name="T81" fmla="*/ 765 h 74"/>
                <a:gd name="T82" fmla="*/ 180 w 41"/>
                <a:gd name="T83" fmla="*/ 789 h 74"/>
                <a:gd name="T84" fmla="*/ 190 w 41"/>
                <a:gd name="T85" fmla="*/ 827 h 74"/>
                <a:gd name="T86" fmla="*/ 229 w 41"/>
                <a:gd name="T87" fmla="*/ 827 h 74"/>
                <a:gd name="T88" fmla="*/ 253 w 41"/>
                <a:gd name="T89" fmla="*/ 875 h 74"/>
                <a:gd name="T90" fmla="*/ 301 w 41"/>
                <a:gd name="T91" fmla="*/ 861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"/>
                <a:gd name="T139" fmla="*/ 0 h 74"/>
                <a:gd name="T140" fmla="*/ 41 w 41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" h="74">
                  <a:moveTo>
                    <a:pt x="25" y="70"/>
                  </a:moveTo>
                  <a:cubicBezTo>
                    <a:pt x="25" y="70"/>
                    <a:pt x="24" y="69"/>
                    <a:pt x="24" y="68"/>
                  </a:cubicBezTo>
                  <a:cubicBezTo>
                    <a:pt x="23" y="68"/>
                    <a:pt x="22" y="68"/>
                    <a:pt x="22" y="67"/>
                  </a:cubicBezTo>
                  <a:cubicBezTo>
                    <a:pt x="21" y="67"/>
                    <a:pt x="20" y="67"/>
                    <a:pt x="19" y="67"/>
                  </a:cubicBezTo>
                  <a:cubicBezTo>
                    <a:pt x="18" y="66"/>
                    <a:pt x="17" y="65"/>
                    <a:pt x="17" y="64"/>
                  </a:cubicBezTo>
                  <a:cubicBezTo>
                    <a:pt x="16" y="64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0"/>
                    <a:pt x="16" y="59"/>
                    <a:pt x="16" y="58"/>
                  </a:cubicBezTo>
                  <a:cubicBezTo>
                    <a:pt x="16" y="57"/>
                    <a:pt x="15" y="56"/>
                    <a:pt x="14" y="55"/>
                  </a:cubicBezTo>
                  <a:cubicBezTo>
                    <a:pt x="13" y="55"/>
                    <a:pt x="13" y="56"/>
                    <a:pt x="12" y="56"/>
                  </a:cubicBezTo>
                  <a:cubicBezTo>
                    <a:pt x="11" y="55"/>
                    <a:pt x="11" y="54"/>
                    <a:pt x="11" y="54"/>
                  </a:cubicBezTo>
                  <a:cubicBezTo>
                    <a:pt x="11" y="53"/>
                    <a:pt x="11" y="52"/>
                    <a:pt x="11" y="51"/>
                  </a:cubicBezTo>
                  <a:cubicBezTo>
                    <a:pt x="11" y="50"/>
                    <a:pt x="11" y="50"/>
                    <a:pt x="12" y="49"/>
                  </a:cubicBezTo>
                  <a:cubicBezTo>
                    <a:pt x="12" y="47"/>
                    <a:pt x="13" y="46"/>
                    <a:pt x="13" y="45"/>
                  </a:cubicBezTo>
                  <a:cubicBezTo>
                    <a:pt x="14" y="43"/>
                    <a:pt x="15" y="43"/>
                    <a:pt x="15" y="41"/>
                  </a:cubicBezTo>
                  <a:cubicBezTo>
                    <a:pt x="15" y="40"/>
                    <a:pt x="14" y="39"/>
                    <a:pt x="14" y="38"/>
                  </a:cubicBezTo>
                  <a:cubicBezTo>
                    <a:pt x="14" y="38"/>
                    <a:pt x="15" y="37"/>
                    <a:pt x="15" y="37"/>
                  </a:cubicBezTo>
                  <a:cubicBezTo>
                    <a:pt x="16" y="36"/>
                    <a:pt x="15" y="35"/>
                    <a:pt x="15" y="34"/>
                  </a:cubicBezTo>
                  <a:cubicBezTo>
                    <a:pt x="15" y="33"/>
                    <a:pt x="16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9" y="33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8" y="36"/>
                    <a:pt x="19" y="36"/>
                    <a:pt x="19" y="37"/>
                  </a:cubicBezTo>
                  <a:cubicBezTo>
                    <a:pt x="19" y="37"/>
                    <a:pt x="19" y="38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9"/>
                    <a:pt x="21" y="39"/>
                    <a:pt x="22" y="39"/>
                  </a:cubicBezTo>
                  <a:cubicBezTo>
                    <a:pt x="22" y="39"/>
                    <a:pt x="23" y="38"/>
                    <a:pt x="24" y="39"/>
                  </a:cubicBezTo>
                  <a:cubicBezTo>
                    <a:pt x="24" y="39"/>
                    <a:pt x="25" y="40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2"/>
                    <a:pt x="27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28" y="41"/>
                    <a:pt x="28" y="40"/>
                    <a:pt x="28" y="39"/>
                  </a:cubicBezTo>
                  <a:cubicBezTo>
                    <a:pt x="27" y="39"/>
                    <a:pt x="27" y="39"/>
                    <a:pt x="27" y="38"/>
                  </a:cubicBezTo>
                  <a:cubicBezTo>
                    <a:pt x="26" y="38"/>
                    <a:pt x="27" y="38"/>
                    <a:pt x="27" y="37"/>
                  </a:cubicBezTo>
                  <a:cubicBezTo>
                    <a:pt x="27" y="37"/>
                    <a:pt x="26" y="36"/>
                    <a:pt x="26" y="36"/>
                  </a:cubicBezTo>
                  <a:cubicBezTo>
                    <a:pt x="26" y="35"/>
                    <a:pt x="26" y="34"/>
                    <a:pt x="26" y="34"/>
                  </a:cubicBezTo>
                  <a:cubicBezTo>
                    <a:pt x="26" y="33"/>
                    <a:pt x="27" y="34"/>
                    <a:pt x="27" y="34"/>
                  </a:cubicBezTo>
                  <a:cubicBezTo>
                    <a:pt x="28" y="33"/>
                    <a:pt x="28" y="32"/>
                    <a:pt x="29" y="32"/>
                  </a:cubicBezTo>
                  <a:cubicBezTo>
                    <a:pt x="29" y="31"/>
                    <a:pt x="30" y="30"/>
                    <a:pt x="31" y="30"/>
                  </a:cubicBezTo>
                  <a:cubicBezTo>
                    <a:pt x="31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5" y="30"/>
                    <a:pt x="36" y="30"/>
                    <a:pt x="37" y="30"/>
                  </a:cubicBezTo>
                  <a:cubicBezTo>
                    <a:pt x="38" y="30"/>
                    <a:pt x="38" y="31"/>
                    <a:pt x="39" y="31"/>
                  </a:cubicBezTo>
                  <a:cubicBezTo>
                    <a:pt x="39" y="31"/>
                    <a:pt x="39" y="31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0" y="27"/>
                    <a:pt x="40" y="26"/>
                  </a:cubicBezTo>
                  <a:cubicBezTo>
                    <a:pt x="40" y="25"/>
                    <a:pt x="41" y="25"/>
                    <a:pt x="41" y="24"/>
                  </a:cubicBezTo>
                  <a:cubicBezTo>
                    <a:pt x="41" y="23"/>
                    <a:pt x="40" y="23"/>
                    <a:pt x="40" y="23"/>
                  </a:cubicBezTo>
                  <a:cubicBezTo>
                    <a:pt x="40" y="23"/>
                    <a:pt x="40" y="22"/>
                    <a:pt x="40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38" y="21"/>
                    <a:pt x="37" y="21"/>
                    <a:pt x="37" y="20"/>
                  </a:cubicBezTo>
                  <a:cubicBezTo>
                    <a:pt x="36" y="19"/>
                    <a:pt x="36" y="18"/>
                    <a:pt x="36" y="17"/>
                  </a:cubicBezTo>
                  <a:cubicBezTo>
                    <a:pt x="35" y="16"/>
                    <a:pt x="37" y="16"/>
                    <a:pt x="36" y="15"/>
                  </a:cubicBezTo>
                  <a:cubicBezTo>
                    <a:pt x="36" y="15"/>
                    <a:pt x="35" y="14"/>
                    <a:pt x="34" y="14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2"/>
                    <a:pt x="33" y="11"/>
                    <a:pt x="32" y="11"/>
                  </a:cubicBezTo>
                  <a:cubicBezTo>
                    <a:pt x="32" y="10"/>
                    <a:pt x="32" y="11"/>
                    <a:pt x="31" y="11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0" y="10"/>
                    <a:pt x="29" y="10"/>
                    <a:pt x="28" y="10"/>
                  </a:cubicBezTo>
                  <a:cubicBezTo>
                    <a:pt x="28" y="11"/>
                    <a:pt x="28" y="12"/>
                    <a:pt x="27" y="12"/>
                  </a:cubicBezTo>
                  <a:cubicBezTo>
                    <a:pt x="27" y="13"/>
                    <a:pt x="26" y="12"/>
                    <a:pt x="26" y="13"/>
                  </a:cubicBezTo>
                  <a:cubicBezTo>
                    <a:pt x="25" y="13"/>
                    <a:pt x="26" y="14"/>
                    <a:pt x="25" y="14"/>
                  </a:cubicBezTo>
                  <a:cubicBezTo>
                    <a:pt x="25" y="14"/>
                    <a:pt x="24" y="14"/>
                    <a:pt x="24" y="14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3" y="12"/>
                    <a:pt x="22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0" y="12"/>
                    <a:pt x="21" y="13"/>
                    <a:pt x="20" y="13"/>
                  </a:cubicBezTo>
                  <a:cubicBezTo>
                    <a:pt x="20" y="14"/>
                    <a:pt x="19" y="15"/>
                    <a:pt x="18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9" y="5"/>
                    <a:pt x="18" y="5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2"/>
                    <a:pt x="15" y="2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10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7" y="2"/>
                    <a:pt x="8" y="3"/>
                    <a:pt x="7" y="3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4" y="4"/>
                    <a:pt x="3" y="3"/>
                    <a:pt x="3" y="4"/>
                  </a:cubicBezTo>
                  <a:cubicBezTo>
                    <a:pt x="2" y="5"/>
                    <a:pt x="3" y="7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3" y="14"/>
                    <a:pt x="4" y="16"/>
                    <a:pt x="5" y="17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2"/>
                    <a:pt x="6" y="22"/>
                    <a:pt x="6" y="22"/>
                  </a:cubicBezTo>
                  <a:cubicBezTo>
                    <a:pt x="6" y="23"/>
                    <a:pt x="6" y="25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5" y="28"/>
                    <a:pt x="5" y="29"/>
                    <a:pt x="6" y="30"/>
                  </a:cubicBezTo>
                  <a:cubicBezTo>
                    <a:pt x="7" y="31"/>
                    <a:pt x="9" y="31"/>
                    <a:pt x="10" y="32"/>
                  </a:cubicBezTo>
                  <a:cubicBezTo>
                    <a:pt x="10" y="33"/>
                    <a:pt x="11" y="33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0" y="36"/>
                    <a:pt x="10" y="36"/>
                  </a:cubicBezTo>
                  <a:cubicBezTo>
                    <a:pt x="11" y="38"/>
                    <a:pt x="11" y="39"/>
                    <a:pt x="12" y="41"/>
                  </a:cubicBezTo>
                  <a:cubicBezTo>
                    <a:pt x="13" y="41"/>
                    <a:pt x="13" y="41"/>
                    <a:pt x="13" y="42"/>
                  </a:cubicBezTo>
                  <a:cubicBezTo>
                    <a:pt x="13" y="43"/>
                    <a:pt x="12" y="44"/>
                    <a:pt x="11" y="46"/>
                  </a:cubicBezTo>
                  <a:cubicBezTo>
                    <a:pt x="11" y="46"/>
                    <a:pt x="9" y="47"/>
                    <a:pt x="9" y="48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9" y="51"/>
                    <a:pt x="9" y="52"/>
                    <a:pt x="8" y="52"/>
                  </a:cubicBezTo>
                  <a:cubicBezTo>
                    <a:pt x="8" y="52"/>
                    <a:pt x="9" y="53"/>
                    <a:pt x="9" y="54"/>
                  </a:cubicBezTo>
                  <a:cubicBezTo>
                    <a:pt x="8" y="55"/>
                    <a:pt x="8" y="56"/>
                    <a:pt x="7" y="58"/>
                  </a:cubicBezTo>
                  <a:cubicBezTo>
                    <a:pt x="7" y="58"/>
                    <a:pt x="6" y="59"/>
                    <a:pt x="6" y="59"/>
                  </a:cubicBezTo>
                  <a:cubicBezTo>
                    <a:pt x="6" y="60"/>
                    <a:pt x="7" y="60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0"/>
                    <a:pt x="8" y="60"/>
                  </a:cubicBezTo>
                  <a:cubicBezTo>
                    <a:pt x="9" y="60"/>
                    <a:pt x="10" y="61"/>
                    <a:pt x="11" y="62"/>
                  </a:cubicBezTo>
                  <a:cubicBezTo>
                    <a:pt x="11" y="62"/>
                    <a:pt x="10" y="63"/>
                    <a:pt x="11" y="64"/>
                  </a:cubicBezTo>
                  <a:cubicBezTo>
                    <a:pt x="11" y="64"/>
                    <a:pt x="11" y="65"/>
                    <a:pt x="11" y="64"/>
                  </a:cubicBezTo>
                  <a:cubicBezTo>
                    <a:pt x="11" y="63"/>
                    <a:pt x="11" y="62"/>
                    <a:pt x="12" y="63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4" y="65"/>
                    <a:pt x="14" y="65"/>
                    <a:pt x="15" y="66"/>
                  </a:cubicBezTo>
                  <a:cubicBezTo>
                    <a:pt x="15" y="66"/>
                    <a:pt x="15" y="66"/>
                    <a:pt x="15" y="67"/>
                  </a:cubicBezTo>
                  <a:cubicBezTo>
                    <a:pt x="15" y="67"/>
                    <a:pt x="15" y="67"/>
                    <a:pt x="15" y="68"/>
                  </a:cubicBezTo>
                  <a:cubicBezTo>
                    <a:pt x="15" y="68"/>
                    <a:pt x="16" y="68"/>
                    <a:pt x="16" y="69"/>
                  </a:cubicBezTo>
                  <a:cubicBezTo>
                    <a:pt x="16" y="69"/>
                    <a:pt x="17" y="69"/>
                    <a:pt x="17" y="69"/>
                  </a:cubicBezTo>
                  <a:cubicBezTo>
                    <a:pt x="17" y="69"/>
                    <a:pt x="17" y="68"/>
                    <a:pt x="18" y="68"/>
                  </a:cubicBezTo>
                  <a:cubicBezTo>
                    <a:pt x="19" y="68"/>
                    <a:pt x="18" y="69"/>
                    <a:pt x="19" y="69"/>
                  </a:cubicBezTo>
                  <a:cubicBezTo>
                    <a:pt x="19" y="70"/>
                    <a:pt x="20" y="69"/>
                    <a:pt x="20" y="69"/>
                  </a:cubicBezTo>
                  <a:cubicBezTo>
                    <a:pt x="21" y="70"/>
                    <a:pt x="21" y="70"/>
                    <a:pt x="22" y="70"/>
                  </a:cubicBezTo>
                  <a:cubicBezTo>
                    <a:pt x="22" y="71"/>
                    <a:pt x="21" y="72"/>
                    <a:pt x="21" y="73"/>
                  </a:cubicBezTo>
                  <a:cubicBezTo>
                    <a:pt x="21" y="73"/>
                    <a:pt x="21" y="74"/>
                    <a:pt x="22" y="74"/>
                  </a:cubicBezTo>
                  <a:cubicBezTo>
                    <a:pt x="22" y="74"/>
                    <a:pt x="23" y="73"/>
                    <a:pt x="24" y="72"/>
                  </a:cubicBezTo>
                  <a:cubicBezTo>
                    <a:pt x="24" y="72"/>
                    <a:pt x="25" y="72"/>
                    <a:pt x="25" y="72"/>
                  </a:cubicBezTo>
                  <a:cubicBezTo>
                    <a:pt x="25" y="71"/>
                    <a:pt x="25" y="71"/>
                    <a:pt x="25" y="7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4" name="Freeform 849"/>
            <p:cNvSpPr>
              <a:spLocks/>
            </p:cNvSpPr>
            <p:nvPr/>
          </p:nvSpPr>
          <p:spPr bwMode="auto">
            <a:xfrm>
              <a:off x="5590" y="2522"/>
              <a:ext cx="124" cy="155"/>
            </a:xfrm>
            <a:custGeom>
              <a:avLst/>
              <a:gdLst>
                <a:gd name="T0" fmla="*/ 403 w 36"/>
                <a:gd name="T1" fmla="*/ 499 h 45"/>
                <a:gd name="T2" fmla="*/ 379 w 36"/>
                <a:gd name="T3" fmla="*/ 499 h 45"/>
                <a:gd name="T4" fmla="*/ 355 w 36"/>
                <a:gd name="T5" fmla="*/ 534 h 45"/>
                <a:gd name="T6" fmla="*/ 320 w 36"/>
                <a:gd name="T7" fmla="*/ 524 h 45"/>
                <a:gd name="T8" fmla="*/ 296 w 36"/>
                <a:gd name="T9" fmla="*/ 510 h 45"/>
                <a:gd name="T10" fmla="*/ 310 w 36"/>
                <a:gd name="T11" fmla="*/ 499 h 45"/>
                <a:gd name="T12" fmla="*/ 320 w 36"/>
                <a:gd name="T13" fmla="*/ 427 h 45"/>
                <a:gd name="T14" fmla="*/ 310 w 36"/>
                <a:gd name="T15" fmla="*/ 403 h 45"/>
                <a:gd name="T16" fmla="*/ 272 w 36"/>
                <a:gd name="T17" fmla="*/ 379 h 45"/>
                <a:gd name="T18" fmla="*/ 262 w 36"/>
                <a:gd name="T19" fmla="*/ 320 h 45"/>
                <a:gd name="T20" fmla="*/ 224 w 36"/>
                <a:gd name="T21" fmla="*/ 286 h 45"/>
                <a:gd name="T22" fmla="*/ 214 w 36"/>
                <a:gd name="T23" fmla="*/ 262 h 45"/>
                <a:gd name="T24" fmla="*/ 179 w 36"/>
                <a:gd name="T25" fmla="*/ 262 h 45"/>
                <a:gd name="T26" fmla="*/ 155 w 36"/>
                <a:gd name="T27" fmla="*/ 286 h 45"/>
                <a:gd name="T28" fmla="*/ 131 w 36"/>
                <a:gd name="T29" fmla="*/ 296 h 45"/>
                <a:gd name="T30" fmla="*/ 107 w 36"/>
                <a:gd name="T31" fmla="*/ 272 h 45"/>
                <a:gd name="T32" fmla="*/ 83 w 36"/>
                <a:gd name="T33" fmla="*/ 286 h 45"/>
                <a:gd name="T34" fmla="*/ 48 w 36"/>
                <a:gd name="T35" fmla="*/ 310 h 45"/>
                <a:gd name="T36" fmla="*/ 48 w 36"/>
                <a:gd name="T37" fmla="*/ 238 h 45"/>
                <a:gd name="T38" fmla="*/ 59 w 36"/>
                <a:gd name="T39" fmla="*/ 214 h 45"/>
                <a:gd name="T40" fmla="*/ 48 w 36"/>
                <a:gd name="T41" fmla="*/ 179 h 45"/>
                <a:gd name="T42" fmla="*/ 24 w 36"/>
                <a:gd name="T43" fmla="*/ 165 h 45"/>
                <a:gd name="T44" fmla="*/ 10 w 36"/>
                <a:gd name="T45" fmla="*/ 131 h 45"/>
                <a:gd name="T46" fmla="*/ 0 w 36"/>
                <a:gd name="T47" fmla="*/ 107 h 45"/>
                <a:gd name="T48" fmla="*/ 10 w 36"/>
                <a:gd name="T49" fmla="*/ 83 h 45"/>
                <a:gd name="T50" fmla="*/ 48 w 36"/>
                <a:gd name="T51" fmla="*/ 59 h 45"/>
                <a:gd name="T52" fmla="*/ 59 w 36"/>
                <a:gd name="T53" fmla="*/ 72 h 45"/>
                <a:gd name="T54" fmla="*/ 83 w 36"/>
                <a:gd name="T55" fmla="*/ 72 h 45"/>
                <a:gd name="T56" fmla="*/ 72 w 36"/>
                <a:gd name="T57" fmla="*/ 34 h 45"/>
                <a:gd name="T58" fmla="*/ 72 w 36"/>
                <a:gd name="T59" fmla="*/ 0 h 45"/>
                <a:gd name="T60" fmla="*/ 96 w 36"/>
                <a:gd name="T61" fmla="*/ 10 h 45"/>
                <a:gd name="T62" fmla="*/ 117 w 36"/>
                <a:gd name="T63" fmla="*/ 48 h 45"/>
                <a:gd name="T64" fmla="*/ 141 w 36"/>
                <a:gd name="T65" fmla="*/ 48 h 45"/>
                <a:gd name="T66" fmla="*/ 155 w 36"/>
                <a:gd name="T67" fmla="*/ 107 h 45"/>
                <a:gd name="T68" fmla="*/ 189 w 36"/>
                <a:gd name="T69" fmla="*/ 117 h 45"/>
                <a:gd name="T70" fmla="*/ 214 w 36"/>
                <a:gd name="T71" fmla="*/ 107 h 45"/>
                <a:gd name="T72" fmla="*/ 224 w 36"/>
                <a:gd name="T73" fmla="*/ 131 h 45"/>
                <a:gd name="T74" fmla="*/ 262 w 36"/>
                <a:gd name="T75" fmla="*/ 155 h 45"/>
                <a:gd name="T76" fmla="*/ 248 w 36"/>
                <a:gd name="T77" fmla="*/ 165 h 45"/>
                <a:gd name="T78" fmla="*/ 214 w 36"/>
                <a:gd name="T79" fmla="*/ 179 h 45"/>
                <a:gd name="T80" fmla="*/ 203 w 36"/>
                <a:gd name="T81" fmla="*/ 203 h 45"/>
                <a:gd name="T82" fmla="*/ 286 w 36"/>
                <a:gd name="T83" fmla="*/ 262 h 45"/>
                <a:gd name="T84" fmla="*/ 320 w 36"/>
                <a:gd name="T85" fmla="*/ 310 h 45"/>
                <a:gd name="T86" fmla="*/ 355 w 36"/>
                <a:gd name="T87" fmla="*/ 344 h 45"/>
                <a:gd name="T88" fmla="*/ 393 w 36"/>
                <a:gd name="T89" fmla="*/ 393 h 45"/>
                <a:gd name="T90" fmla="*/ 403 w 36"/>
                <a:gd name="T91" fmla="*/ 417 h 45"/>
                <a:gd name="T92" fmla="*/ 417 w 36"/>
                <a:gd name="T93" fmla="*/ 462 h 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"/>
                <a:gd name="T142" fmla="*/ 0 h 45"/>
                <a:gd name="T143" fmla="*/ 36 w 36"/>
                <a:gd name="T144" fmla="*/ 45 h 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" h="45">
                  <a:moveTo>
                    <a:pt x="36" y="41"/>
                  </a:moveTo>
                  <a:cubicBezTo>
                    <a:pt x="35" y="42"/>
                    <a:pt x="35" y="42"/>
                    <a:pt x="34" y="42"/>
                  </a:cubicBezTo>
                  <a:cubicBezTo>
                    <a:pt x="34" y="43"/>
                    <a:pt x="33" y="43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0" y="42"/>
                    <a:pt x="29" y="43"/>
                  </a:cubicBezTo>
                  <a:cubicBezTo>
                    <a:pt x="29" y="43"/>
                    <a:pt x="30" y="44"/>
                    <a:pt x="30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8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3"/>
                    <a:pt x="25" y="43"/>
                  </a:cubicBezTo>
                  <a:cubicBezTo>
                    <a:pt x="25" y="43"/>
                    <a:pt x="25" y="43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0"/>
                    <a:pt x="26" y="39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7" y="35"/>
                    <a:pt x="26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5" y="34"/>
                    <a:pt x="25" y="33"/>
                  </a:cubicBezTo>
                  <a:cubicBezTo>
                    <a:pt x="24" y="33"/>
                    <a:pt x="23" y="32"/>
                    <a:pt x="23" y="32"/>
                  </a:cubicBezTo>
                  <a:cubicBezTo>
                    <a:pt x="22" y="31"/>
                    <a:pt x="22" y="30"/>
                    <a:pt x="22" y="29"/>
                  </a:cubicBezTo>
                  <a:cubicBezTo>
                    <a:pt x="22" y="28"/>
                    <a:pt x="23" y="27"/>
                    <a:pt x="22" y="27"/>
                  </a:cubicBezTo>
                  <a:cubicBezTo>
                    <a:pt x="22" y="26"/>
                    <a:pt x="21" y="26"/>
                    <a:pt x="21" y="25"/>
                  </a:cubicBezTo>
                  <a:cubicBezTo>
                    <a:pt x="20" y="25"/>
                    <a:pt x="20" y="25"/>
                    <a:pt x="19" y="24"/>
                  </a:cubicBezTo>
                  <a:cubicBezTo>
                    <a:pt x="19" y="23"/>
                    <a:pt x="19" y="23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5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2" y="24"/>
                    <a:pt x="13" y="25"/>
                    <a:pt x="12" y="25"/>
                  </a:cubicBezTo>
                  <a:cubicBezTo>
                    <a:pt x="12" y="26"/>
                    <a:pt x="11" y="26"/>
                    <a:pt x="11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1" y="23"/>
                    <a:pt x="10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8" y="24"/>
                    <a:pt x="7" y="24"/>
                  </a:cubicBezTo>
                  <a:cubicBezTo>
                    <a:pt x="7" y="25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1"/>
                    <a:pt x="4" y="21"/>
                    <a:pt x="4" y="20"/>
                  </a:cubicBezTo>
                  <a:cubicBezTo>
                    <a:pt x="4" y="20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6" y="16"/>
                    <a:pt x="5" y="16"/>
                  </a:cubicBezTo>
                  <a:cubicBezTo>
                    <a:pt x="5" y="15"/>
                    <a:pt x="4" y="16"/>
                    <a:pt x="4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2" y="14"/>
                    <a:pt x="2" y="14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9"/>
                    <a:pt x="2" y="9"/>
                    <a:pt x="2" y="9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7"/>
                    <a:pt x="13" y="8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10"/>
                    <a:pt x="16" y="10"/>
                  </a:cubicBezTo>
                  <a:cubicBezTo>
                    <a:pt x="16" y="10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10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20" y="12"/>
                    <a:pt x="21" y="12"/>
                    <a:pt x="22" y="13"/>
                  </a:cubicBezTo>
                  <a:cubicBezTo>
                    <a:pt x="22" y="13"/>
                    <a:pt x="22" y="13"/>
                    <a:pt x="22" y="14"/>
                  </a:cubicBez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1" y="15"/>
                    <a:pt x="20" y="15"/>
                  </a:cubicBezTo>
                  <a:cubicBezTo>
                    <a:pt x="20" y="16"/>
                    <a:pt x="19" y="15"/>
                    <a:pt x="18" y="15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8" y="16"/>
                    <a:pt x="17" y="16"/>
                    <a:pt x="17" y="17"/>
                  </a:cubicBezTo>
                  <a:cubicBezTo>
                    <a:pt x="19" y="18"/>
                    <a:pt x="21" y="18"/>
                    <a:pt x="23" y="20"/>
                  </a:cubicBezTo>
                  <a:cubicBezTo>
                    <a:pt x="24" y="20"/>
                    <a:pt x="23" y="21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4"/>
                    <a:pt x="26" y="25"/>
                    <a:pt x="27" y="26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8"/>
                    <a:pt x="30" y="29"/>
                    <a:pt x="30" y="29"/>
                  </a:cubicBezTo>
                  <a:cubicBezTo>
                    <a:pt x="30" y="30"/>
                    <a:pt x="30" y="31"/>
                    <a:pt x="31" y="31"/>
                  </a:cubicBezTo>
                  <a:cubicBezTo>
                    <a:pt x="32" y="32"/>
                    <a:pt x="33" y="32"/>
                    <a:pt x="33" y="33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5" y="34"/>
                    <a:pt x="34" y="34"/>
                    <a:pt x="34" y="35"/>
                  </a:cubicBezTo>
                  <a:cubicBezTo>
                    <a:pt x="34" y="36"/>
                    <a:pt x="36" y="37"/>
                    <a:pt x="36" y="38"/>
                  </a:cubicBezTo>
                  <a:cubicBezTo>
                    <a:pt x="36" y="38"/>
                    <a:pt x="35" y="38"/>
                    <a:pt x="35" y="39"/>
                  </a:cubicBezTo>
                  <a:cubicBezTo>
                    <a:pt x="35" y="40"/>
                    <a:pt x="36" y="40"/>
                    <a:pt x="36" y="4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5" name="Freeform 850"/>
            <p:cNvSpPr>
              <a:spLocks/>
            </p:cNvSpPr>
            <p:nvPr/>
          </p:nvSpPr>
          <p:spPr bwMode="auto">
            <a:xfrm>
              <a:off x="5631" y="2664"/>
              <a:ext cx="97" cy="69"/>
            </a:xfrm>
            <a:custGeom>
              <a:avLst/>
              <a:gdLst>
                <a:gd name="T0" fmla="*/ 132 w 28"/>
                <a:gd name="T1" fmla="*/ 238 h 20"/>
                <a:gd name="T2" fmla="*/ 107 w 28"/>
                <a:gd name="T3" fmla="*/ 238 h 20"/>
                <a:gd name="T4" fmla="*/ 97 w 28"/>
                <a:gd name="T5" fmla="*/ 214 h 20"/>
                <a:gd name="T6" fmla="*/ 97 w 28"/>
                <a:gd name="T7" fmla="*/ 204 h 20"/>
                <a:gd name="T8" fmla="*/ 73 w 28"/>
                <a:gd name="T9" fmla="*/ 204 h 20"/>
                <a:gd name="T10" fmla="*/ 73 w 28"/>
                <a:gd name="T11" fmla="*/ 214 h 20"/>
                <a:gd name="T12" fmla="*/ 49 w 28"/>
                <a:gd name="T13" fmla="*/ 214 h 20"/>
                <a:gd name="T14" fmla="*/ 49 w 28"/>
                <a:gd name="T15" fmla="*/ 190 h 20"/>
                <a:gd name="T16" fmla="*/ 49 w 28"/>
                <a:gd name="T17" fmla="*/ 166 h 20"/>
                <a:gd name="T18" fmla="*/ 24 w 28"/>
                <a:gd name="T19" fmla="*/ 141 h 20"/>
                <a:gd name="T20" fmla="*/ 24 w 28"/>
                <a:gd name="T21" fmla="*/ 121 h 20"/>
                <a:gd name="T22" fmla="*/ 10 w 28"/>
                <a:gd name="T23" fmla="*/ 107 h 20"/>
                <a:gd name="T24" fmla="*/ 10 w 28"/>
                <a:gd name="T25" fmla="*/ 97 h 20"/>
                <a:gd name="T26" fmla="*/ 0 w 28"/>
                <a:gd name="T27" fmla="*/ 72 h 20"/>
                <a:gd name="T28" fmla="*/ 0 w 28"/>
                <a:gd name="T29" fmla="*/ 48 h 20"/>
                <a:gd name="T30" fmla="*/ 10 w 28"/>
                <a:gd name="T31" fmla="*/ 48 h 20"/>
                <a:gd name="T32" fmla="*/ 35 w 28"/>
                <a:gd name="T33" fmla="*/ 24 h 20"/>
                <a:gd name="T34" fmla="*/ 59 w 28"/>
                <a:gd name="T35" fmla="*/ 10 h 20"/>
                <a:gd name="T36" fmla="*/ 83 w 28"/>
                <a:gd name="T37" fmla="*/ 10 h 20"/>
                <a:gd name="T38" fmla="*/ 97 w 28"/>
                <a:gd name="T39" fmla="*/ 10 h 20"/>
                <a:gd name="T40" fmla="*/ 146 w 28"/>
                <a:gd name="T41" fmla="*/ 10 h 20"/>
                <a:gd name="T42" fmla="*/ 170 w 28"/>
                <a:gd name="T43" fmla="*/ 24 h 20"/>
                <a:gd name="T44" fmla="*/ 180 w 28"/>
                <a:gd name="T45" fmla="*/ 24 h 20"/>
                <a:gd name="T46" fmla="*/ 191 w 28"/>
                <a:gd name="T47" fmla="*/ 24 h 20"/>
                <a:gd name="T48" fmla="*/ 215 w 28"/>
                <a:gd name="T49" fmla="*/ 35 h 20"/>
                <a:gd name="T50" fmla="*/ 229 w 28"/>
                <a:gd name="T51" fmla="*/ 35 h 20"/>
                <a:gd name="T52" fmla="*/ 229 w 28"/>
                <a:gd name="T53" fmla="*/ 10 h 20"/>
                <a:gd name="T54" fmla="*/ 253 w 28"/>
                <a:gd name="T55" fmla="*/ 10 h 20"/>
                <a:gd name="T56" fmla="*/ 277 w 28"/>
                <a:gd name="T57" fmla="*/ 10 h 20"/>
                <a:gd name="T58" fmla="*/ 288 w 28"/>
                <a:gd name="T59" fmla="*/ 10 h 20"/>
                <a:gd name="T60" fmla="*/ 312 w 28"/>
                <a:gd name="T61" fmla="*/ 0 h 20"/>
                <a:gd name="T62" fmla="*/ 312 w 28"/>
                <a:gd name="T63" fmla="*/ 10 h 20"/>
                <a:gd name="T64" fmla="*/ 312 w 28"/>
                <a:gd name="T65" fmla="*/ 24 h 20"/>
                <a:gd name="T66" fmla="*/ 312 w 28"/>
                <a:gd name="T67" fmla="*/ 48 h 20"/>
                <a:gd name="T68" fmla="*/ 336 w 28"/>
                <a:gd name="T69" fmla="*/ 59 h 20"/>
                <a:gd name="T70" fmla="*/ 336 w 28"/>
                <a:gd name="T71" fmla="*/ 97 h 20"/>
                <a:gd name="T72" fmla="*/ 326 w 28"/>
                <a:gd name="T73" fmla="*/ 141 h 20"/>
                <a:gd name="T74" fmla="*/ 312 w 28"/>
                <a:gd name="T75" fmla="*/ 131 h 20"/>
                <a:gd name="T76" fmla="*/ 277 w 28"/>
                <a:gd name="T77" fmla="*/ 155 h 20"/>
                <a:gd name="T78" fmla="*/ 253 w 28"/>
                <a:gd name="T79" fmla="*/ 155 h 20"/>
                <a:gd name="T80" fmla="*/ 253 w 28"/>
                <a:gd name="T81" fmla="*/ 166 h 20"/>
                <a:gd name="T82" fmla="*/ 229 w 28"/>
                <a:gd name="T83" fmla="*/ 166 h 20"/>
                <a:gd name="T84" fmla="*/ 215 w 28"/>
                <a:gd name="T85" fmla="*/ 179 h 20"/>
                <a:gd name="T86" fmla="*/ 229 w 28"/>
                <a:gd name="T87" fmla="*/ 190 h 20"/>
                <a:gd name="T88" fmla="*/ 239 w 28"/>
                <a:gd name="T89" fmla="*/ 204 h 20"/>
                <a:gd name="T90" fmla="*/ 239 w 28"/>
                <a:gd name="T91" fmla="*/ 214 h 20"/>
                <a:gd name="T92" fmla="*/ 239 w 28"/>
                <a:gd name="T93" fmla="*/ 228 h 20"/>
                <a:gd name="T94" fmla="*/ 215 w 28"/>
                <a:gd name="T95" fmla="*/ 214 h 20"/>
                <a:gd name="T96" fmla="*/ 170 w 28"/>
                <a:gd name="T97" fmla="*/ 214 h 20"/>
                <a:gd name="T98" fmla="*/ 170 w 28"/>
                <a:gd name="T99" fmla="*/ 238 h 20"/>
                <a:gd name="T100" fmla="*/ 156 w 28"/>
                <a:gd name="T101" fmla="*/ 238 h 20"/>
                <a:gd name="T102" fmla="*/ 132 w 28"/>
                <a:gd name="T103" fmla="*/ 238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"/>
                <a:gd name="T157" fmla="*/ 0 h 20"/>
                <a:gd name="T158" fmla="*/ 28 w 28"/>
                <a:gd name="T159" fmla="*/ 20 h 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" h="20">
                  <a:moveTo>
                    <a:pt x="11" y="20"/>
                  </a:moveTo>
                  <a:cubicBezTo>
                    <a:pt x="10" y="20"/>
                    <a:pt x="10" y="20"/>
                    <a:pt x="9" y="20"/>
                  </a:cubicBezTo>
                  <a:cubicBezTo>
                    <a:pt x="9" y="19"/>
                    <a:pt x="8" y="19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7" y="16"/>
                    <a:pt x="7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5" y="18"/>
                    <a:pt x="4" y="19"/>
                    <a:pt x="4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3" y="14"/>
                    <a:pt x="3" y="13"/>
                    <a:pt x="2" y="12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3" y="1"/>
                    <a:pt x="13" y="1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5" y="3"/>
                    <a:pt x="16" y="2"/>
                    <a:pt x="16" y="2"/>
                  </a:cubicBezTo>
                  <a:cubicBezTo>
                    <a:pt x="16" y="2"/>
                    <a:pt x="17" y="3"/>
                    <a:pt x="18" y="3"/>
                  </a:cubicBezTo>
                  <a:cubicBezTo>
                    <a:pt x="18" y="3"/>
                    <a:pt x="19" y="4"/>
                    <a:pt x="19" y="3"/>
                  </a:cubicBezTo>
                  <a:cubicBezTo>
                    <a:pt x="20" y="3"/>
                    <a:pt x="18" y="2"/>
                    <a:pt x="19" y="1"/>
                  </a:cubicBezTo>
                  <a:cubicBezTo>
                    <a:pt x="19" y="1"/>
                    <a:pt x="21" y="1"/>
                    <a:pt x="21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5" y="1"/>
                    <a:pt x="25" y="0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2"/>
                    <a:pt x="27" y="2"/>
                    <a:pt x="26" y="2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9"/>
                    <a:pt x="28" y="10"/>
                    <a:pt x="27" y="12"/>
                  </a:cubicBezTo>
                  <a:cubicBezTo>
                    <a:pt x="27" y="12"/>
                    <a:pt x="26" y="11"/>
                    <a:pt x="26" y="11"/>
                  </a:cubicBezTo>
                  <a:cubicBezTo>
                    <a:pt x="25" y="12"/>
                    <a:pt x="24" y="13"/>
                    <a:pt x="23" y="13"/>
                  </a:cubicBezTo>
                  <a:cubicBezTo>
                    <a:pt x="23" y="13"/>
                    <a:pt x="21" y="13"/>
                    <a:pt x="21" y="13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5"/>
                    <a:pt x="18" y="16"/>
                    <a:pt x="19" y="16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9" y="19"/>
                    <a:pt x="18" y="18"/>
                    <a:pt x="18" y="18"/>
                  </a:cubicBezTo>
                  <a:cubicBezTo>
                    <a:pt x="16" y="18"/>
                    <a:pt x="15" y="18"/>
                    <a:pt x="14" y="18"/>
                  </a:cubicBezTo>
                  <a:cubicBezTo>
                    <a:pt x="13" y="18"/>
                    <a:pt x="15" y="19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6" name="Freeform 851"/>
            <p:cNvSpPr>
              <a:spLocks/>
            </p:cNvSpPr>
            <p:nvPr/>
          </p:nvSpPr>
          <p:spPr bwMode="auto">
            <a:xfrm>
              <a:off x="5618" y="2508"/>
              <a:ext cx="124" cy="256"/>
            </a:xfrm>
            <a:custGeom>
              <a:avLst/>
              <a:gdLst>
                <a:gd name="T0" fmla="*/ 189 w 36"/>
                <a:gd name="T1" fmla="*/ 778 h 74"/>
                <a:gd name="T2" fmla="*/ 203 w 36"/>
                <a:gd name="T3" fmla="*/ 861 h 74"/>
                <a:gd name="T4" fmla="*/ 224 w 36"/>
                <a:gd name="T5" fmla="*/ 875 h 74"/>
                <a:gd name="T6" fmla="*/ 272 w 36"/>
                <a:gd name="T7" fmla="*/ 827 h 74"/>
                <a:gd name="T8" fmla="*/ 286 w 36"/>
                <a:gd name="T9" fmla="*/ 813 h 74"/>
                <a:gd name="T10" fmla="*/ 286 w 36"/>
                <a:gd name="T11" fmla="*/ 789 h 74"/>
                <a:gd name="T12" fmla="*/ 310 w 36"/>
                <a:gd name="T13" fmla="*/ 765 h 74"/>
                <a:gd name="T14" fmla="*/ 369 w 36"/>
                <a:gd name="T15" fmla="*/ 754 h 74"/>
                <a:gd name="T16" fmla="*/ 403 w 36"/>
                <a:gd name="T17" fmla="*/ 720 h 74"/>
                <a:gd name="T18" fmla="*/ 417 w 36"/>
                <a:gd name="T19" fmla="*/ 647 h 74"/>
                <a:gd name="T20" fmla="*/ 417 w 36"/>
                <a:gd name="T21" fmla="*/ 633 h 74"/>
                <a:gd name="T22" fmla="*/ 417 w 36"/>
                <a:gd name="T23" fmla="*/ 588 h 74"/>
                <a:gd name="T24" fmla="*/ 393 w 36"/>
                <a:gd name="T25" fmla="*/ 477 h 74"/>
                <a:gd name="T26" fmla="*/ 344 w 36"/>
                <a:gd name="T27" fmla="*/ 432 h 74"/>
                <a:gd name="T28" fmla="*/ 296 w 36"/>
                <a:gd name="T29" fmla="*/ 394 h 74"/>
                <a:gd name="T30" fmla="*/ 248 w 36"/>
                <a:gd name="T31" fmla="*/ 322 h 74"/>
                <a:gd name="T32" fmla="*/ 203 w 36"/>
                <a:gd name="T33" fmla="*/ 277 h 74"/>
                <a:gd name="T34" fmla="*/ 238 w 36"/>
                <a:gd name="T35" fmla="*/ 190 h 74"/>
                <a:gd name="T36" fmla="*/ 272 w 36"/>
                <a:gd name="T37" fmla="*/ 145 h 74"/>
                <a:gd name="T38" fmla="*/ 272 w 36"/>
                <a:gd name="T39" fmla="*/ 107 h 74"/>
                <a:gd name="T40" fmla="*/ 238 w 36"/>
                <a:gd name="T41" fmla="*/ 48 h 74"/>
                <a:gd name="T42" fmla="*/ 203 w 36"/>
                <a:gd name="T43" fmla="*/ 24 h 74"/>
                <a:gd name="T44" fmla="*/ 141 w 36"/>
                <a:gd name="T45" fmla="*/ 10 h 74"/>
                <a:gd name="T46" fmla="*/ 96 w 36"/>
                <a:gd name="T47" fmla="*/ 48 h 74"/>
                <a:gd name="T48" fmla="*/ 72 w 36"/>
                <a:gd name="T49" fmla="*/ 59 h 74"/>
                <a:gd name="T50" fmla="*/ 24 w 36"/>
                <a:gd name="T51" fmla="*/ 59 h 74"/>
                <a:gd name="T52" fmla="*/ 0 w 36"/>
                <a:gd name="T53" fmla="*/ 59 h 74"/>
                <a:gd name="T54" fmla="*/ 34 w 36"/>
                <a:gd name="T55" fmla="*/ 97 h 74"/>
                <a:gd name="T56" fmla="*/ 59 w 36"/>
                <a:gd name="T57" fmla="*/ 156 h 74"/>
                <a:gd name="T58" fmla="*/ 107 w 36"/>
                <a:gd name="T59" fmla="*/ 156 h 74"/>
                <a:gd name="T60" fmla="*/ 117 w 36"/>
                <a:gd name="T61" fmla="*/ 180 h 74"/>
                <a:gd name="T62" fmla="*/ 165 w 36"/>
                <a:gd name="T63" fmla="*/ 214 h 74"/>
                <a:gd name="T64" fmla="*/ 117 w 36"/>
                <a:gd name="T65" fmla="*/ 228 h 74"/>
                <a:gd name="T66" fmla="*/ 179 w 36"/>
                <a:gd name="T67" fmla="*/ 287 h 74"/>
                <a:gd name="T68" fmla="*/ 224 w 36"/>
                <a:gd name="T69" fmla="*/ 360 h 74"/>
                <a:gd name="T70" fmla="*/ 262 w 36"/>
                <a:gd name="T71" fmla="*/ 419 h 74"/>
                <a:gd name="T72" fmla="*/ 310 w 36"/>
                <a:gd name="T73" fmla="*/ 453 h 74"/>
                <a:gd name="T74" fmla="*/ 320 w 36"/>
                <a:gd name="T75" fmla="*/ 526 h 74"/>
                <a:gd name="T76" fmla="*/ 320 w 36"/>
                <a:gd name="T77" fmla="*/ 574 h 74"/>
                <a:gd name="T78" fmla="*/ 331 w 36"/>
                <a:gd name="T79" fmla="*/ 657 h 74"/>
                <a:gd name="T80" fmla="*/ 272 w 36"/>
                <a:gd name="T81" fmla="*/ 682 h 74"/>
                <a:gd name="T82" fmla="*/ 238 w 36"/>
                <a:gd name="T83" fmla="*/ 695 h 74"/>
                <a:gd name="T84" fmla="*/ 262 w 36"/>
                <a:gd name="T85" fmla="*/ 740 h 74"/>
                <a:gd name="T86" fmla="*/ 189 w 36"/>
                <a:gd name="T87" fmla="*/ 740 h 74"/>
                <a:gd name="T88" fmla="*/ 165 w 36"/>
                <a:gd name="T89" fmla="*/ 765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"/>
                <a:gd name="T136" fmla="*/ 0 h 74"/>
                <a:gd name="T137" fmla="*/ 36 w 36"/>
                <a:gd name="T138" fmla="*/ 74 h 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" h="74">
                  <a:moveTo>
                    <a:pt x="14" y="64"/>
                  </a:moveTo>
                  <a:cubicBezTo>
                    <a:pt x="14" y="64"/>
                    <a:pt x="15" y="65"/>
                    <a:pt x="15" y="65"/>
                  </a:cubicBezTo>
                  <a:cubicBezTo>
                    <a:pt x="15" y="65"/>
                    <a:pt x="16" y="65"/>
                    <a:pt x="16" y="65"/>
                  </a:cubicBezTo>
                  <a:cubicBezTo>
                    <a:pt x="17" y="65"/>
                    <a:pt x="18" y="66"/>
                    <a:pt x="18" y="67"/>
                  </a:cubicBezTo>
                  <a:cubicBezTo>
                    <a:pt x="18" y="67"/>
                    <a:pt x="17" y="67"/>
                    <a:pt x="17" y="68"/>
                  </a:cubicBezTo>
                  <a:cubicBezTo>
                    <a:pt x="16" y="69"/>
                    <a:pt x="16" y="70"/>
                    <a:pt x="17" y="72"/>
                  </a:cubicBezTo>
                  <a:cubicBezTo>
                    <a:pt x="17" y="72"/>
                    <a:pt x="17" y="73"/>
                    <a:pt x="17" y="73"/>
                  </a:cubicBezTo>
                  <a:cubicBezTo>
                    <a:pt x="17" y="73"/>
                    <a:pt x="16" y="74"/>
                    <a:pt x="17" y="74"/>
                  </a:cubicBezTo>
                  <a:cubicBezTo>
                    <a:pt x="18" y="74"/>
                    <a:pt x="18" y="74"/>
                    <a:pt x="19" y="73"/>
                  </a:cubicBezTo>
                  <a:cubicBezTo>
                    <a:pt x="19" y="73"/>
                    <a:pt x="20" y="73"/>
                    <a:pt x="20" y="72"/>
                  </a:cubicBezTo>
                  <a:cubicBezTo>
                    <a:pt x="20" y="72"/>
                    <a:pt x="20" y="71"/>
                    <a:pt x="20" y="70"/>
                  </a:cubicBezTo>
                  <a:cubicBezTo>
                    <a:pt x="21" y="70"/>
                    <a:pt x="22" y="70"/>
                    <a:pt x="23" y="69"/>
                  </a:cubicBezTo>
                  <a:cubicBezTo>
                    <a:pt x="23" y="68"/>
                    <a:pt x="21" y="67"/>
                    <a:pt x="22" y="67"/>
                  </a:cubicBezTo>
                  <a:cubicBezTo>
                    <a:pt x="22" y="67"/>
                    <a:pt x="23" y="68"/>
                    <a:pt x="24" y="68"/>
                  </a:cubicBezTo>
                  <a:cubicBezTo>
                    <a:pt x="24" y="69"/>
                    <a:pt x="24" y="68"/>
                    <a:pt x="24" y="68"/>
                  </a:cubicBezTo>
                  <a:cubicBezTo>
                    <a:pt x="24" y="67"/>
                    <a:pt x="23" y="67"/>
                    <a:pt x="23" y="66"/>
                  </a:cubicBezTo>
                  <a:cubicBezTo>
                    <a:pt x="24" y="66"/>
                    <a:pt x="25" y="68"/>
                    <a:pt x="25" y="67"/>
                  </a:cubicBezTo>
                  <a:cubicBezTo>
                    <a:pt x="26" y="67"/>
                    <a:pt x="24" y="67"/>
                    <a:pt x="24" y="66"/>
                  </a:cubicBezTo>
                  <a:cubicBezTo>
                    <a:pt x="24" y="66"/>
                    <a:pt x="25" y="67"/>
                    <a:pt x="25" y="66"/>
                  </a:cubicBezTo>
                  <a:cubicBezTo>
                    <a:pt x="26" y="66"/>
                    <a:pt x="25" y="65"/>
                    <a:pt x="25" y="64"/>
                  </a:cubicBezTo>
                  <a:cubicBezTo>
                    <a:pt x="25" y="64"/>
                    <a:pt x="26" y="64"/>
                    <a:pt x="26" y="64"/>
                  </a:cubicBezTo>
                  <a:cubicBezTo>
                    <a:pt x="27" y="64"/>
                    <a:pt x="27" y="65"/>
                    <a:pt x="27" y="65"/>
                  </a:cubicBezTo>
                  <a:cubicBezTo>
                    <a:pt x="27" y="65"/>
                    <a:pt x="28" y="65"/>
                    <a:pt x="28" y="64"/>
                  </a:cubicBezTo>
                  <a:cubicBezTo>
                    <a:pt x="29" y="64"/>
                    <a:pt x="30" y="64"/>
                    <a:pt x="31" y="63"/>
                  </a:cubicBezTo>
                  <a:cubicBezTo>
                    <a:pt x="31" y="63"/>
                    <a:pt x="31" y="62"/>
                    <a:pt x="32" y="62"/>
                  </a:cubicBezTo>
                  <a:cubicBezTo>
                    <a:pt x="32" y="61"/>
                    <a:pt x="32" y="62"/>
                    <a:pt x="32" y="62"/>
                  </a:cubicBezTo>
                  <a:cubicBezTo>
                    <a:pt x="33" y="61"/>
                    <a:pt x="33" y="60"/>
                    <a:pt x="34" y="60"/>
                  </a:cubicBezTo>
                  <a:cubicBezTo>
                    <a:pt x="35" y="59"/>
                    <a:pt x="35" y="59"/>
                    <a:pt x="35" y="58"/>
                  </a:cubicBezTo>
                  <a:cubicBezTo>
                    <a:pt x="36" y="57"/>
                    <a:pt x="35" y="56"/>
                    <a:pt x="35" y="55"/>
                  </a:cubicBezTo>
                  <a:cubicBezTo>
                    <a:pt x="35" y="55"/>
                    <a:pt x="35" y="54"/>
                    <a:pt x="35" y="54"/>
                  </a:cubicBezTo>
                  <a:cubicBezTo>
                    <a:pt x="35" y="54"/>
                    <a:pt x="36" y="55"/>
                    <a:pt x="36" y="55"/>
                  </a:cubicBezTo>
                  <a:cubicBezTo>
                    <a:pt x="36" y="54"/>
                    <a:pt x="35" y="54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6" y="53"/>
                    <a:pt x="36" y="53"/>
                  </a:cubicBezTo>
                  <a:cubicBezTo>
                    <a:pt x="36" y="52"/>
                    <a:pt x="35" y="52"/>
                    <a:pt x="35" y="51"/>
                  </a:cubicBezTo>
                  <a:cubicBezTo>
                    <a:pt x="35" y="51"/>
                    <a:pt x="36" y="50"/>
                    <a:pt x="35" y="49"/>
                  </a:cubicBezTo>
                  <a:cubicBezTo>
                    <a:pt x="35" y="48"/>
                    <a:pt x="35" y="47"/>
                    <a:pt x="35" y="47"/>
                  </a:cubicBezTo>
                  <a:cubicBezTo>
                    <a:pt x="34" y="45"/>
                    <a:pt x="34" y="43"/>
                    <a:pt x="34" y="42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8"/>
                    <a:pt x="31" y="37"/>
                  </a:cubicBezTo>
                  <a:cubicBezTo>
                    <a:pt x="30" y="36"/>
                    <a:pt x="30" y="37"/>
                    <a:pt x="29" y="36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8" y="35"/>
                    <a:pt x="28" y="35"/>
                    <a:pt x="27" y="35"/>
                  </a:cubicBezTo>
                  <a:cubicBezTo>
                    <a:pt x="26" y="34"/>
                    <a:pt x="26" y="33"/>
                    <a:pt x="25" y="33"/>
                  </a:cubicBezTo>
                  <a:cubicBezTo>
                    <a:pt x="24" y="32"/>
                    <a:pt x="23" y="31"/>
                    <a:pt x="22" y="30"/>
                  </a:cubicBezTo>
                  <a:cubicBezTo>
                    <a:pt x="22" y="30"/>
                    <a:pt x="21" y="29"/>
                    <a:pt x="21" y="29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1" y="26"/>
                    <a:pt x="20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4"/>
                    <a:pt x="17" y="23"/>
                  </a:cubicBezTo>
                  <a:cubicBezTo>
                    <a:pt x="16" y="23"/>
                    <a:pt x="17" y="22"/>
                    <a:pt x="17" y="21"/>
                  </a:cubicBezTo>
                  <a:cubicBezTo>
                    <a:pt x="17" y="20"/>
                    <a:pt x="17" y="19"/>
                    <a:pt x="18" y="18"/>
                  </a:cubicBezTo>
                  <a:cubicBezTo>
                    <a:pt x="18" y="17"/>
                    <a:pt x="20" y="17"/>
                    <a:pt x="20" y="16"/>
                  </a:cubicBezTo>
                  <a:cubicBezTo>
                    <a:pt x="21" y="15"/>
                    <a:pt x="20" y="14"/>
                    <a:pt x="21" y="14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3" y="12"/>
                    <a:pt x="23" y="13"/>
                    <a:pt x="23" y="12"/>
                  </a:cubicBezTo>
                  <a:cubicBezTo>
                    <a:pt x="24" y="12"/>
                    <a:pt x="23" y="11"/>
                    <a:pt x="24" y="11"/>
                  </a:cubicBezTo>
                  <a:cubicBezTo>
                    <a:pt x="24" y="10"/>
                    <a:pt x="26" y="10"/>
                    <a:pt x="26" y="10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0" y="7"/>
                    <a:pt x="20" y="6"/>
                    <a:pt x="19" y="5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2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2"/>
                    <a:pt x="15" y="1"/>
                    <a:pt x="14" y="0"/>
                  </a:cubicBezTo>
                  <a:cubicBezTo>
                    <a:pt x="14" y="0"/>
                    <a:pt x="13" y="1"/>
                    <a:pt x="12" y="1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9" y="4"/>
                    <a:pt x="9" y="3"/>
                    <a:pt x="8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2" y="9"/>
                    <a:pt x="2" y="7"/>
                    <a:pt x="3" y="8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8" y="14"/>
                    <a:pt x="8" y="13"/>
                    <a:pt x="9" y="13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1" y="13"/>
                    <a:pt x="11" y="14"/>
                    <a:pt x="11" y="15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1" y="16"/>
                    <a:pt x="12" y="16"/>
                    <a:pt x="13" y="17"/>
                  </a:cubicBezTo>
                  <a:cubicBezTo>
                    <a:pt x="14" y="17"/>
                    <a:pt x="14" y="17"/>
                    <a:pt x="14" y="18"/>
                  </a:cubicBezTo>
                  <a:cubicBezTo>
                    <a:pt x="13" y="18"/>
                    <a:pt x="13" y="17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1" y="20"/>
                    <a:pt x="11" y="19"/>
                    <a:pt x="10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9" y="20"/>
                    <a:pt x="8" y="20"/>
                    <a:pt x="8" y="21"/>
                  </a:cubicBezTo>
                  <a:cubicBezTo>
                    <a:pt x="10" y="22"/>
                    <a:pt x="13" y="22"/>
                    <a:pt x="15" y="24"/>
                  </a:cubicBezTo>
                  <a:cubicBezTo>
                    <a:pt x="15" y="24"/>
                    <a:pt x="15" y="25"/>
                    <a:pt x="15" y="26"/>
                  </a:cubicBezTo>
                  <a:cubicBezTo>
                    <a:pt x="15" y="26"/>
                    <a:pt x="16" y="26"/>
                    <a:pt x="16" y="27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0"/>
                    <a:pt x="20" y="30"/>
                    <a:pt x="20" y="31"/>
                  </a:cubicBezTo>
                  <a:cubicBezTo>
                    <a:pt x="21" y="31"/>
                    <a:pt x="21" y="32"/>
                    <a:pt x="22" y="33"/>
                  </a:cubicBezTo>
                  <a:cubicBezTo>
                    <a:pt x="22" y="33"/>
                    <a:pt x="22" y="34"/>
                    <a:pt x="22" y="35"/>
                  </a:cubicBezTo>
                  <a:cubicBezTo>
                    <a:pt x="23" y="35"/>
                    <a:pt x="24" y="35"/>
                    <a:pt x="25" y="36"/>
                  </a:cubicBezTo>
                  <a:cubicBezTo>
                    <a:pt x="26" y="36"/>
                    <a:pt x="27" y="37"/>
                    <a:pt x="27" y="37"/>
                  </a:cubicBezTo>
                  <a:cubicBezTo>
                    <a:pt x="27" y="38"/>
                    <a:pt x="25" y="38"/>
                    <a:pt x="26" y="38"/>
                  </a:cubicBezTo>
                  <a:cubicBezTo>
                    <a:pt x="26" y="39"/>
                    <a:pt x="27" y="40"/>
                    <a:pt x="28" y="41"/>
                  </a:cubicBezTo>
                  <a:cubicBezTo>
                    <a:pt x="28" y="41"/>
                    <a:pt x="27" y="41"/>
                    <a:pt x="27" y="42"/>
                  </a:cubicBezTo>
                  <a:cubicBezTo>
                    <a:pt x="26" y="43"/>
                    <a:pt x="27" y="43"/>
                    <a:pt x="27" y="44"/>
                  </a:cubicBezTo>
                  <a:cubicBezTo>
                    <a:pt x="27" y="44"/>
                    <a:pt x="27" y="45"/>
                    <a:pt x="27" y="45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7"/>
                    <a:pt x="27" y="47"/>
                    <a:pt x="27" y="48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9" y="50"/>
                    <a:pt x="29" y="51"/>
                    <a:pt x="29" y="52"/>
                  </a:cubicBezTo>
                  <a:cubicBezTo>
                    <a:pt x="29" y="53"/>
                    <a:pt x="28" y="54"/>
                    <a:pt x="28" y="55"/>
                  </a:cubicBezTo>
                  <a:cubicBezTo>
                    <a:pt x="28" y="55"/>
                    <a:pt x="27" y="55"/>
                    <a:pt x="27" y="55"/>
                  </a:cubicBezTo>
                  <a:cubicBezTo>
                    <a:pt x="26" y="55"/>
                    <a:pt x="26" y="56"/>
                    <a:pt x="25" y="57"/>
                  </a:cubicBezTo>
                  <a:cubicBezTo>
                    <a:pt x="24" y="57"/>
                    <a:pt x="23" y="56"/>
                    <a:pt x="23" y="57"/>
                  </a:cubicBezTo>
                  <a:cubicBezTo>
                    <a:pt x="22" y="57"/>
                    <a:pt x="23" y="58"/>
                    <a:pt x="22" y="58"/>
                  </a:cubicBezTo>
                  <a:cubicBezTo>
                    <a:pt x="22" y="58"/>
                    <a:pt x="21" y="58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9"/>
                    <a:pt x="20" y="60"/>
                    <a:pt x="21" y="60"/>
                  </a:cubicBezTo>
                  <a:cubicBezTo>
                    <a:pt x="21" y="60"/>
                    <a:pt x="22" y="60"/>
                    <a:pt x="22" y="61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2" y="62"/>
                    <a:pt x="22" y="63"/>
                    <a:pt x="22" y="63"/>
                  </a:cubicBezTo>
                  <a:cubicBezTo>
                    <a:pt x="21" y="63"/>
                    <a:pt x="20" y="62"/>
                    <a:pt x="20" y="62"/>
                  </a:cubicBezTo>
                  <a:cubicBezTo>
                    <a:pt x="19" y="62"/>
                    <a:pt x="18" y="62"/>
                    <a:pt x="16" y="62"/>
                  </a:cubicBezTo>
                  <a:cubicBezTo>
                    <a:pt x="16" y="62"/>
                    <a:pt x="17" y="63"/>
                    <a:pt x="17" y="63"/>
                  </a:cubicBezTo>
                  <a:cubicBezTo>
                    <a:pt x="16" y="64"/>
                    <a:pt x="16" y="64"/>
                    <a:pt x="15" y="64"/>
                  </a:cubicBezTo>
                  <a:cubicBezTo>
                    <a:pt x="15" y="64"/>
                    <a:pt x="14" y="64"/>
                    <a:pt x="14" y="6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7" name="Freeform 852"/>
            <p:cNvSpPr>
              <a:spLocks/>
            </p:cNvSpPr>
            <p:nvPr/>
          </p:nvSpPr>
          <p:spPr bwMode="auto">
            <a:xfrm>
              <a:off x="5929" y="2141"/>
              <a:ext cx="83" cy="114"/>
            </a:xfrm>
            <a:custGeom>
              <a:avLst/>
              <a:gdLst>
                <a:gd name="T0" fmla="*/ 131 w 24"/>
                <a:gd name="T1" fmla="*/ 383 h 33"/>
                <a:gd name="T2" fmla="*/ 107 w 24"/>
                <a:gd name="T3" fmla="*/ 359 h 33"/>
                <a:gd name="T4" fmla="*/ 73 w 24"/>
                <a:gd name="T5" fmla="*/ 394 h 33"/>
                <a:gd name="T6" fmla="*/ 83 w 24"/>
                <a:gd name="T7" fmla="*/ 370 h 33"/>
                <a:gd name="T8" fmla="*/ 59 w 24"/>
                <a:gd name="T9" fmla="*/ 359 h 33"/>
                <a:gd name="T10" fmla="*/ 73 w 24"/>
                <a:gd name="T11" fmla="*/ 345 h 33"/>
                <a:gd name="T12" fmla="*/ 35 w 24"/>
                <a:gd name="T13" fmla="*/ 345 h 33"/>
                <a:gd name="T14" fmla="*/ 48 w 24"/>
                <a:gd name="T15" fmla="*/ 321 h 33"/>
                <a:gd name="T16" fmla="*/ 73 w 24"/>
                <a:gd name="T17" fmla="*/ 311 h 33"/>
                <a:gd name="T18" fmla="*/ 48 w 24"/>
                <a:gd name="T19" fmla="*/ 297 h 33"/>
                <a:gd name="T20" fmla="*/ 73 w 24"/>
                <a:gd name="T21" fmla="*/ 263 h 33"/>
                <a:gd name="T22" fmla="*/ 73 w 24"/>
                <a:gd name="T23" fmla="*/ 252 h 33"/>
                <a:gd name="T24" fmla="*/ 73 w 24"/>
                <a:gd name="T25" fmla="*/ 228 h 33"/>
                <a:gd name="T26" fmla="*/ 59 w 24"/>
                <a:gd name="T27" fmla="*/ 238 h 33"/>
                <a:gd name="T28" fmla="*/ 10 w 24"/>
                <a:gd name="T29" fmla="*/ 238 h 33"/>
                <a:gd name="T30" fmla="*/ 0 w 24"/>
                <a:gd name="T31" fmla="*/ 228 h 33"/>
                <a:gd name="T32" fmla="*/ 48 w 24"/>
                <a:gd name="T33" fmla="*/ 166 h 33"/>
                <a:gd name="T34" fmla="*/ 73 w 24"/>
                <a:gd name="T35" fmla="*/ 155 h 33"/>
                <a:gd name="T36" fmla="*/ 83 w 24"/>
                <a:gd name="T37" fmla="*/ 131 h 33"/>
                <a:gd name="T38" fmla="*/ 83 w 24"/>
                <a:gd name="T39" fmla="*/ 97 h 33"/>
                <a:gd name="T40" fmla="*/ 107 w 24"/>
                <a:gd name="T41" fmla="*/ 97 h 33"/>
                <a:gd name="T42" fmla="*/ 121 w 24"/>
                <a:gd name="T43" fmla="*/ 107 h 33"/>
                <a:gd name="T44" fmla="*/ 145 w 24"/>
                <a:gd name="T45" fmla="*/ 121 h 33"/>
                <a:gd name="T46" fmla="*/ 166 w 24"/>
                <a:gd name="T47" fmla="*/ 121 h 33"/>
                <a:gd name="T48" fmla="*/ 166 w 24"/>
                <a:gd name="T49" fmla="*/ 97 h 33"/>
                <a:gd name="T50" fmla="*/ 166 w 24"/>
                <a:gd name="T51" fmla="*/ 83 h 33"/>
                <a:gd name="T52" fmla="*/ 204 w 24"/>
                <a:gd name="T53" fmla="*/ 83 h 33"/>
                <a:gd name="T54" fmla="*/ 228 w 24"/>
                <a:gd name="T55" fmla="*/ 35 h 33"/>
                <a:gd name="T56" fmla="*/ 252 w 24"/>
                <a:gd name="T57" fmla="*/ 35 h 33"/>
                <a:gd name="T58" fmla="*/ 252 w 24"/>
                <a:gd name="T59" fmla="*/ 0 h 33"/>
                <a:gd name="T60" fmla="*/ 277 w 24"/>
                <a:gd name="T61" fmla="*/ 0 h 33"/>
                <a:gd name="T62" fmla="*/ 277 w 24"/>
                <a:gd name="T63" fmla="*/ 24 h 33"/>
                <a:gd name="T64" fmla="*/ 287 w 24"/>
                <a:gd name="T65" fmla="*/ 48 h 33"/>
                <a:gd name="T66" fmla="*/ 263 w 24"/>
                <a:gd name="T67" fmla="*/ 107 h 33"/>
                <a:gd name="T68" fmla="*/ 277 w 24"/>
                <a:gd name="T69" fmla="*/ 121 h 33"/>
                <a:gd name="T70" fmla="*/ 277 w 24"/>
                <a:gd name="T71" fmla="*/ 155 h 33"/>
                <a:gd name="T72" fmla="*/ 263 w 24"/>
                <a:gd name="T73" fmla="*/ 166 h 33"/>
                <a:gd name="T74" fmla="*/ 239 w 24"/>
                <a:gd name="T75" fmla="*/ 190 h 33"/>
                <a:gd name="T76" fmla="*/ 214 w 24"/>
                <a:gd name="T77" fmla="*/ 228 h 33"/>
                <a:gd name="T78" fmla="*/ 180 w 24"/>
                <a:gd name="T79" fmla="*/ 228 h 33"/>
                <a:gd name="T80" fmla="*/ 180 w 24"/>
                <a:gd name="T81" fmla="*/ 228 h 33"/>
                <a:gd name="T82" fmla="*/ 166 w 24"/>
                <a:gd name="T83" fmla="*/ 228 h 33"/>
                <a:gd name="T84" fmla="*/ 166 w 24"/>
                <a:gd name="T85" fmla="*/ 252 h 33"/>
                <a:gd name="T86" fmla="*/ 180 w 24"/>
                <a:gd name="T87" fmla="*/ 263 h 33"/>
                <a:gd name="T88" fmla="*/ 166 w 24"/>
                <a:gd name="T89" fmla="*/ 273 h 33"/>
                <a:gd name="T90" fmla="*/ 190 w 24"/>
                <a:gd name="T91" fmla="*/ 287 h 33"/>
                <a:gd name="T92" fmla="*/ 239 w 24"/>
                <a:gd name="T93" fmla="*/ 321 h 33"/>
                <a:gd name="T94" fmla="*/ 214 w 24"/>
                <a:gd name="T95" fmla="*/ 345 h 33"/>
                <a:gd name="T96" fmla="*/ 190 w 24"/>
                <a:gd name="T97" fmla="*/ 345 h 33"/>
                <a:gd name="T98" fmla="*/ 166 w 24"/>
                <a:gd name="T99" fmla="*/ 345 h 33"/>
                <a:gd name="T100" fmla="*/ 156 w 24"/>
                <a:gd name="T101" fmla="*/ 359 h 33"/>
                <a:gd name="T102" fmla="*/ 131 w 24"/>
                <a:gd name="T103" fmla="*/ 383 h 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"/>
                <a:gd name="T157" fmla="*/ 0 h 33"/>
                <a:gd name="T158" fmla="*/ 24 w 24"/>
                <a:gd name="T159" fmla="*/ 33 h 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" h="33">
                  <a:moveTo>
                    <a:pt x="11" y="32"/>
                  </a:moveTo>
                  <a:cubicBezTo>
                    <a:pt x="10" y="31"/>
                    <a:pt x="10" y="30"/>
                    <a:pt x="9" y="30"/>
                  </a:cubicBezTo>
                  <a:cubicBezTo>
                    <a:pt x="8" y="30"/>
                    <a:pt x="7" y="32"/>
                    <a:pt x="6" y="33"/>
                  </a:cubicBezTo>
                  <a:cubicBezTo>
                    <a:pt x="6" y="33"/>
                    <a:pt x="7" y="32"/>
                    <a:pt x="7" y="31"/>
                  </a:cubicBezTo>
                  <a:cubicBezTo>
                    <a:pt x="6" y="31"/>
                    <a:pt x="6" y="31"/>
                    <a:pt x="5" y="30"/>
                  </a:cubicBezTo>
                  <a:cubicBezTo>
                    <a:pt x="5" y="30"/>
                    <a:pt x="6" y="29"/>
                    <a:pt x="6" y="29"/>
                  </a:cubicBezTo>
                  <a:cubicBezTo>
                    <a:pt x="5" y="29"/>
                    <a:pt x="4" y="29"/>
                    <a:pt x="3" y="29"/>
                  </a:cubicBezTo>
                  <a:cubicBezTo>
                    <a:pt x="3" y="28"/>
                    <a:pt x="4" y="27"/>
                    <a:pt x="4" y="27"/>
                  </a:cubicBezTo>
                  <a:cubicBezTo>
                    <a:pt x="4" y="26"/>
                    <a:pt x="6" y="27"/>
                    <a:pt x="6" y="26"/>
                  </a:cubicBezTo>
                  <a:cubicBezTo>
                    <a:pt x="6" y="25"/>
                    <a:pt x="4" y="26"/>
                    <a:pt x="4" y="25"/>
                  </a:cubicBezTo>
                  <a:cubicBezTo>
                    <a:pt x="4" y="24"/>
                    <a:pt x="6" y="23"/>
                    <a:pt x="6" y="22"/>
                  </a:cubicBezTo>
                  <a:cubicBezTo>
                    <a:pt x="6" y="22"/>
                    <a:pt x="6" y="21"/>
                    <a:pt x="6" y="21"/>
                  </a:cubicBezTo>
                  <a:cubicBezTo>
                    <a:pt x="6" y="21"/>
                    <a:pt x="7" y="19"/>
                    <a:pt x="6" y="19"/>
                  </a:cubicBezTo>
                  <a:cubicBezTo>
                    <a:pt x="6" y="19"/>
                    <a:pt x="5" y="20"/>
                    <a:pt x="5" y="20"/>
                  </a:cubicBezTo>
                  <a:cubicBezTo>
                    <a:pt x="4" y="21"/>
                    <a:pt x="2" y="21"/>
                    <a:pt x="1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1" y="17"/>
                    <a:pt x="3" y="16"/>
                    <a:pt x="4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8" y="10"/>
                    <a:pt x="7" y="9"/>
                    <a:pt x="7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9"/>
                    <a:pt x="11" y="10"/>
                    <a:pt x="12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5" y="6"/>
                    <a:pt x="16" y="7"/>
                    <a:pt x="17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20" y="3"/>
                    <a:pt x="21" y="3"/>
                    <a:pt x="21" y="3"/>
                  </a:cubicBezTo>
                  <a:cubicBezTo>
                    <a:pt x="21" y="2"/>
                    <a:pt x="21" y="1"/>
                    <a:pt x="21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4" y="5"/>
                    <a:pt x="23" y="7"/>
                    <a:pt x="22" y="9"/>
                  </a:cubicBezTo>
                  <a:cubicBezTo>
                    <a:pt x="22" y="9"/>
                    <a:pt x="23" y="10"/>
                    <a:pt x="23" y="10"/>
                  </a:cubicBezTo>
                  <a:cubicBezTo>
                    <a:pt x="23" y="11"/>
                    <a:pt x="23" y="12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1" y="14"/>
                    <a:pt x="21" y="16"/>
                    <a:pt x="20" y="16"/>
                  </a:cubicBezTo>
                  <a:cubicBezTo>
                    <a:pt x="19" y="17"/>
                    <a:pt x="19" y="18"/>
                    <a:pt x="18" y="19"/>
                  </a:cubicBezTo>
                  <a:cubicBezTo>
                    <a:pt x="17" y="19"/>
                    <a:pt x="16" y="18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4" y="21"/>
                    <a:pt x="15" y="21"/>
                    <a:pt x="15" y="22"/>
                  </a:cubicBezTo>
                  <a:cubicBezTo>
                    <a:pt x="15" y="22"/>
                    <a:pt x="13" y="23"/>
                    <a:pt x="14" y="23"/>
                  </a:cubicBezTo>
                  <a:cubicBezTo>
                    <a:pt x="14" y="24"/>
                    <a:pt x="16" y="24"/>
                    <a:pt x="16" y="24"/>
                  </a:cubicBezTo>
                  <a:cubicBezTo>
                    <a:pt x="18" y="25"/>
                    <a:pt x="19" y="26"/>
                    <a:pt x="20" y="27"/>
                  </a:cubicBezTo>
                  <a:cubicBezTo>
                    <a:pt x="19" y="28"/>
                    <a:pt x="19" y="28"/>
                    <a:pt x="18" y="29"/>
                  </a:cubicBezTo>
                  <a:cubicBezTo>
                    <a:pt x="18" y="29"/>
                    <a:pt x="16" y="28"/>
                    <a:pt x="16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2" y="31"/>
                    <a:pt x="12" y="31"/>
                    <a:pt x="11" y="3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8" name="Freeform 853"/>
            <p:cNvSpPr>
              <a:spLocks/>
            </p:cNvSpPr>
            <p:nvPr/>
          </p:nvSpPr>
          <p:spPr bwMode="auto">
            <a:xfrm>
              <a:off x="5970" y="2224"/>
              <a:ext cx="56" cy="87"/>
            </a:xfrm>
            <a:custGeom>
              <a:avLst/>
              <a:gdLst>
                <a:gd name="T0" fmla="*/ 0 w 16"/>
                <a:gd name="T1" fmla="*/ 59 h 25"/>
                <a:gd name="T2" fmla="*/ 24 w 16"/>
                <a:gd name="T3" fmla="*/ 49 h 25"/>
                <a:gd name="T4" fmla="*/ 35 w 16"/>
                <a:gd name="T5" fmla="*/ 35 h 25"/>
                <a:gd name="T6" fmla="*/ 49 w 16"/>
                <a:gd name="T7" fmla="*/ 24 h 25"/>
                <a:gd name="T8" fmla="*/ 84 w 16"/>
                <a:gd name="T9" fmla="*/ 24 h 25"/>
                <a:gd name="T10" fmla="*/ 98 w 16"/>
                <a:gd name="T11" fmla="*/ 0 h 25"/>
                <a:gd name="T12" fmla="*/ 122 w 16"/>
                <a:gd name="T13" fmla="*/ 35 h 25"/>
                <a:gd name="T14" fmla="*/ 157 w 16"/>
                <a:gd name="T15" fmla="*/ 97 h 25"/>
                <a:gd name="T16" fmla="*/ 171 w 16"/>
                <a:gd name="T17" fmla="*/ 157 h 25"/>
                <a:gd name="T18" fmla="*/ 182 w 16"/>
                <a:gd name="T19" fmla="*/ 181 h 25"/>
                <a:gd name="T20" fmla="*/ 182 w 16"/>
                <a:gd name="T21" fmla="*/ 181 h 25"/>
                <a:gd name="T22" fmla="*/ 182 w 16"/>
                <a:gd name="T23" fmla="*/ 244 h 25"/>
                <a:gd name="T24" fmla="*/ 157 w 16"/>
                <a:gd name="T25" fmla="*/ 244 h 25"/>
                <a:gd name="T26" fmla="*/ 147 w 16"/>
                <a:gd name="T27" fmla="*/ 268 h 25"/>
                <a:gd name="T28" fmla="*/ 122 w 16"/>
                <a:gd name="T29" fmla="*/ 254 h 25"/>
                <a:gd name="T30" fmla="*/ 122 w 16"/>
                <a:gd name="T31" fmla="*/ 268 h 25"/>
                <a:gd name="T32" fmla="*/ 108 w 16"/>
                <a:gd name="T33" fmla="*/ 254 h 25"/>
                <a:gd name="T34" fmla="*/ 108 w 16"/>
                <a:gd name="T35" fmla="*/ 278 h 25"/>
                <a:gd name="T36" fmla="*/ 98 w 16"/>
                <a:gd name="T37" fmla="*/ 268 h 25"/>
                <a:gd name="T38" fmla="*/ 98 w 16"/>
                <a:gd name="T39" fmla="*/ 278 h 25"/>
                <a:gd name="T40" fmla="*/ 84 w 16"/>
                <a:gd name="T41" fmla="*/ 278 h 25"/>
                <a:gd name="T42" fmla="*/ 84 w 16"/>
                <a:gd name="T43" fmla="*/ 268 h 25"/>
                <a:gd name="T44" fmla="*/ 59 w 16"/>
                <a:gd name="T45" fmla="*/ 292 h 25"/>
                <a:gd name="T46" fmla="*/ 59 w 16"/>
                <a:gd name="T47" fmla="*/ 278 h 25"/>
                <a:gd name="T48" fmla="*/ 49 w 16"/>
                <a:gd name="T49" fmla="*/ 303 h 25"/>
                <a:gd name="T50" fmla="*/ 35 w 16"/>
                <a:gd name="T51" fmla="*/ 278 h 25"/>
                <a:gd name="T52" fmla="*/ 49 w 16"/>
                <a:gd name="T53" fmla="*/ 268 h 25"/>
                <a:gd name="T54" fmla="*/ 35 w 16"/>
                <a:gd name="T55" fmla="*/ 244 h 25"/>
                <a:gd name="T56" fmla="*/ 35 w 16"/>
                <a:gd name="T57" fmla="*/ 219 h 25"/>
                <a:gd name="T58" fmla="*/ 35 w 16"/>
                <a:gd name="T59" fmla="*/ 219 h 25"/>
                <a:gd name="T60" fmla="*/ 35 w 16"/>
                <a:gd name="T61" fmla="*/ 181 h 25"/>
                <a:gd name="T62" fmla="*/ 24 w 16"/>
                <a:gd name="T63" fmla="*/ 132 h 25"/>
                <a:gd name="T64" fmla="*/ 0 w 16"/>
                <a:gd name="T65" fmla="*/ 122 h 25"/>
                <a:gd name="T66" fmla="*/ 14 w 16"/>
                <a:gd name="T67" fmla="*/ 108 h 25"/>
                <a:gd name="T68" fmla="*/ 35 w 16"/>
                <a:gd name="T69" fmla="*/ 108 h 25"/>
                <a:gd name="T70" fmla="*/ 24 w 16"/>
                <a:gd name="T71" fmla="*/ 84 h 25"/>
                <a:gd name="T72" fmla="*/ 14 w 16"/>
                <a:gd name="T73" fmla="*/ 73 h 25"/>
                <a:gd name="T74" fmla="*/ 0 w 16"/>
                <a:gd name="T75" fmla="*/ 73 h 25"/>
                <a:gd name="T76" fmla="*/ 0 w 16"/>
                <a:gd name="T77" fmla="*/ 59 h 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"/>
                <a:gd name="T118" fmla="*/ 0 h 25"/>
                <a:gd name="T119" fmla="*/ 16 w 16"/>
                <a:gd name="T120" fmla="*/ 25 h 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" h="25">
                  <a:moveTo>
                    <a:pt x="0" y="5"/>
                  </a:moveTo>
                  <a:cubicBezTo>
                    <a:pt x="0" y="5"/>
                    <a:pt x="1" y="4"/>
                    <a:pt x="2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6" y="3"/>
                    <a:pt x="7" y="2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8" y="1"/>
                    <a:pt x="9" y="3"/>
                    <a:pt x="10" y="3"/>
                  </a:cubicBezTo>
                  <a:cubicBezTo>
                    <a:pt x="11" y="5"/>
                    <a:pt x="12" y="6"/>
                    <a:pt x="13" y="8"/>
                  </a:cubicBezTo>
                  <a:cubicBezTo>
                    <a:pt x="14" y="10"/>
                    <a:pt x="14" y="11"/>
                    <a:pt x="14" y="13"/>
                  </a:cubicBezTo>
                  <a:cubicBezTo>
                    <a:pt x="15" y="14"/>
                    <a:pt x="14" y="15"/>
                    <a:pt x="15" y="15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5" y="21"/>
                    <a:pt x="13" y="20"/>
                    <a:pt x="13" y="20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9" y="21"/>
                    <a:pt x="10" y="22"/>
                    <a:pt x="10" y="22"/>
                  </a:cubicBezTo>
                  <a:cubicBezTo>
                    <a:pt x="9" y="22"/>
                    <a:pt x="9" y="21"/>
                    <a:pt x="9" y="21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7" y="22"/>
                    <a:pt x="8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6" y="22"/>
                    <a:pt x="6" y="23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4" y="23"/>
                    <a:pt x="4" y="25"/>
                    <a:pt x="4" y="25"/>
                  </a:cubicBezTo>
                  <a:cubicBezTo>
                    <a:pt x="3" y="25"/>
                    <a:pt x="3" y="23"/>
                    <a:pt x="3" y="23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7"/>
                    <a:pt x="3" y="16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0" y="11"/>
                    <a:pt x="0" y="10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2" y="9"/>
                    <a:pt x="2" y="10"/>
                    <a:pt x="3" y="9"/>
                  </a:cubicBezTo>
                  <a:cubicBezTo>
                    <a:pt x="3" y="9"/>
                    <a:pt x="3" y="8"/>
                    <a:pt x="2" y="7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9" name="Freeform 854"/>
            <p:cNvSpPr>
              <a:spLocks/>
            </p:cNvSpPr>
            <p:nvPr/>
          </p:nvSpPr>
          <p:spPr bwMode="auto">
            <a:xfrm>
              <a:off x="4290" y="1871"/>
              <a:ext cx="141" cy="101"/>
            </a:xfrm>
            <a:custGeom>
              <a:avLst/>
              <a:gdLst>
                <a:gd name="T0" fmla="*/ 34 w 41"/>
                <a:gd name="T1" fmla="*/ 327 h 29"/>
                <a:gd name="T2" fmla="*/ 34 w 41"/>
                <a:gd name="T3" fmla="*/ 293 h 29"/>
                <a:gd name="T4" fmla="*/ 10 w 41"/>
                <a:gd name="T5" fmla="*/ 293 h 29"/>
                <a:gd name="T6" fmla="*/ 10 w 41"/>
                <a:gd name="T7" fmla="*/ 279 h 29"/>
                <a:gd name="T8" fmla="*/ 10 w 41"/>
                <a:gd name="T9" fmla="*/ 254 h 29"/>
                <a:gd name="T10" fmla="*/ 24 w 41"/>
                <a:gd name="T11" fmla="*/ 254 h 29"/>
                <a:gd name="T12" fmla="*/ 34 w 41"/>
                <a:gd name="T13" fmla="*/ 244 h 29"/>
                <a:gd name="T14" fmla="*/ 34 w 41"/>
                <a:gd name="T15" fmla="*/ 205 h 29"/>
                <a:gd name="T16" fmla="*/ 24 w 41"/>
                <a:gd name="T17" fmla="*/ 195 h 29"/>
                <a:gd name="T18" fmla="*/ 0 w 41"/>
                <a:gd name="T19" fmla="*/ 181 h 29"/>
                <a:gd name="T20" fmla="*/ 0 w 41"/>
                <a:gd name="T21" fmla="*/ 171 h 29"/>
                <a:gd name="T22" fmla="*/ 24 w 41"/>
                <a:gd name="T23" fmla="*/ 171 h 29"/>
                <a:gd name="T24" fmla="*/ 48 w 41"/>
                <a:gd name="T25" fmla="*/ 157 h 29"/>
                <a:gd name="T26" fmla="*/ 72 w 41"/>
                <a:gd name="T27" fmla="*/ 157 h 29"/>
                <a:gd name="T28" fmla="*/ 83 w 41"/>
                <a:gd name="T29" fmla="*/ 146 h 29"/>
                <a:gd name="T30" fmla="*/ 117 w 41"/>
                <a:gd name="T31" fmla="*/ 146 h 29"/>
                <a:gd name="T32" fmla="*/ 117 w 41"/>
                <a:gd name="T33" fmla="*/ 122 h 29"/>
                <a:gd name="T34" fmla="*/ 131 w 41"/>
                <a:gd name="T35" fmla="*/ 98 h 29"/>
                <a:gd name="T36" fmla="*/ 165 w 41"/>
                <a:gd name="T37" fmla="*/ 84 h 29"/>
                <a:gd name="T38" fmla="*/ 165 w 41"/>
                <a:gd name="T39" fmla="*/ 59 h 29"/>
                <a:gd name="T40" fmla="*/ 189 w 41"/>
                <a:gd name="T41" fmla="*/ 35 h 29"/>
                <a:gd name="T42" fmla="*/ 213 w 41"/>
                <a:gd name="T43" fmla="*/ 49 h 29"/>
                <a:gd name="T44" fmla="*/ 224 w 41"/>
                <a:gd name="T45" fmla="*/ 24 h 29"/>
                <a:gd name="T46" fmla="*/ 237 w 41"/>
                <a:gd name="T47" fmla="*/ 10 h 29"/>
                <a:gd name="T48" fmla="*/ 261 w 41"/>
                <a:gd name="T49" fmla="*/ 10 h 29"/>
                <a:gd name="T50" fmla="*/ 272 w 41"/>
                <a:gd name="T51" fmla="*/ 24 h 29"/>
                <a:gd name="T52" fmla="*/ 296 w 41"/>
                <a:gd name="T53" fmla="*/ 24 h 29"/>
                <a:gd name="T54" fmla="*/ 306 w 41"/>
                <a:gd name="T55" fmla="*/ 35 h 29"/>
                <a:gd name="T56" fmla="*/ 330 w 41"/>
                <a:gd name="T57" fmla="*/ 35 h 29"/>
                <a:gd name="T58" fmla="*/ 389 w 41"/>
                <a:gd name="T59" fmla="*/ 49 h 29"/>
                <a:gd name="T60" fmla="*/ 378 w 41"/>
                <a:gd name="T61" fmla="*/ 98 h 29"/>
                <a:gd name="T62" fmla="*/ 402 w 41"/>
                <a:gd name="T63" fmla="*/ 122 h 29"/>
                <a:gd name="T64" fmla="*/ 402 w 41"/>
                <a:gd name="T65" fmla="*/ 132 h 29"/>
                <a:gd name="T66" fmla="*/ 437 w 41"/>
                <a:gd name="T67" fmla="*/ 157 h 29"/>
                <a:gd name="T68" fmla="*/ 437 w 41"/>
                <a:gd name="T69" fmla="*/ 181 h 29"/>
                <a:gd name="T70" fmla="*/ 461 w 41"/>
                <a:gd name="T71" fmla="*/ 181 h 29"/>
                <a:gd name="T72" fmla="*/ 485 w 41"/>
                <a:gd name="T73" fmla="*/ 205 h 29"/>
                <a:gd name="T74" fmla="*/ 461 w 41"/>
                <a:gd name="T75" fmla="*/ 230 h 29"/>
                <a:gd name="T76" fmla="*/ 437 w 41"/>
                <a:gd name="T77" fmla="*/ 230 h 29"/>
                <a:gd name="T78" fmla="*/ 426 w 41"/>
                <a:gd name="T79" fmla="*/ 219 h 29"/>
                <a:gd name="T80" fmla="*/ 402 w 41"/>
                <a:gd name="T81" fmla="*/ 230 h 29"/>
                <a:gd name="T82" fmla="*/ 426 w 41"/>
                <a:gd name="T83" fmla="*/ 254 h 29"/>
                <a:gd name="T84" fmla="*/ 426 w 41"/>
                <a:gd name="T85" fmla="*/ 293 h 29"/>
                <a:gd name="T86" fmla="*/ 402 w 41"/>
                <a:gd name="T87" fmla="*/ 303 h 29"/>
                <a:gd name="T88" fmla="*/ 378 w 41"/>
                <a:gd name="T89" fmla="*/ 327 h 29"/>
                <a:gd name="T90" fmla="*/ 368 w 41"/>
                <a:gd name="T91" fmla="*/ 352 h 29"/>
                <a:gd name="T92" fmla="*/ 354 w 41"/>
                <a:gd name="T93" fmla="*/ 341 h 29"/>
                <a:gd name="T94" fmla="*/ 330 w 41"/>
                <a:gd name="T95" fmla="*/ 341 h 29"/>
                <a:gd name="T96" fmla="*/ 306 w 41"/>
                <a:gd name="T97" fmla="*/ 341 h 29"/>
                <a:gd name="T98" fmla="*/ 285 w 41"/>
                <a:gd name="T99" fmla="*/ 341 h 29"/>
                <a:gd name="T100" fmla="*/ 261 w 41"/>
                <a:gd name="T101" fmla="*/ 341 h 29"/>
                <a:gd name="T102" fmla="*/ 237 w 41"/>
                <a:gd name="T103" fmla="*/ 341 h 29"/>
                <a:gd name="T104" fmla="*/ 224 w 41"/>
                <a:gd name="T105" fmla="*/ 341 h 29"/>
                <a:gd name="T106" fmla="*/ 189 w 41"/>
                <a:gd name="T107" fmla="*/ 317 h 29"/>
                <a:gd name="T108" fmla="*/ 165 w 41"/>
                <a:gd name="T109" fmla="*/ 317 h 29"/>
                <a:gd name="T110" fmla="*/ 141 w 41"/>
                <a:gd name="T111" fmla="*/ 317 h 29"/>
                <a:gd name="T112" fmla="*/ 96 w 41"/>
                <a:gd name="T113" fmla="*/ 317 h 29"/>
                <a:gd name="T114" fmla="*/ 72 w 41"/>
                <a:gd name="T115" fmla="*/ 317 h 29"/>
                <a:gd name="T116" fmla="*/ 58 w 41"/>
                <a:gd name="T117" fmla="*/ 341 h 29"/>
                <a:gd name="T118" fmla="*/ 34 w 41"/>
                <a:gd name="T119" fmla="*/ 327 h 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"/>
                <a:gd name="T181" fmla="*/ 0 h 29"/>
                <a:gd name="T182" fmla="*/ 41 w 41"/>
                <a:gd name="T183" fmla="*/ 29 h 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" h="29">
                  <a:moveTo>
                    <a:pt x="3" y="27"/>
                  </a:moveTo>
                  <a:cubicBezTo>
                    <a:pt x="3" y="26"/>
                    <a:pt x="3" y="25"/>
                    <a:pt x="3" y="24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0" y="23"/>
                    <a:pt x="1" y="22"/>
                    <a:pt x="1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3" y="14"/>
                    <a:pt x="3" y="13"/>
                    <a:pt x="4" y="13"/>
                  </a:cubicBezTo>
                  <a:cubicBezTo>
                    <a:pt x="4" y="13"/>
                    <a:pt x="6" y="14"/>
                    <a:pt x="6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8" y="11"/>
                    <a:pt x="10" y="12"/>
                    <a:pt x="10" y="12"/>
                  </a:cubicBezTo>
                  <a:cubicBezTo>
                    <a:pt x="11" y="11"/>
                    <a:pt x="10" y="11"/>
                    <a:pt x="10" y="10"/>
                  </a:cubicBezTo>
                  <a:cubicBezTo>
                    <a:pt x="10" y="9"/>
                    <a:pt x="10" y="8"/>
                    <a:pt x="11" y="8"/>
                  </a:cubicBezTo>
                  <a:cubicBezTo>
                    <a:pt x="12" y="7"/>
                    <a:pt x="14" y="8"/>
                    <a:pt x="14" y="7"/>
                  </a:cubicBezTo>
                  <a:cubicBezTo>
                    <a:pt x="15" y="6"/>
                    <a:pt x="14" y="5"/>
                    <a:pt x="14" y="5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7" y="4"/>
                    <a:pt x="18" y="4"/>
                  </a:cubicBezTo>
                  <a:cubicBezTo>
                    <a:pt x="18" y="3"/>
                    <a:pt x="19" y="2"/>
                    <a:pt x="19" y="2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1" y="1"/>
                    <a:pt x="22" y="0"/>
                    <a:pt x="22" y="1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24" y="2"/>
                    <a:pt x="24" y="1"/>
                    <a:pt x="25" y="2"/>
                  </a:cubicBezTo>
                  <a:cubicBezTo>
                    <a:pt x="26" y="2"/>
                    <a:pt x="25" y="3"/>
                    <a:pt x="26" y="3"/>
                  </a:cubicBezTo>
                  <a:cubicBezTo>
                    <a:pt x="26" y="4"/>
                    <a:pt x="27" y="3"/>
                    <a:pt x="28" y="3"/>
                  </a:cubicBezTo>
                  <a:cubicBezTo>
                    <a:pt x="30" y="3"/>
                    <a:pt x="32" y="3"/>
                    <a:pt x="33" y="4"/>
                  </a:cubicBezTo>
                  <a:cubicBezTo>
                    <a:pt x="34" y="5"/>
                    <a:pt x="32" y="7"/>
                    <a:pt x="32" y="8"/>
                  </a:cubicBezTo>
                  <a:cubicBezTo>
                    <a:pt x="32" y="9"/>
                    <a:pt x="33" y="9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5" y="12"/>
                    <a:pt x="36" y="12"/>
                    <a:pt x="37" y="13"/>
                  </a:cubicBezTo>
                  <a:cubicBezTo>
                    <a:pt x="37" y="13"/>
                    <a:pt x="36" y="14"/>
                    <a:pt x="37" y="15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40" y="16"/>
                    <a:pt x="41" y="16"/>
                    <a:pt x="41" y="17"/>
                  </a:cubicBezTo>
                  <a:cubicBezTo>
                    <a:pt x="41" y="18"/>
                    <a:pt x="40" y="18"/>
                    <a:pt x="39" y="19"/>
                  </a:cubicBezTo>
                  <a:cubicBezTo>
                    <a:pt x="38" y="19"/>
                    <a:pt x="38" y="19"/>
                    <a:pt x="37" y="19"/>
                  </a:cubicBezTo>
                  <a:cubicBezTo>
                    <a:pt x="36" y="19"/>
                    <a:pt x="36" y="18"/>
                    <a:pt x="36" y="18"/>
                  </a:cubicBezTo>
                  <a:cubicBezTo>
                    <a:pt x="35" y="18"/>
                    <a:pt x="34" y="18"/>
                    <a:pt x="34" y="19"/>
                  </a:cubicBezTo>
                  <a:cubicBezTo>
                    <a:pt x="34" y="20"/>
                    <a:pt x="36" y="20"/>
                    <a:pt x="36" y="21"/>
                  </a:cubicBezTo>
                  <a:cubicBezTo>
                    <a:pt x="36" y="22"/>
                    <a:pt x="36" y="23"/>
                    <a:pt x="36" y="24"/>
                  </a:cubicBezTo>
                  <a:cubicBezTo>
                    <a:pt x="36" y="24"/>
                    <a:pt x="34" y="24"/>
                    <a:pt x="34" y="25"/>
                  </a:cubicBezTo>
                  <a:cubicBezTo>
                    <a:pt x="33" y="25"/>
                    <a:pt x="33" y="26"/>
                    <a:pt x="32" y="27"/>
                  </a:cubicBezTo>
                  <a:cubicBezTo>
                    <a:pt x="32" y="27"/>
                    <a:pt x="32" y="28"/>
                    <a:pt x="31" y="29"/>
                  </a:cubicBezTo>
                  <a:cubicBezTo>
                    <a:pt x="31" y="29"/>
                    <a:pt x="30" y="28"/>
                    <a:pt x="30" y="28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7" y="28"/>
                    <a:pt x="27" y="28"/>
                    <a:pt x="26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1" y="28"/>
                    <a:pt x="20" y="28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8" y="27"/>
                    <a:pt x="17" y="27"/>
                    <a:pt x="16" y="26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7" y="25"/>
                    <a:pt x="6" y="25"/>
                    <a:pt x="6" y="26"/>
                  </a:cubicBezTo>
                  <a:cubicBezTo>
                    <a:pt x="5" y="26"/>
                    <a:pt x="6" y="27"/>
                    <a:pt x="5" y="28"/>
                  </a:cubicBezTo>
                  <a:cubicBezTo>
                    <a:pt x="4" y="28"/>
                    <a:pt x="3" y="27"/>
                    <a:pt x="3" y="2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0" name="Freeform 855"/>
            <p:cNvSpPr>
              <a:spLocks/>
            </p:cNvSpPr>
            <p:nvPr/>
          </p:nvSpPr>
          <p:spPr bwMode="auto">
            <a:xfrm>
              <a:off x="4234" y="1885"/>
              <a:ext cx="42" cy="31"/>
            </a:xfrm>
            <a:custGeom>
              <a:avLst/>
              <a:gdLst>
                <a:gd name="T0" fmla="*/ 137 w 12"/>
                <a:gd name="T1" fmla="*/ 96 h 9"/>
                <a:gd name="T2" fmla="*/ 98 w 12"/>
                <a:gd name="T3" fmla="*/ 107 h 9"/>
                <a:gd name="T4" fmla="*/ 74 w 12"/>
                <a:gd name="T5" fmla="*/ 96 h 9"/>
                <a:gd name="T6" fmla="*/ 0 w 12"/>
                <a:gd name="T7" fmla="*/ 96 h 9"/>
                <a:gd name="T8" fmla="*/ 24 w 12"/>
                <a:gd name="T9" fmla="*/ 72 h 9"/>
                <a:gd name="T10" fmla="*/ 24 w 12"/>
                <a:gd name="T11" fmla="*/ 59 h 9"/>
                <a:gd name="T12" fmla="*/ 0 w 12"/>
                <a:gd name="T13" fmla="*/ 72 h 9"/>
                <a:gd name="T14" fmla="*/ 0 w 12"/>
                <a:gd name="T15" fmla="*/ 48 h 9"/>
                <a:gd name="T16" fmla="*/ 24 w 12"/>
                <a:gd name="T17" fmla="*/ 34 h 9"/>
                <a:gd name="T18" fmla="*/ 49 w 12"/>
                <a:gd name="T19" fmla="*/ 10 h 9"/>
                <a:gd name="T20" fmla="*/ 49 w 12"/>
                <a:gd name="T21" fmla="*/ 24 h 9"/>
                <a:gd name="T22" fmla="*/ 39 w 12"/>
                <a:gd name="T23" fmla="*/ 34 h 9"/>
                <a:gd name="T24" fmla="*/ 63 w 12"/>
                <a:gd name="T25" fmla="*/ 34 h 9"/>
                <a:gd name="T26" fmla="*/ 63 w 12"/>
                <a:gd name="T27" fmla="*/ 10 h 9"/>
                <a:gd name="T28" fmla="*/ 74 w 12"/>
                <a:gd name="T29" fmla="*/ 0 h 9"/>
                <a:gd name="T30" fmla="*/ 98 w 12"/>
                <a:gd name="T31" fmla="*/ 24 h 9"/>
                <a:gd name="T32" fmla="*/ 112 w 12"/>
                <a:gd name="T33" fmla="*/ 24 h 9"/>
                <a:gd name="T34" fmla="*/ 123 w 12"/>
                <a:gd name="T35" fmla="*/ 24 h 9"/>
                <a:gd name="T36" fmla="*/ 147 w 12"/>
                <a:gd name="T37" fmla="*/ 34 h 9"/>
                <a:gd name="T38" fmla="*/ 147 w 12"/>
                <a:gd name="T39" fmla="*/ 59 h 9"/>
                <a:gd name="T40" fmla="*/ 137 w 12"/>
                <a:gd name="T41" fmla="*/ 96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9"/>
                <a:gd name="T65" fmla="*/ 12 w 12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9">
                  <a:moveTo>
                    <a:pt x="11" y="8"/>
                  </a:moveTo>
                  <a:cubicBezTo>
                    <a:pt x="10" y="8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4" y="8"/>
                    <a:pt x="2" y="8"/>
                    <a:pt x="0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4"/>
                    <a:pt x="2" y="3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2" y="6"/>
                    <a:pt x="11" y="7"/>
                    <a:pt x="11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1" name="Freeform 856"/>
            <p:cNvSpPr>
              <a:spLocks/>
            </p:cNvSpPr>
            <p:nvPr/>
          </p:nvSpPr>
          <p:spPr bwMode="auto">
            <a:xfrm>
              <a:off x="4248" y="1857"/>
              <a:ext cx="97" cy="59"/>
            </a:xfrm>
            <a:custGeom>
              <a:avLst/>
              <a:gdLst>
                <a:gd name="T0" fmla="*/ 24 w 28"/>
                <a:gd name="T1" fmla="*/ 108 h 17"/>
                <a:gd name="T2" fmla="*/ 10 w 28"/>
                <a:gd name="T3" fmla="*/ 83 h 17"/>
                <a:gd name="T4" fmla="*/ 0 w 28"/>
                <a:gd name="T5" fmla="*/ 59 h 17"/>
                <a:gd name="T6" fmla="*/ 0 w 28"/>
                <a:gd name="T7" fmla="*/ 35 h 17"/>
                <a:gd name="T8" fmla="*/ 10 w 28"/>
                <a:gd name="T9" fmla="*/ 24 h 17"/>
                <a:gd name="T10" fmla="*/ 59 w 28"/>
                <a:gd name="T11" fmla="*/ 10 h 17"/>
                <a:gd name="T12" fmla="*/ 121 w 28"/>
                <a:gd name="T13" fmla="*/ 10 h 17"/>
                <a:gd name="T14" fmla="*/ 170 w 28"/>
                <a:gd name="T15" fmla="*/ 24 h 17"/>
                <a:gd name="T16" fmla="*/ 191 w 28"/>
                <a:gd name="T17" fmla="*/ 24 h 17"/>
                <a:gd name="T18" fmla="*/ 229 w 28"/>
                <a:gd name="T19" fmla="*/ 24 h 17"/>
                <a:gd name="T20" fmla="*/ 253 w 28"/>
                <a:gd name="T21" fmla="*/ 35 h 17"/>
                <a:gd name="T22" fmla="*/ 288 w 28"/>
                <a:gd name="T23" fmla="*/ 59 h 17"/>
                <a:gd name="T24" fmla="*/ 336 w 28"/>
                <a:gd name="T25" fmla="*/ 83 h 17"/>
                <a:gd name="T26" fmla="*/ 336 w 28"/>
                <a:gd name="T27" fmla="*/ 108 h 17"/>
                <a:gd name="T28" fmla="*/ 288 w 28"/>
                <a:gd name="T29" fmla="*/ 121 h 17"/>
                <a:gd name="T30" fmla="*/ 277 w 28"/>
                <a:gd name="T31" fmla="*/ 156 h 17"/>
                <a:gd name="T32" fmla="*/ 277 w 28"/>
                <a:gd name="T33" fmla="*/ 170 h 17"/>
                <a:gd name="T34" fmla="*/ 229 w 28"/>
                <a:gd name="T35" fmla="*/ 170 h 17"/>
                <a:gd name="T36" fmla="*/ 215 w 28"/>
                <a:gd name="T37" fmla="*/ 194 h 17"/>
                <a:gd name="T38" fmla="*/ 191 w 28"/>
                <a:gd name="T39" fmla="*/ 194 h 17"/>
                <a:gd name="T40" fmla="*/ 170 w 28"/>
                <a:gd name="T41" fmla="*/ 205 h 17"/>
                <a:gd name="T42" fmla="*/ 146 w 28"/>
                <a:gd name="T43" fmla="*/ 194 h 17"/>
                <a:gd name="T44" fmla="*/ 121 w 28"/>
                <a:gd name="T45" fmla="*/ 180 h 17"/>
                <a:gd name="T46" fmla="*/ 97 w 28"/>
                <a:gd name="T47" fmla="*/ 170 h 17"/>
                <a:gd name="T48" fmla="*/ 107 w 28"/>
                <a:gd name="T49" fmla="*/ 146 h 17"/>
                <a:gd name="T50" fmla="*/ 107 w 28"/>
                <a:gd name="T51" fmla="*/ 132 h 17"/>
                <a:gd name="T52" fmla="*/ 83 w 28"/>
                <a:gd name="T53" fmla="*/ 121 h 17"/>
                <a:gd name="T54" fmla="*/ 73 w 28"/>
                <a:gd name="T55" fmla="*/ 121 h 17"/>
                <a:gd name="T56" fmla="*/ 49 w 28"/>
                <a:gd name="T57" fmla="*/ 121 h 17"/>
                <a:gd name="T58" fmla="*/ 24 w 28"/>
                <a:gd name="T59" fmla="*/ 108 h 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17"/>
                <a:gd name="T92" fmla="*/ 28 w 28"/>
                <a:gd name="T93" fmla="*/ 17 h 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17">
                  <a:moveTo>
                    <a:pt x="2" y="9"/>
                  </a:moveTo>
                  <a:cubicBezTo>
                    <a:pt x="2" y="8"/>
                    <a:pt x="2" y="8"/>
                    <a:pt x="1" y="7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0"/>
                    <a:pt x="8" y="1"/>
                    <a:pt x="10" y="1"/>
                  </a:cubicBezTo>
                  <a:cubicBezTo>
                    <a:pt x="11" y="1"/>
                    <a:pt x="13" y="1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7" y="3"/>
                    <a:pt x="18" y="2"/>
                    <a:pt x="19" y="2"/>
                  </a:cubicBezTo>
                  <a:cubicBezTo>
                    <a:pt x="19" y="2"/>
                    <a:pt x="20" y="3"/>
                    <a:pt x="21" y="3"/>
                  </a:cubicBezTo>
                  <a:cubicBezTo>
                    <a:pt x="22" y="4"/>
                    <a:pt x="23" y="4"/>
                    <a:pt x="24" y="5"/>
                  </a:cubicBezTo>
                  <a:cubicBezTo>
                    <a:pt x="26" y="5"/>
                    <a:pt x="26" y="6"/>
                    <a:pt x="28" y="7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7" y="10"/>
                    <a:pt x="25" y="9"/>
                    <a:pt x="24" y="10"/>
                  </a:cubicBezTo>
                  <a:cubicBezTo>
                    <a:pt x="23" y="10"/>
                    <a:pt x="23" y="12"/>
                    <a:pt x="23" y="13"/>
                  </a:cubicBezTo>
                  <a:cubicBezTo>
                    <a:pt x="23" y="13"/>
                    <a:pt x="24" y="14"/>
                    <a:pt x="23" y="14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9" y="15"/>
                    <a:pt x="19" y="16"/>
                    <a:pt x="18" y="16"/>
                  </a:cubicBezTo>
                  <a:cubicBezTo>
                    <a:pt x="18" y="16"/>
                    <a:pt x="17" y="16"/>
                    <a:pt x="16" y="16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3" y="17"/>
                    <a:pt x="13" y="16"/>
                    <a:pt x="12" y="16"/>
                  </a:cubicBezTo>
                  <a:cubicBezTo>
                    <a:pt x="11" y="16"/>
                    <a:pt x="11" y="15"/>
                    <a:pt x="10" y="15"/>
                  </a:cubicBezTo>
                  <a:cubicBezTo>
                    <a:pt x="10" y="15"/>
                    <a:pt x="9" y="14"/>
                    <a:pt x="8" y="14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3" y="10"/>
                    <a:pt x="3" y="9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2" name="Freeform 857"/>
            <p:cNvSpPr>
              <a:spLocks/>
            </p:cNvSpPr>
            <p:nvPr/>
          </p:nvSpPr>
          <p:spPr bwMode="auto">
            <a:xfrm>
              <a:off x="4248" y="1830"/>
              <a:ext cx="111" cy="55"/>
            </a:xfrm>
            <a:custGeom>
              <a:avLst/>
              <a:gdLst>
                <a:gd name="T0" fmla="*/ 336 w 32"/>
                <a:gd name="T1" fmla="*/ 34 h 16"/>
                <a:gd name="T2" fmla="*/ 312 w 32"/>
                <a:gd name="T3" fmla="*/ 34 h 16"/>
                <a:gd name="T4" fmla="*/ 302 w 32"/>
                <a:gd name="T5" fmla="*/ 48 h 16"/>
                <a:gd name="T6" fmla="*/ 264 w 32"/>
                <a:gd name="T7" fmla="*/ 24 h 16"/>
                <a:gd name="T8" fmla="*/ 229 w 32"/>
                <a:gd name="T9" fmla="*/ 10 h 16"/>
                <a:gd name="T10" fmla="*/ 205 w 32"/>
                <a:gd name="T11" fmla="*/ 0 h 16"/>
                <a:gd name="T12" fmla="*/ 180 w 32"/>
                <a:gd name="T13" fmla="*/ 24 h 16"/>
                <a:gd name="T14" fmla="*/ 180 w 32"/>
                <a:gd name="T15" fmla="*/ 58 h 16"/>
                <a:gd name="T16" fmla="*/ 170 w 32"/>
                <a:gd name="T17" fmla="*/ 82 h 16"/>
                <a:gd name="T18" fmla="*/ 132 w 32"/>
                <a:gd name="T19" fmla="*/ 96 h 16"/>
                <a:gd name="T20" fmla="*/ 108 w 32"/>
                <a:gd name="T21" fmla="*/ 58 h 16"/>
                <a:gd name="T22" fmla="*/ 83 w 32"/>
                <a:gd name="T23" fmla="*/ 48 h 16"/>
                <a:gd name="T24" fmla="*/ 83 w 32"/>
                <a:gd name="T25" fmla="*/ 34 h 16"/>
                <a:gd name="T26" fmla="*/ 35 w 32"/>
                <a:gd name="T27" fmla="*/ 48 h 16"/>
                <a:gd name="T28" fmla="*/ 24 w 32"/>
                <a:gd name="T29" fmla="*/ 58 h 16"/>
                <a:gd name="T30" fmla="*/ 0 w 32"/>
                <a:gd name="T31" fmla="*/ 107 h 16"/>
                <a:gd name="T32" fmla="*/ 0 w 32"/>
                <a:gd name="T33" fmla="*/ 155 h 16"/>
                <a:gd name="T34" fmla="*/ 24 w 32"/>
                <a:gd name="T35" fmla="*/ 141 h 16"/>
                <a:gd name="T36" fmla="*/ 59 w 32"/>
                <a:gd name="T37" fmla="*/ 131 h 16"/>
                <a:gd name="T38" fmla="*/ 108 w 32"/>
                <a:gd name="T39" fmla="*/ 131 h 16"/>
                <a:gd name="T40" fmla="*/ 170 w 32"/>
                <a:gd name="T41" fmla="*/ 141 h 16"/>
                <a:gd name="T42" fmla="*/ 180 w 32"/>
                <a:gd name="T43" fmla="*/ 141 h 16"/>
                <a:gd name="T44" fmla="*/ 215 w 32"/>
                <a:gd name="T45" fmla="*/ 141 h 16"/>
                <a:gd name="T46" fmla="*/ 239 w 32"/>
                <a:gd name="T47" fmla="*/ 155 h 16"/>
                <a:gd name="T48" fmla="*/ 277 w 32"/>
                <a:gd name="T49" fmla="*/ 165 h 16"/>
                <a:gd name="T50" fmla="*/ 312 w 32"/>
                <a:gd name="T51" fmla="*/ 189 h 16"/>
                <a:gd name="T52" fmla="*/ 336 w 32"/>
                <a:gd name="T53" fmla="*/ 179 h 16"/>
                <a:gd name="T54" fmla="*/ 361 w 32"/>
                <a:gd name="T55" fmla="*/ 179 h 16"/>
                <a:gd name="T56" fmla="*/ 375 w 32"/>
                <a:gd name="T57" fmla="*/ 165 h 16"/>
                <a:gd name="T58" fmla="*/ 385 w 32"/>
                <a:gd name="T59" fmla="*/ 155 h 16"/>
                <a:gd name="T60" fmla="*/ 385 w 32"/>
                <a:gd name="T61" fmla="*/ 131 h 16"/>
                <a:gd name="T62" fmla="*/ 361 w 32"/>
                <a:gd name="T63" fmla="*/ 96 h 16"/>
                <a:gd name="T64" fmla="*/ 361 w 32"/>
                <a:gd name="T65" fmla="*/ 72 h 16"/>
                <a:gd name="T66" fmla="*/ 350 w 32"/>
                <a:gd name="T67" fmla="*/ 48 h 16"/>
                <a:gd name="T68" fmla="*/ 336 w 32"/>
                <a:gd name="T69" fmla="*/ 34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6"/>
                <a:gd name="T107" fmla="*/ 32 w 32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6">
                  <a:moveTo>
                    <a:pt x="28" y="3"/>
                  </a:move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6"/>
                    <a:pt x="14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1" y="13"/>
                    <a:pt x="1" y="12"/>
                    <a:pt x="2" y="12"/>
                  </a:cubicBezTo>
                  <a:cubicBezTo>
                    <a:pt x="2" y="11"/>
                    <a:pt x="4" y="11"/>
                    <a:pt x="5" y="11"/>
                  </a:cubicBezTo>
                  <a:cubicBezTo>
                    <a:pt x="6" y="10"/>
                    <a:pt x="8" y="11"/>
                    <a:pt x="9" y="11"/>
                  </a:cubicBezTo>
                  <a:cubicBezTo>
                    <a:pt x="11" y="11"/>
                    <a:pt x="12" y="11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3"/>
                    <a:pt x="17" y="12"/>
                    <a:pt x="18" y="12"/>
                  </a:cubicBezTo>
                  <a:cubicBezTo>
                    <a:pt x="18" y="12"/>
                    <a:pt x="19" y="13"/>
                    <a:pt x="20" y="13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4" y="15"/>
                    <a:pt x="25" y="16"/>
                    <a:pt x="26" y="16"/>
                  </a:cubicBezTo>
                  <a:cubicBezTo>
                    <a:pt x="26" y="16"/>
                    <a:pt x="27" y="15"/>
                    <a:pt x="28" y="15"/>
                  </a:cubicBezTo>
                  <a:cubicBezTo>
                    <a:pt x="28" y="15"/>
                    <a:pt x="29" y="16"/>
                    <a:pt x="30" y="15"/>
                  </a:cubicBezTo>
                  <a:cubicBezTo>
                    <a:pt x="30" y="15"/>
                    <a:pt x="31" y="14"/>
                    <a:pt x="31" y="14"/>
                  </a:cubicBezTo>
                  <a:cubicBezTo>
                    <a:pt x="31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1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30" y="7"/>
                    <a:pt x="31" y="6"/>
                    <a:pt x="30" y="6"/>
                  </a:cubicBezTo>
                  <a:cubicBezTo>
                    <a:pt x="30" y="5"/>
                    <a:pt x="29" y="5"/>
                    <a:pt x="29" y="4"/>
                  </a:cubicBezTo>
                  <a:cubicBezTo>
                    <a:pt x="28" y="4"/>
                    <a:pt x="28" y="3"/>
                    <a:pt x="28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3" name="Freeform 858"/>
            <p:cNvSpPr>
              <a:spLocks/>
            </p:cNvSpPr>
            <p:nvPr/>
          </p:nvSpPr>
          <p:spPr bwMode="auto">
            <a:xfrm>
              <a:off x="4290" y="1788"/>
              <a:ext cx="69" cy="56"/>
            </a:xfrm>
            <a:custGeom>
              <a:avLst/>
              <a:gdLst>
                <a:gd name="T0" fmla="*/ 214 w 20"/>
                <a:gd name="T1" fmla="*/ 182 h 16"/>
                <a:gd name="T2" fmla="*/ 204 w 20"/>
                <a:gd name="T3" fmla="*/ 182 h 16"/>
                <a:gd name="T4" fmla="*/ 179 w 20"/>
                <a:gd name="T5" fmla="*/ 196 h 16"/>
                <a:gd name="T6" fmla="*/ 141 w 20"/>
                <a:gd name="T7" fmla="*/ 171 h 16"/>
                <a:gd name="T8" fmla="*/ 107 w 20"/>
                <a:gd name="T9" fmla="*/ 147 h 16"/>
                <a:gd name="T10" fmla="*/ 83 w 20"/>
                <a:gd name="T11" fmla="*/ 147 h 16"/>
                <a:gd name="T12" fmla="*/ 59 w 20"/>
                <a:gd name="T13" fmla="*/ 171 h 16"/>
                <a:gd name="T14" fmla="*/ 59 w 20"/>
                <a:gd name="T15" fmla="*/ 122 h 16"/>
                <a:gd name="T16" fmla="*/ 48 w 20"/>
                <a:gd name="T17" fmla="*/ 122 h 16"/>
                <a:gd name="T18" fmla="*/ 35 w 20"/>
                <a:gd name="T19" fmla="*/ 122 h 16"/>
                <a:gd name="T20" fmla="*/ 10 w 20"/>
                <a:gd name="T21" fmla="*/ 98 h 16"/>
                <a:gd name="T22" fmla="*/ 10 w 20"/>
                <a:gd name="T23" fmla="*/ 73 h 16"/>
                <a:gd name="T24" fmla="*/ 0 w 20"/>
                <a:gd name="T25" fmla="*/ 59 h 16"/>
                <a:gd name="T26" fmla="*/ 10 w 20"/>
                <a:gd name="T27" fmla="*/ 35 h 16"/>
                <a:gd name="T28" fmla="*/ 48 w 20"/>
                <a:gd name="T29" fmla="*/ 14 h 16"/>
                <a:gd name="T30" fmla="*/ 107 w 20"/>
                <a:gd name="T31" fmla="*/ 0 h 16"/>
                <a:gd name="T32" fmla="*/ 166 w 20"/>
                <a:gd name="T33" fmla="*/ 0 h 16"/>
                <a:gd name="T34" fmla="*/ 190 w 20"/>
                <a:gd name="T35" fmla="*/ 14 h 16"/>
                <a:gd name="T36" fmla="*/ 238 w 20"/>
                <a:gd name="T37" fmla="*/ 14 h 16"/>
                <a:gd name="T38" fmla="*/ 238 w 20"/>
                <a:gd name="T39" fmla="*/ 35 h 16"/>
                <a:gd name="T40" fmla="*/ 238 w 20"/>
                <a:gd name="T41" fmla="*/ 59 h 16"/>
                <a:gd name="T42" fmla="*/ 204 w 20"/>
                <a:gd name="T43" fmla="*/ 59 h 16"/>
                <a:gd name="T44" fmla="*/ 179 w 20"/>
                <a:gd name="T45" fmla="*/ 73 h 16"/>
                <a:gd name="T46" fmla="*/ 204 w 20"/>
                <a:gd name="T47" fmla="*/ 122 h 16"/>
                <a:gd name="T48" fmla="*/ 228 w 20"/>
                <a:gd name="T49" fmla="*/ 171 h 16"/>
                <a:gd name="T50" fmla="*/ 214 w 20"/>
                <a:gd name="T51" fmla="*/ 171 h 16"/>
                <a:gd name="T52" fmla="*/ 214 w 20"/>
                <a:gd name="T53" fmla="*/ 182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16"/>
                <a:gd name="T83" fmla="*/ 20 w 20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16"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4" y="16"/>
                    <a:pt x="13" y="15"/>
                    <a:pt x="12" y="14"/>
                  </a:cubicBezTo>
                  <a:cubicBezTo>
                    <a:pt x="11" y="14"/>
                    <a:pt x="10" y="13"/>
                    <a:pt x="9" y="12"/>
                  </a:cubicBezTo>
                  <a:cubicBezTo>
                    <a:pt x="9" y="12"/>
                    <a:pt x="8" y="11"/>
                    <a:pt x="7" y="12"/>
                  </a:cubicBezTo>
                  <a:cubicBezTo>
                    <a:pt x="6" y="12"/>
                    <a:pt x="5" y="13"/>
                    <a:pt x="5" y="14"/>
                  </a:cubicBezTo>
                  <a:cubicBezTo>
                    <a:pt x="5" y="12"/>
                    <a:pt x="5" y="11"/>
                    <a:pt x="5" y="10"/>
                  </a:cubicBezTo>
                  <a:cubicBezTo>
                    <a:pt x="5" y="9"/>
                    <a:pt x="4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2" y="10"/>
                    <a:pt x="1" y="9"/>
                    <a:pt x="1" y="8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5" y="0"/>
                    <a:pt x="15" y="1"/>
                    <a:pt x="16" y="1"/>
                  </a:cubicBezTo>
                  <a:cubicBezTo>
                    <a:pt x="17" y="2"/>
                    <a:pt x="19" y="1"/>
                    <a:pt x="20" y="1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19" y="5"/>
                    <a:pt x="18" y="5"/>
                    <a:pt x="17" y="5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5" y="7"/>
                    <a:pt x="17" y="9"/>
                    <a:pt x="17" y="10"/>
                  </a:cubicBezTo>
                  <a:cubicBezTo>
                    <a:pt x="17" y="11"/>
                    <a:pt x="18" y="12"/>
                    <a:pt x="19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4" name="Freeform 859"/>
            <p:cNvSpPr>
              <a:spLocks/>
            </p:cNvSpPr>
            <p:nvPr/>
          </p:nvSpPr>
          <p:spPr bwMode="auto">
            <a:xfrm>
              <a:off x="4234" y="1546"/>
              <a:ext cx="170" cy="242"/>
            </a:xfrm>
            <a:custGeom>
              <a:avLst/>
              <a:gdLst>
                <a:gd name="T0" fmla="*/ 215 w 49"/>
                <a:gd name="T1" fmla="*/ 384 h 70"/>
                <a:gd name="T2" fmla="*/ 253 w 49"/>
                <a:gd name="T3" fmla="*/ 429 h 70"/>
                <a:gd name="T4" fmla="*/ 180 w 49"/>
                <a:gd name="T5" fmla="*/ 491 h 70"/>
                <a:gd name="T6" fmla="*/ 97 w 49"/>
                <a:gd name="T7" fmla="*/ 560 h 70"/>
                <a:gd name="T8" fmla="*/ 49 w 49"/>
                <a:gd name="T9" fmla="*/ 598 h 70"/>
                <a:gd name="T10" fmla="*/ 59 w 49"/>
                <a:gd name="T11" fmla="*/ 729 h 70"/>
                <a:gd name="T12" fmla="*/ 121 w 49"/>
                <a:gd name="T13" fmla="*/ 788 h 70"/>
                <a:gd name="T14" fmla="*/ 156 w 49"/>
                <a:gd name="T15" fmla="*/ 826 h 70"/>
                <a:gd name="T16" fmla="*/ 264 w 49"/>
                <a:gd name="T17" fmla="*/ 812 h 70"/>
                <a:gd name="T18" fmla="*/ 375 w 49"/>
                <a:gd name="T19" fmla="*/ 788 h 70"/>
                <a:gd name="T20" fmla="*/ 434 w 49"/>
                <a:gd name="T21" fmla="*/ 754 h 70"/>
                <a:gd name="T22" fmla="*/ 517 w 49"/>
                <a:gd name="T23" fmla="*/ 681 h 70"/>
                <a:gd name="T24" fmla="*/ 590 w 49"/>
                <a:gd name="T25" fmla="*/ 584 h 70"/>
                <a:gd name="T26" fmla="*/ 517 w 49"/>
                <a:gd name="T27" fmla="*/ 525 h 70"/>
                <a:gd name="T28" fmla="*/ 517 w 49"/>
                <a:gd name="T29" fmla="*/ 477 h 70"/>
                <a:gd name="T30" fmla="*/ 507 w 49"/>
                <a:gd name="T31" fmla="*/ 443 h 70"/>
                <a:gd name="T32" fmla="*/ 482 w 49"/>
                <a:gd name="T33" fmla="*/ 418 h 70"/>
                <a:gd name="T34" fmla="*/ 468 w 49"/>
                <a:gd name="T35" fmla="*/ 394 h 70"/>
                <a:gd name="T36" fmla="*/ 507 w 49"/>
                <a:gd name="T37" fmla="*/ 346 h 70"/>
                <a:gd name="T38" fmla="*/ 482 w 49"/>
                <a:gd name="T39" fmla="*/ 214 h 70"/>
                <a:gd name="T40" fmla="*/ 409 w 49"/>
                <a:gd name="T41" fmla="*/ 166 h 70"/>
                <a:gd name="T42" fmla="*/ 409 w 49"/>
                <a:gd name="T43" fmla="*/ 121 h 70"/>
                <a:gd name="T44" fmla="*/ 409 w 49"/>
                <a:gd name="T45" fmla="*/ 97 h 70"/>
                <a:gd name="T46" fmla="*/ 385 w 49"/>
                <a:gd name="T47" fmla="*/ 35 h 70"/>
                <a:gd name="T48" fmla="*/ 278 w 49"/>
                <a:gd name="T49" fmla="*/ 10 h 70"/>
                <a:gd name="T50" fmla="*/ 253 w 49"/>
                <a:gd name="T51" fmla="*/ 107 h 70"/>
                <a:gd name="T52" fmla="*/ 215 w 49"/>
                <a:gd name="T53" fmla="*/ 131 h 70"/>
                <a:gd name="T54" fmla="*/ 121 w 49"/>
                <a:gd name="T55" fmla="*/ 131 h 70"/>
                <a:gd name="T56" fmla="*/ 10 w 49"/>
                <a:gd name="T57" fmla="*/ 59 h 70"/>
                <a:gd name="T58" fmla="*/ 0 w 49"/>
                <a:gd name="T59" fmla="*/ 97 h 70"/>
                <a:gd name="T60" fmla="*/ 97 w 49"/>
                <a:gd name="T61" fmla="*/ 142 h 70"/>
                <a:gd name="T62" fmla="*/ 146 w 49"/>
                <a:gd name="T63" fmla="*/ 214 h 70"/>
                <a:gd name="T64" fmla="*/ 156 w 49"/>
                <a:gd name="T65" fmla="*/ 239 h 70"/>
                <a:gd name="T66" fmla="*/ 156 w 49"/>
                <a:gd name="T67" fmla="*/ 311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70"/>
                <a:gd name="T104" fmla="*/ 49 w 49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70">
                  <a:moveTo>
                    <a:pt x="15" y="30"/>
                  </a:moveTo>
                  <a:cubicBezTo>
                    <a:pt x="16" y="31"/>
                    <a:pt x="17" y="31"/>
                    <a:pt x="18" y="32"/>
                  </a:cubicBezTo>
                  <a:cubicBezTo>
                    <a:pt x="19" y="32"/>
                    <a:pt x="21" y="32"/>
                    <a:pt x="21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7"/>
                  </a:cubicBezTo>
                  <a:cubicBezTo>
                    <a:pt x="16" y="38"/>
                    <a:pt x="16" y="40"/>
                    <a:pt x="15" y="41"/>
                  </a:cubicBezTo>
                  <a:cubicBezTo>
                    <a:pt x="14" y="42"/>
                    <a:pt x="12" y="43"/>
                    <a:pt x="11" y="44"/>
                  </a:cubicBezTo>
                  <a:cubicBezTo>
                    <a:pt x="10" y="45"/>
                    <a:pt x="9" y="46"/>
                    <a:pt x="8" y="47"/>
                  </a:cubicBezTo>
                  <a:cubicBezTo>
                    <a:pt x="7" y="47"/>
                    <a:pt x="6" y="47"/>
                    <a:pt x="6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3" y="52"/>
                    <a:pt x="4" y="54"/>
                    <a:pt x="4" y="57"/>
                  </a:cubicBezTo>
                  <a:cubicBezTo>
                    <a:pt x="4" y="58"/>
                    <a:pt x="5" y="60"/>
                    <a:pt x="5" y="61"/>
                  </a:cubicBezTo>
                  <a:cubicBezTo>
                    <a:pt x="5" y="62"/>
                    <a:pt x="4" y="64"/>
                    <a:pt x="5" y="65"/>
                  </a:cubicBezTo>
                  <a:cubicBezTo>
                    <a:pt x="6" y="66"/>
                    <a:pt x="8" y="65"/>
                    <a:pt x="10" y="66"/>
                  </a:cubicBezTo>
                  <a:cubicBezTo>
                    <a:pt x="11" y="66"/>
                    <a:pt x="12" y="66"/>
                    <a:pt x="12" y="67"/>
                  </a:cubicBezTo>
                  <a:cubicBezTo>
                    <a:pt x="13" y="67"/>
                    <a:pt x="12" y="69"/>
                    <a:pt x="13" y="69"/>
                  </a:cubicBezTo>
                  <a:cubicBezTo>
                    <a:pt x="14" y="70"/>
                    <a:pt x="16" y="69"/>
                    <a:pt x="17" y="68"/>
                  </a:cubicBezTo>
                  <a:cubicBezTo>
                    <a:pt x="19" y="68"/>
                    <a:pt x="21" y="68"/>
                    <a:pt x="22" y="68"/>
                  </a:cubicBezTo>
                  <a:cubicBezTo>
                    <a:pt x="24" y="67"/>
                    <a:pt x="24" y="66"/>
                    <a:pt x="26" y="66"/>
                  </a:cubicBezTo>
                  <a:cubicBezTo>
                    <a:pt x="27" y="65"/>
                    <a:pt x="29" y="66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5" y="65"/>
                    <a:pt x="35" y="64"/>
                    <a:pt x="36" y="63"/>
                  </a:cubicBezTo>
                  <a:cubicBezTo>
                    <a:pt x="37" y="62"/>
                    <a:pt x="39" y="62"/>
                    <a:pt x="40" y="61"/>
                  </a:cubicBezTo>
                  <a:cubicBezTo>
                    <a:pt x="41" y="60"/>
                    <a:pt x="42" y="58"/>
                    <a:pt x="43" y="57"/>
                  </a:cubicBezTo>
                  <a:cubicBezTo>
                    <a:pt x="44" y="55"/>
                    <a:pt x="45" y="54"/>
                    <a:pt x="46" y="52"/>
                  </a:cubicBezTo>
                  <a:cubicBezTo>
                    <a:pt x="47" y="51"/>
                    <a:pt x="49" y="51"/>
                    <a:pt x="49" y="49"/>
                  </a:cubicBezTo>
                  <a:cubicBezTo>
                    <a:pt x="49" y="48"/>
                    <a:pt x="47" y="48"/>
                    <a:pt x="46" y="47"/>
                  </a:cubicBezTo>
                  <a:cubicBezTo>
                    <a:pt x="45" y="46"/>
                    <a:pt x="43" y="45"/>
                    <a:pt x="43" y="44"/>
                  </a:cubicBezTo>
                  <a:cubicBezTo>
                    <a:pt x="42" y="43"/>
                    <a:pt x="44" y="43"/>
                    <a:pt x="44" y="42"/>
                  </a:cubicBezTo>
                  <a:cubicBezTo>
                    <a:pt x="44" y="41"/>
                    <a:pt x="44" y="41"/>
                    <a:pt x="43" y="40"/>
                  </a:cubicBezTo>
                  <a:cubicBezTo>
                    <a:pt x="43" y="40"/>
                    <a:pt x="42" y="40"/>
                    <a:pt x="42" y="39"/>
                  </a:cubicBezTo>
                  <a:cubicBezTo>
                    <a:pt x="41" y="39"/>
                    <a:pt x="42" y="38"/>
                    <a:pt x="42" y="37"/>
                  </a:cubicBezTo>
                  <a:cubicBezTo>
                    <a:pt x="41" y="37"/>
                    <a:pt x="41" y="38"/>
                    <a:pt x="40" y="37"/>
                  </a:cubicBezTo>
                  <a:cubicBezTo>
                    <a:pt x="40" y="37"/>
                    <a:pt x="40" y="36"/>
                    <a:pt x="40" y="35"/>
                  </a:cubicBezTo>
                  <a:cubicBezTo>
                    <a:pt x="40" y="34"/>
                    <a:pt x="41" y="34"/>
                    <a:pt x="41" y="34"/>
                  </a:cubicBezTo>
                  <a:cubicBezTo>
                    <a:pt x="41" y="33"/>
                    <a:pt x="39" y="34"/>
                    <a:pt x="39" y="33"/>
                  </a:cubicBezTo>
                  <a:cubicBezTo>
                    <a:pt x="39" y="32"/>
                    <a:pt x="40" y="31"/>
                    <a:pt x="41" y="3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8" y="17"/>
                    <a:pt x="37" y="16"/>
                    <a:pt x="37" y="15"/>
                  </a:cubicBezTo>
                  <a:cubicBezTo>
                    <a:pt x="36" y="14"/>
                    <a:pt x="34" y="15"/>
                    <a:pt x="34" y="14"/>
                  </a:cubicBezTo>
                  <a:cubicBezTo>
                    <a:pt x="33" y="14"/>
                    <a:pt x="33" y="13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4" y="9"/>
                    <a:pt x="32" y="10"/>
                    <a:pt x="32" y="9"/>
                  </a:cubicBezTo>
                  <a:cubicBezTo>
                    <a:pt x="32" y="9"/>
                    <a:pt x="34" y="8"/>
                    <a:pt x="34" y="8"/>
                  </a:cubicBezTo>
                  <a:cubicBezTo>
                    <a:pt x="34" y="7"/>
                    <a:pt x="36" y="6"/>
                    <a:pt x="35" y="4"/>
                  </a:cubicBezTo>
                  <a:cubicBezTo>
                    <a:pt x="35" y="3"/>
                    <a:pt x="33" y="3"/>
                    <a:pt x="32" y="3"/>
                  </a:cubicBezTo>
                  <a:cubicBezTo>
                    <a:pt x="31" y="2"/>
                    <a:pt x="29" y="0"/>
                    <a:pt x="27" y="1"/>
                  </a:cubicBezTo>
                  <a:cubicBezTo>
                    <a:pt x="26" y="2"/>
                    <a:pt x="24" y="2"/>
                    <a:pt x="23" y="1"/>
                  </a:cubicBezTo>
                  <a:cubicBezTo>
                    <a:pt x="22" y="2"/>
                    <a:pt x="21" y="4"/>
                    <a:pt x="21" y="5"/>
                  </a:cubicBezTo>
                  <a:cubicBezTo>
                    <a:pt x="21" y="6"/>
                    <a:pt x="21" y="8"/>
                    <a:pt x="21" y="9"/>
                  </a:cubicBezTo>
                  <a:cubicBezTo>
                    <a:pt x="21" y="9"/>
                    <a:pt x="19" y="9"/>
                    <a:pt x="19" y="9"/>
                  </a:cubicBezTo>
                  <a:cubicBezTo>
                    <a:pt x="18" y="10"/>
                    <a:pt x="19" y="11"/>
                    <a:pt x="18" y="11"/>
                  </a:cubicBezTo>
                  <a:cubicBezTo>
                    <a:pt x="16" y="11"/>
                    <a:pt x="15" y="10"/>
                    <a:pt x="13" y="10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9" y="10"/>
                    <a:pt x="7" y="11"/>
                    <a:pt x="6" y="10"/>
                  </a:cubicBezTo>
                  <a:cubicBezTo>
                    <a:pt x="5" y="9"/>
                    <a:pt x="4" y="6"/>
                    <a:pt x="1" y="5"/>
                  </a:cubicBezTo>
                  <a:cubicBezTo>
                    <a:pt x="0" y="5"/>
                    <a:pt x="2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1" y="9"/>
                    <a:pt x="2" y="11"/>
                    <a:pt x="4" y="11"/>
                  </a:cubicBezTo>
                  <a:cubicBezTo>
                    <a:pt x="5" y="12"/>
                    <a:pt x="7" y="12"/>
                    <a:pt x="8" y="12"/>
                  </a:cubicBezTo>
                  <a:cubicBezTo>
                    <a:pt x="10" y="13"/>
                    <a:pt x="11" y="14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4" y="22"/>
                    <a:pt x="14" y="23"/>
                  </a:cubicBezTo>
                  <a:cubicBezTo>
                    <a:pt x="14" y="24"/>
                    <a:pt x="13" y="25"/>
                    <a:pt x="13" y="26"/>
                  </a:cubicBezTo>
                  <a:cubicBezTo>
                    <a:pt x="13" y="28"/>
                    <a:pt x="14" y="29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5" name="Freeform 860"/>
            <p:cNvSpPr>
              <a:spLocks/>
            </p:cNvSpPr>
            <p:nvPr/>
          </p:nvSpPr>
          <p:spPr bwMode="auto">
            <a:xfrm>
              <a:off x="4092" y="1563"/>
              <a:ext cx="198" cy="322"/>
            </a:xfrm>
            <a:custGeom>
              <a:avLst/>
              <a:gdLst>
                <a:gd name="T0" fmla="*/ 24 w 57"/>
                <a:gd name="T1" fmla="*/ 793 h 93"/>
                <a:gd name="T2" fmla="*/ 59 w 57"/>
                <a:gd name="T3" fmla="*/ 744 h 93"/>
                <a:gd name="T4" fmla="*/ 73 w 57"/>
                <a:gd name="T5" fmla="*/ 658 h 93"/>
                <a:gd name="T6" fmla="*/ 35 w 57"/>
                <a:gd name="T7" fmla="*/ 599 h 93"/>
                <a:gd name="T8" fmla="*/ 73 w 57"/>
                <a:gd name="T9" fmla="*/ 419 h 93"/>
                <a:gd name="T10" fmla="*/ 132 w 57"/>
                <a:gd name="T11" fmla="*/ 384 h 93"/>
                <a:gd name="T12" fmla="*/ 170 w 57"/>
                <a:gd name="T13" fmla="*/ 253 h 93"/>
                <a:gd name="T14" fmla="*/ 254 w 57"/>
                <a:gd name="T15" fmla="*/ 180 h 93"/>
                <a:gd name="T16" fmla="*/ 313 w 57"/>
                <a:gd name="T17" fmla="*/ 83 h 93"/>
                <a:gd name="T18" fmla="*/ 351 w 57"/>
                <a:gd name="T19" fmla="*/ 35 h 93"/>
                <a:gd name="T20" fmla="*/ 459 w 57"/>
                <a:gd name="T21" fmla="*/ 59 h 93"/>
                <a:gd name="T22" fmla="*/ 493 w 57"/>
                <a:gd name="T23" fmla="*/ 0 h 93"/>
                <a:gd name="T24" fmla="*/ 604 w 57"/>
                <a:gd name="T25" fmla="*/ 59 h 93"/>
                <a:gd name="T26" fmla="*/ 639 w 57"/>
                <a:gd name="T27" fmla="*/ 132 h 93"/>
                <a:gd name="T28" fmla="*/ 663 w 57"/>
                <a:gd name="T29" fmla="*/ 156 h 93"/>
                <a:gd name="T30" fmla="*/ 663 w 57"/>
                <a:gd name="T31" fmla="*/ 229 h 93"/>
                <a:gd name="T32" fmla="*/ 639 w 57"/>
                <a:gd name="T33" fmla="*/ 287 h 93"/>
                <a:gd name="T34" fmla="*/ 591 w 57"/>
                <a:gd name="T35" fmla="*/ 312 h 93"/>
                <a:gd name="T36" fmla="*/ 556 w 57"/>
                <a:gd name="T37" fmla="*/ 336 h 93"/>
                <a:gd name="T38" fmla="*/ 566 w 57"/>
                <a:gd name="T39" fmla="*/ 395 h 93"/>
                <a:gd name="T40" fmla="*/ 493 w 57"/>
                <a:gd name="T41" fmla="*/ 457 h 93"/>
                <a:gd name="T42" fmla="*/ 410 w 57"/>
                <a:gd name="T43" fmla="*/ 492 h 93"/>
                <a:gd name="T44" fmla="*/ 375 w 57"/>
                <a:gd name="T45" fmla="*/ 540 h 93"/>
                <a:gd name="T46" fmla="*/ 351 w 57"/>
                <a:gd name="T47" fmla="*/ 575 h 93"/>
                <a:gd name="T48" fmla="*/ 327 w 57"/>
                <a:gd name="T49" fmla="*/ 623 h 93"/>
                <a:gd name="T50" fmla="*/ 361 w 57"/>
                <a:gd name="T51" fmla="*/ 731 h 93"/>
                <a:gd name="T52" fmla="*/ 448 w 57"/>
                <a:gd name="T53" fmla="*/ 769 h 93"/>
                <a:gd name="T54" fmla="*/ 375 w 57"/>
                <a:gd name="T55" fmla="*/ 793 h 93"/>
                <a:gd name="T56" fmla="*/ 410 w 57"/>
                <a:gd name="T57" fmla="*/ 803 h 93"/>
                <a:gd name="T58" fmla="*/ 375 w 57"/>
                <a:gd name="T59" fmla="*/ 828 h 93"/>
                <a:gd name="T60" fmla="*/ 327 w 57"/>
                <a:gd name="T61" fmla="*/ 876 h 93"/>
                <a:gd name="T62" fmla="*/ 302 w 57"/>
                <a:gd name="T63" fmla="*/ 1018 h 93"/>
                <a:gd name="T64" fmla="*/ 219 w 57"/>
                <a:gd name="T65" fmla="*/ 1056 h 93"/>
                <a:gd name="T66" fmla="*/ 205 w 57"/>
                <a:gd name="T67" fmla="*/ 1104 h 93"/>
                <a:gd name="T68" fmla="*/ 108 w 57"/>
                <a:gd name="T69" fmla="*/ 1115 h 93"/>
                <a:gd name="T70" fmla="*/ 122 w 57"/>
                <a:gd name="T71" fmla="*/ 1091 h 93"/>
                <a:gd name="T72" fmla="*/ 108 w 57"/>
                <a:gd name="T73" fmla="*/ 1056 h 93"/>
                <a:gd name="T74" fmla="*/ 108 w 57"/>
                <a:gd name="T75" fmla="*/ 1032 h 93"/>
                <a:gd name="T76" fmla="*/ 49 w 57"/>
                <a:gd name="T77" fmla="*/ 969 h 93"/>
                <a:gd name="T78" fmla="*/ 35 w 57"/>
                <a:gd name="T79" fmla="*/ 886 h 93"/>
                <a:gd name="T80" fmla="*/ 10 w 57"/>
                <a:gd name="T81" fmla="*/ 838 h 93"/>
                <a:gd name="T82" fmla="*/ 24 w 57"/>
                <a:gd name="T83" fmla="*/ 828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"/>
                <a:gd name="T127" fmla="*/ 0 h 93"/>
                <a:gd name="T128" fmla="*/ 57 w 57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" h="93">
                  <a:moveTo>
                    <a:pt x="2" y="69"/>
                  </a:moveTo>
                  <a:cubicBezTo>
                    <a:pt x="2" y="68"/>
                    <a:pt x="2" y="67"/>
                    <a:pt x="2" y="66"/>
                  </a:cubicBezTo>
                  <a:cubicBezTo>
                    <a:pt x="2" y="65"/>
                    <a:pt x="3" y="64"/>
                    <a:pt x="3" y="63"/>
                  </a:cubicBezTo>
                  <a:cubicBezTo>
                    <a:pt x="4" y="63"/>
                    <a:pt x="5" y="63"/>
                    <a:pt x="5" y="62"/>
                  </a:cubicBezTo>
                  <a:cubicBezTo>
                    <a:pt x="6" y="60"/>
                    <a:pt x="5" y="58"/>
                    <a:pt x="5" y="56"/>
                  </a:cubicBezTo>
                  <a:cubicBezTo>
                    <a:pt x="5" y="55"/>
                    <a:pt x="6" y="55"/>
                    <a:pt x="6" y="55"/>
                  </a:cubicBezTo>
                  <a:cubicBezTo>
                    <a:pt x="7" y="55"/>
                    <a:pt x="7" y="54"/>
                    <a:pt x="7" y="54"/>
                  </a:cubicBezTo>
                  <a:cubicBezTo>
                    <a:pt x="6" y="52"/>
                    <a:pt x="3" y="51"/>
                    <a:pt x="3" y="50"/>
                  </a:cubicBezTo>
                  <a:cubicBezTo>
                    <a:pt x="3" y="46"/>
                    <a:pt x="3" y="42"/>
                    <a:pt x="4" y="38"/>
                  </a:cubicBezTo>
                  <a:cubicBezTo>
                    <a:pt x="4" y="37"/>
                    <a:pt x="5" y="36"/>
                    <a:pt x="6" y="35"/>
                  </a:cubicBezTo>
                  <a:cubicBezTo>
                    <a:pt x="8" y="35"/>
                    <a:pt x="11" y="36"/>
                    <a:pt x="12" y="35"/>
                  </a:cubicBezTo>
                  <a:cubicBezTo>
                    <a:pt x="13" y="35"/>
                    <a:pt x="11" y="33"/>
                    <a:pt x="11" y="32"/>
                  </a:cubicBezTo>
                  <a:cubicBezTo>
                    <a:pt x="11" y="29"/>
                    <a:pt x="13" y="26"/>
                    <a:pt x="13" y="23"/>
                  </a:cubicBezTo>
                  <a:cubicBezTo>
                    <a:pt x="13" y="22"/>
                    <a:pt x="13" y="21"/>
                    <a:pt x="14" y="21"/>
                  </a:cubicBezTo>
                  <a:cubicBezTo>
                    <a:pt x="15" y="20"/>
                    <a:pt x="17" y="21"/>
                    <a:pt x="17" y="20"/>
                  </a:cubicBezTo>
                  <a:cubicBezTo>
                    <a:pt x="18" y="18"/>
                    <a:pt x="19" y="16"/>
                    <a:pt x="21" y="15"/>
                  </a:cubicBezTo>
                  <a:cubicBezTo>
                    <a:pt x="21" y="14"/>
                    <a:pt x="20" y="13"/>
                    <a:pt x="21" y="12"/>
                  </a:cubicBezTo>
                  <a:cubicBezTo>
                    <a:pt x="22" y="10"/>
                    <a:pt x="24" y="8"/>
                    <a:pt x="26" y="7"/>
                  </a:cubicBezTo>
                  <a:cubicBezTo>
                    <a:pt x="27" y="7"/>
                    <a:pt x="28" y="9"/>
                    <a:pt x="29" y="8"/>
                  </a:cubicBezTo>
                  <a:cubicBezTo>
                    <a:pt x="30" y="7"/>
                    <a:pt x="29" y="5"/>
                    <a:pt x="29" y="3"/>
                  </a:cubicBezTo>
                  <a:cubicBezTo>
                    <a:pt x="30" y="3"/>
                    <a:pt x="32" y="3"/>
                    <a:pt x="33" y="3"/>
                  </a:cubicBezTo>
                  <a:cubicBezTo>
                    <a:pt x="35" y="3"/>
                    <a:pt x="36" y="6"/>
                    <a:pt x="38" y="5"/>
                  </a:cubicBezTo>
                  <a:cubicBezTo>
                    <a:pt x="39" y="4"/>
                    <a:pt x="37" y="2"/>
                    <a:pt x="38" y="0"/>
                  </a:cubicBezTo>
                  <a:cubicBezTo>
                    <a:pt x="39" y="0"/>
                    <a:pt x="40" y="0"/>
                    <a:pt x="41" y="0"/>
                  </a:cubicBezTo>
                  <a:cubicBezTo>
                    <a:pt x="42" y="1"/>
                    <a:pt x="43" y="3"/>
                    <a:pt x="45" y="4"/>
                  </a:cubicBezTo>
                  <a:cubicBezTo>
                    <a:pt x="47" y="4"/>
                    <a:pt x="49" y="4"/>
                    <a:pt x="50" y="5"/>
                  </a:cubicBezTo>
                  <a:cubicBezTo>
                    <a:pt x="51" y="5"/>
                    <a:pt x="53" y="6"/>
                    <a:pt x="53" y="8"/>
                  </a:cubicBezTo>
                  <a:cubicBezTo>
                    <a:pt x="54" y="9"/>
                    <a:pt x="53" y="10"/>
                    <a:pt x="53" y="11"/>
                  </a:cubicBezTo>
                  <a:cubicBezTo>
                    <a:pt x="54" y="11"/>
                    <a:pt x="55" y="12"/>
                    <a:pt x="55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4"/>
                    <a:pt x="56" y="15"/>
                    <a:pt x="56" y="16"/>
                  </a:cubicBezTo>
                  <a:cubicBezTo>
                    <a:pt x="56" y="17"/>
                    <a:pt x="55" y="18"/>
                    <a:pt x="55" y="19"/>
                  </a:cubicBezTo>
                  <a:cubicBezTo>
                    <a:pt x="55" y="21"/>
                    <a:pt x="56" y="22"/>
                    <a:pt x="57" y="24"/>
                  </a:cubicBezTo>
                  <a:cubicBezTo>
                    <a:pt x="56" y="24"/>
                    <a:pt x="55" y="24"/>
                    <a:pt x="53" y="24"/>
                  </a:cubicBezTo>
                  <a:cubicBezTo>
                    <a:pt x="52" y="24"/>
                    <a:pt x="51" y="23"/>
                    <a:pt x="49" y="23"/>
                  </a:cubicBezTo>
                  <a:cubicBezTo>
                    <a:pt x="49" y="24"/>
                    <a:pt x="50" y="25"/>
                    <a:pt x="49" y="26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7"/>
                    <a:pt x="47" y="27"/>
                    <a:pt x="46" y="28"/>
                  </a:cubicBezTo>
                  <a:cubicBezTo>
                    <a:pt x="45" y="28"/>
                    <a:pt x="43" y="29"/>
                    <a:pt x="43" y="30"/>
                  </a:cubicBezTo>
                  <a:cubicBezTo>
                    <a:pt x="43" y="31"/>
                    <a:pt x="47" y="32"/>
                    <a:pt x="47" y="33"/>
                  </a:cubicBezTo>
                  <a:cubicBezTo>
                    <a:pt x="47" y="34"/>
                    <a:pt x="44" y="34"/>
                    <a:pt x="43" y="35"/>
                  </a:cubicBezTo>
                  <a:cubicBezTo>
                    <a:pt x="43" y="36"/>
                    <a:pt x="43" y="37"/>
                    <a:pt x="41" y="38"/>
                  </a:cubicBezTo>
                  <a:cubicBezTo>
                    <a:pt x="39" y="38"/>
                    <a:pt x="38" y="39"/>
                    <a:pt x="36" y="40"/>
                  </a:cubicBezTo>
                  <a:cubicBezTo>
                    <a:pt x="35" y="40"/>
                    <a:pt x="35" y="41"/>
                    <a:pt x="34" y="41"/>
                  </a:cubicBezTo>
                  <a:cubicBezTo>
                    <a:pt x="33" y="42"/>
                    <a:pt x="31" y="43"/>
                    <a:pt x="30" y="44"/>
                  </a:cubicBezTo>
                  <a:cubicBezTo>
                    <a:pt x="30" y="44"/>
                    <a:pt x="31" y="45"/>
                    <a:pt x="31" y="45"/>
                  </a:cubicBezTo>
                  <a:cubicBezTo>
                    <a:pt x="30" y="46"/>
                    <a:pt x="28" y="46"/>
                    <a:pt x="28" y="47"/>
                  </a:cubicBezTo>
                  <a:cubicBezTo>
                    <a:pt x="28" y="47"/>
                    <a:pt x="29" y="47"/>
                    <a:pt x="29" y="48"/>
                  </a:cubicBezTo>
                  <a:cubicBezTo>
                    <a:pt x="29" y="49"/>
                    <a:pt x="29" y="51"/>
                    <a:pt x="28" y="52"/>
                  </a:cubicBezTo>
                  <a:cubicBezTo>
                    <a:pt x="28" y="52"/>
                    <a:pt x="27" y="51"/>
                    <a:pt x="27" y="52"/>
                  </a:cubicBezTo>
                  <a:cubicBezTo>
                    <a:pt x="27" y="53"/>
                    <a:pt x="27" y="54"/>
                    <a:pt x="27" y="55"/>
                  </a:cubicBezTo>
                  <a:cubicBezTo>
                    <a:pt x="28" y="57"/>
                    <a:pt x="28" y="59"/>
                    <a:pt x="30" y="61"/>
                  </a:cubicBezTo>
                  <a:cubicBezTo>
                    <a:pt x="31" y="61"/>
                    <a:pt x="33" y="60"/>
                    <a:pt x="34" y="61"/>
                  </a:cubicBezTo>
                  <a:cubicBezTo>
                    <a:pt x="35" y="62"/>
                    <a:pt x="37" y="63"/>
                    <a:pt x="37" y="64"/>
                  </a:cubicBezTo>
                  <a:cubicBezTo>
                    <a:pt x="37" y="66"/>
                    <a:pt x="35" y="66"/>
                    <a:pt x="34" y="67"/>
                  </a:cubicBezTo>
                  <a:cubicBezTo>
                    <a:pt x="33" y="67"/>
                    <a:pt x="32" y="66"/>
                    <a:pt x="31" y="66"/>
                  </a:cubicBezTo>
                  <a:cubicBezTo>
                    <a:pt x="31" y="67"/>
                    <a:pt x="29" y="68"/>
                    <a:pt x="30" y="68"/>
                  </a:cubicBezTo>
                  <a:cubicBezTo>
                    <a:pt x="31" y="69"/>
                    <a:pt x="33" y="67"/>
                    <a:pt x="34" y="67"/>
                  </a:cubicBezTo>
                  <a:cubicBezTo>
                    <a:pt x="35" y="68"/>
                    <a:pt x="33" y="69"/>
                    <a:pt x="32" y="70"/>
                  </a:cubicBezTo>
                  <a:cubicBezTo>
                    <a:pt x="32" y="70"/>
                    <a:pt x="31" y="69"/>
                    <a:pt x="31" y="69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9" y="71"/>
                    <a:pt x="27" y="72"/>
                    <a:pt x="27" y="73"/>
                  </a:cubicBezTo>
                  <a:cubicBezTo>
                    <a:pt x="26" y="74"/>
                    <a:pt x="27" y="76"/>
                    <a:pt x="27" y="77"/>
                  </a:cubicBezTo>
                  <a:cubicBezTo>
                    <a:pt x="27" y="79"/>
                    <a:pt x="26" y="82"/>
                    <a:pt x="25" y="85"/>
                  </a:cubicBezTo>
                  <a:cubicBezTo>
                    <a:pt x="25" y="86"/>
                    <a:pt x="24" y="87"/>
                    <a:pt x="23" y="88"/>
                  </a:cubicBezTo>
                  <a:cubicBezTo>
                    <a:pt x="21" y="89"/>
                    <a:pt x="19" y="88"/>
                    <a:pt x="18" y="88"/>
                  </a:cubicBezTo>
                  <a:cubicBezTo>
                    <a:pt x="17" y="88"/>
                    <a:pt x="16" y="89"/>
                    <a:pt x="16" y="90"/>
                  </a:cubicBezTo>
                  <a:cubicBezTo>
                    <a:pt x="15" y="91"/>
                    <a:pt x="18" y="91"/>
                    <a:pt x="17" y="92"/>
                  </a:cubicBezTo>
                  <a:cubicBezTo>
                    <a:pt x="17" y="93"/>
                    <a:pt x="15" y="93"/>
                    <a:pt x="13" y="93"/>
                  </a:cubicBezTo>
                  <a:cubicBezTo>
                    <a:pt x="12" y="93"/>
                    <a:pt x="11" y="93"/>
                    <a:pt x="9" y="93"/>
                  </a:cubicBezTo>
                  <a:cubicBezTo>
                    <a:pt x="9" y="93"/>
                    <a:pt x="9" y="92"/>
                    <a:pt x="9" y="92"/>
                  </a:cubicBezTo>
                  <a:cubicBezTo>
                    <a:pt x="10" y="92"/>
                    <a:pt x="11" y="91"/>
                    <a:pt x="10" y="91"/>
                  </a:cubicBezTo>
                  <a:cubicBezTo>
                    <a:pt x="10" y="90"/>
                    <a:pt x="7" y="89"/>
                    <a:pt x="7" y="88"/>
                  </a:cubicBezTo>
                  <a:cubicBezTo>
                    <a:pt x="7" y="87"/>
                    <a:pt x="9" y="88"/>
                    <a:pt x="9" y="88"/>
                  </a:cubicBezTo>
                  <a:cubicBezTo>
                    <a:pt x="10" y="87"/>
                    <a:pt x="8" y="87"/>
                    <a:pt x="8" y="86"/>
                  </a:cubicBezTo>
                  <a:cubicBezTo>
                    <a:pt x="8" y="86"/>
                    <a:pt x="10" y="86"/>
                    <a:pt x="9" y="86"/>
                  </a:cubicBezTo>
                  <a:cubicBezTo>
                    <a:pt x="9" y="84"/>
                    <a:pt x="7" y="82"/>
                    <a:pt x="5" y="80"/>
                  </a:cubicBezTo>
                  <a:cubicBezTo>
                    <a:pt x="5" y="80"/>
                    <a:pt x="4" y="81"/>
                    <a:pt x="4" y="81"/>
                  </a:cubicBezTo>
                  <a:cubicBezTo>
                    <a:pt x="3" y="79"/>
                    <a:pt x="3" y="78"/>
                    <a:pt x="3" y="77"/>
                  </a:cubicBezTo>
                  <a:cubicBezTo>
                    <a:pt x="3" y="76"/>
                    <a:pt x="3" y="75"/>
                    <a:pt x="3" y="74"/>
                  </a:cubicBezTo>
                  <a:cubicBezTo>
                    <a:pt x="3" y="74"/>
                    <a:pt x="2" y="74"/>
                    <a:pt x="2" y="74"/>
                  </a:cubicBezTo>
                  <a:cubicBezTo>
                    <a:pt x="1" y="73"/>
                    <a:pt x="2" y="72"/>
                    <a:pt x="1" y="70"/>
                  </a:cubicBezTo>
                  <a:cubicBezTo>
                    <a:pt x="1" y="70"/>
                    <a:pt x="0" y="70"/>
                    <a:pt x="0" y="69"/>
                  </a:cubicBezTo>
                  <a:cubicBezTo>
                    <a:pt x="0" y="69"/>
                    <a:pt x="1" y="69"/>
                    <a:pt x="2" y="6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6" name="Freeform 861"/>
            <p:cNvSpPr>
              <a:spLocks/>
            </p:cNvSpPr>
            <p:nvPr/>
          </p:nvSpPr>
          <p:spPr bwMode="auto">
            <a:xfrm>
              <a:off x="4006" y="1518"/>
              <a:ext cx="370" cy="312"/>
            </a:xfrm>
            <a:custGeom>
              <a:avLst/>
              <a:gdLst>
                <a:gd name="T0" fmla="*/ 311 w 107"/>
                <a:gd name="T1" fmla="*/ 960 h 90"/>
                <a:gd name="T2" fmla="*/ 287 w 107"/>
                <a:gd name="T3" fmla="*/ 998 h 90"/>
                <a:gd name="T4" fmla="*/ 180 w 107"/>
                <a:gd name="T5" fmla="*/ 1071 h 90"/>
                <a:gd name="T6" fmla="*/ 35 w 107"/>
                <a:gd name="T7" fmla="*/ 1009 h 90"/>
                <a:gd name="T8" fmla="*/ 59 w 107"/>
                <a:gd name="T9" fmla="*/ 960 h 90"/>
                <a:gd name="T10" fmla="*/ 59 w 107"/>
                <a:gd name="T11" fmla="*/ 936 h 90"/>
                <a:gd name="T12" fmla="*/ 48 w 107"/>
                <a:gd name="T13" fmla="*/ 926 h 90"/>
                <a:gd name="T14" fmla="*/ 24 w 107"/>
                <a:gd name="T15" fmla="*/ 853 h 90"/>
                <a:gd name="T16" fmla="*/ 35 w 107"/>
                <a:gd name="T17" fmla="*/ 794 h 90"/>
                <a:gd name="T18" fmla="*/ 10 w 107"/>
                <a:gd name="T19" fmla="*/ 756 h 90"/>
                <a:gd name="T20" fmla="*/ 121 w 107"/>
                <a:gd name="T21" fmla="*/ 756 h 90"/>
                <a:gd name="T22" fmla="*/ 142 w 107"/>
                <a:gd name="T23" fmla="*/ 721 h 90"/>
                <a:gd name="T24" fmla="*/ 166 w 107"/>
                <a:gd name="T25" fmla="*/ 721 h 90"/>
                <a:gd name="T26" fmla="*/ 204 w 107"/>
                <a:gd name="T27" fmla="*/ 662 h 90"/>
                <a:gd name="T28" fmla="*/ 239 w 107"/>
                <a:gd name="T29" fmla="*/ 648 h 90"/>
                <a:gd name="T30" fmla="*/ 322 w 107"/>
                <a:gd name="T31" fmla="*/ 614 h 90"/>
                <a:gd name="T32" fmla="*/ 239 w 107"/>
                <a:gd name="T33" fmla="*/ 624 h 90"/>
                <a:gd name="T34" fmla="*/ 346 w 107"/>
                <a:gd name="T35" fmla="*/ 565 h 90"/>
                <a:gd name="T36" fmla="*/ 384 w 107"/>
                <a:gd name="T37" fmla="*/ 506 h 90"/>
                <a:gd name="T38" fmla="*/ 408 w 107"/>
                <a:gd name="T39" fmla="*/ 444 h 90"/>
                <a:gd name="T40" fmla="*/ 418 w 107"/>
                <a:gd name="T41" fmla="*/ 409 h 90"/>
                <a:gd name="T42" fmla="*/ 477 w 107"/>
                <a:gd name="T43" fmla="*/ 361 h 90"/>
                <a:gd name="T44" fmla="*/ 515 w 107"/>
                <a:gd name="T45" fmla="*/ 326 h 90"/>
                <a:gd name="T46" fmla="*/ 491 w 107"/>
                <a:gd name="T47" fmla="*/ 302 h 90"/>
                <a:gd name="T48" fmla="*/ 609 w 107"/>
                <a:gd name="T49" fmla="*/ 253 h 90"/>
                <a:gd name="T50" fmla="*/ 526 w 107"/>
                <a:gd name="T51" fmla="*/ 191 h 90"/>
                <a:gd name="T52" fmla="*/ 574 w 107"/>
                <a:gd name="T53" fmla="*/ 229 h 90"/>
                <a:gd name="T54" fmla="*/ 598 w 107"/>
                <a:gd name="T55" fmla="*/ 205 h 90"/>
                <a:gd name="T56" fmla="*/ 647 w 107"/>
                <a:gd name="T57" fmla="*/ 146 h 90"/>
                <a:gd name="T58" fmla="*/ 695 w 107"/>
                <a:gd name="T59" fmla="*/ 170 h 90"/>
                <a:gd name="T60" fmla="*/ 716 w 107"/>
                <a:gd name="T61" fmla="*/ 146 h 90"/>
                <a:gd name="T62" fmla="*/ 740 w 107"/>
                <a:gd name="T63" fmla="*/ 156 h 90"/>
                <a:gd name="T64" fmla="*/ 826 w 107"/>
                <a:gd name="T65" fmla="*/ 146 h 90"/>
                <a:gd name="T66" fmla="*/ 837 w 107"/>
                <a:gd name="T67" fmla="*/ 83 h 90"/>
                <a:gd name="T68" fmla="*/ 896 w 107"/>
                <a:gd name="T69" fmla="*/ 83 h 90"/>
                <a:gd name="T70" fmla="*/ 958 w 107"/>
                <a:gd name="T71" fmla="*/ 10 h 90"/>
                <a:gd name="T72" fmla="*/ 1017 w 107"/>
                <a:gd name="T73" fmla="*/ 35 h 90"/>
                <a:gd name="T74" fmla="*/ 1027 w 107"/>
                <a:gd name="T75" fmla="*/ 49 h 90"/>
                <a:gd name="T76" fmla="*/ 1075 w 107"/>
                <a:gd name="T77" fmla="*/ 59 h 90"/>
                <a:gd name="T78" fmla="*/ 1124 w 107"/>
                <a:gd name="T79" fmla="*/ 10 h 90"/>
                <a:gd name="T80" fmla="*/ 1124 w 107"/>
                <a:gd name="T81" fmla="*/ 49 h 90"/>
                <a:gd name="T82" fmla="*/ 1158 w 107"/>
                <a:gd name="T83" fmla="*/ 35 h 90"/>
                <a:gd name="T84" fmla="*/ 1269 w 107"/>
                <a:gd name="T85" fmla="*/ 83 h 90"/>
                <a:gd name="T86" fmla="*/ 1221 w 107"/>
                <a:gd name="T87" fmla="*/ 121 h 90"/>
                <a:gd name="T88" fmla="*/ 1279 w 107"/>
                <a:gd name="T89" fmla="*/ 132 h 90"/>
                <a:gd name="T90" fmla="*/ 1221 w 107"/>
                <a:gd name="T91" fmla="*/ 156 h 90"/>
                <a:gd name="T92" fmla="*/ 1172 w 107"/>
                <a:gd name="T93" fmla="*/ 191 h 90"/>
                <a:gd name="T94" fmla="*/ 1100 w 107"/>
                <a:gd name="T95" fmla="*/ 107 h 90"/>
                <a:gd name="T96" fmla="*/ 1017 w 107"/>
                <a:gd name="T97" fmla="*/ 191 h 90"/>
                <a:gd name="T98" fmla="*/ 934 w 107"/>
                <a:gd name="T99" fmla="*/ 205 h 90"/>
                <a:gd name="T100" fmla="*/ 802 w 107"/>
                <a:gd name="T101" fmla="*/ 156 h 90"/>
                <a:gd name="T102" fmla="*/ 754 w 107"/>
                <a:gd name="T103" fmla="*/ 191 h 90"/>
                <a:gd name="T104" fmla="*/ 647 w 107"/>
                <a:gd name="T105" fmla="*/ 229 h 90"/>
                <a:gd name="T106" fmla="*/ 550 w 107"/>
                <a:gd name="T107" fmla="*/ 336 h 90"/>
                <a:gd name="T108" fmla="*/ 477 w 107"/>
                <a:gd name="T109" fmla="*/ 433 h 90"/>
                <a:gd name="T110" fmla="*/ 453 w 107"/>
                <a:gd name="T111" fmla="*/ 600 h 90"/>
                <a:gd name="T112" fmla="*/ 360 w 107"/>
                <a:gd name="T113" fmla="*/ 780 h 90"/>
                <a:gd name="T114" fmla="*/ 384 w 107"/>
                <a:gd name="T115" fmla="*/ 842 h 90"/>
                <a:gd name="T116" fmla="*/ 346 w 107"/>
                <a:gd name="T117" fmla="*/ 974 h 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90"/>
                <a:gd name="T179" fmla="*/ 107 w 107"/>
                <a:gd name="T180" fmla="*/ 90 h 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90">
                  <a:moveTo>
                    <a:pt x="29" y="83"/>
                  </a:moveTo>
                  <a:cubicBezTo>
                    <a:pt x="29" y="83"/>
                    <a:pt x="27" y="83"/>
                    <a:pt x="26" y="82"/>
                  </a:cubicBezTo>
                  <a:cubicBezTo>
                    <a:pt x="26" y="82"/>
                    <a:pt x="26" y="81"/>
                    <a:pt x="26" y="80"/>
                  </a:cubicBezTo>
                  <a:cubicBezTo>
                    <a:pt x="26" y="79"/>
                    <a:pt x="26" y="78"/>
                    <a:pt x="25" y="78"/>
                  </a:cubicBezTo>
                  <a:cubicBezTo>
                    <a:pt x="24" y="78"/>
                    <a:pt x="24" y="79"/>
                    <a:pt x="24" y="80"/>
                  </a:cubicBezTo>
                  <a:cubicBezTo>
                    <a:pt x="24" y="81"/>
                    <a:pt x="25" y="82"/>
                    <a:pt x="24" y="83"/>
                  </a:cubicBezTo>
                  <a:cubicBezTo>
                    <a:pt x="24" y="83"/>
                    <a:pt x="23" y="84"/>
                    <a:pt x="23" y="84"/>
                  </a:cubicBezTo>
                  <a:cubicBezTo>
                    <a:pt x="22" y="84"/>
                    <a:pt x="21" y="83"/>
                    <a:pt x="21" y="84"/>
                  </a:cubicBezTo>
                  <a:cubicBezTo>
                    <a:pt x="19" y="85"/>
                    <a:pt x="17" y="88"/>
                    <a:pt x="15" y="89"/>
                  </a:cubicBezTo>
                  <a:cubicBezTo>
                    <a:pt x="14" y="90"/>
                    <a:pt x="12" y="90"/>
                    <a:pt x="11" y="90"/>
                  </a:cubicBezTo>
                  <a:cubicBezTo>
                    <a:pt x="9" y="89"/>
                    <a:pt x="7" y="88"/>
                    <a:pt x="4" y="87"/>
                  </a:cubicBezTo>
                  <a:cubicBezTo>
                    <a:pt x="4" y="86"/>
                    <a:pt x="3" y="85"/>
                    <a:pt x="3" y="84"/>
                  </a:cubicBezTo>
                  <a:cubicBezTo>
                    <a:pt x="3" y="84"/>
                    <a:pt x="5" y="84"/>
                    <a:pt x="6" y="84"/>
                  </a:cubicBezTo>
                  <a:cubicBezTo>
                    <a:pt x="6" y="83"/>
                    <a:pt x="6" y="82"/>
                    <a:pt x="6" y="82"/>
                  </a:cubicBezTo>
                  <a:cubicBezTo>
                    <a:pt x="6" y="81"/>
                    <a:pt x="6" y="80"/>
                    <a:pt x="5" y="80"/>
                  </a:cubicBezTo>
                  <a:cubicBezTo>
                    <a:pt x="4" y="80"/>
                    <a:pt x="3" y="81"/>
                    <a:pt x="2" y="81"/>
                  </a:cubicBezTo>
                  <a:cubicBezTo>
                    <a:pt x="2" y="81"/>
                    <a:pt x="3" y="80"/>
                    <a:pt x="3" y="79"/>
                  </a:cubicBezTo>
                  <a:cubicBezTo>
                    <a:pt x="4" y="79"/>
                    <a:pt x="4" y="78"/>
                    <a:pt x="5" y="78"/>
                  </a:cubicBezTo>
                  <a:cubicBezTo>
                    <a:pt x="6" y="77"/>
                    <a:pt x="7" y="76"/>
                    <a:pt x="7" y="75"/>
                  </a:cubicBezTo>
                  <a:cubicBezTo>
                    <a:pt x="7" y="74"/>
                    <a:pt x="7" y="74"/>
                    <a:pt x="7" y="75"/>
                  </a:cubicBezTo>
                  <a:cubicBezTo>
                    <a:pt x="6" y="75"/>
                    <a:pt x="5" y="77"/>
                    <a:pt x="4" y="77"/>
                  </a:cubicBezTo>
                  <a:cubicBezTo>
                    <a:pt x="3" y="77"/>
                    <a:pt x="3" y="76"/>
                    <a:pt x="2" y="75"/>
                  </a:cubicBezTo>
                  <a:cubicBezTo>
                    <a:pt x="2" y="74"/>
                    <a:pt x="0" y="74"/>
                    <a:pt x="0" y="73"/>
                  </a:cubicBezTo>
                  <a:cubicBezTo>
                    <a:pt x="0" y="72"/>
                    <a:pt x="2" y="72"/>
                    <a:pt x="2" y="71"/>
                  </a:cubicBezTo>
                  <a:cubicBezTo>
                    <a:pt x="2" y="70"/>
                    <a:pt x="2" y="69"/>
                    <a:pt x="2" y="68"/>
                  </a:cubicBezTo>
                  <a:cubicBezTo>
                    <a:pt x="2" y="68"/>
                    <a:pt x="0" y="68"/>
                    <a:pt x="0" y="67"/>
                  </a:cubicBezTo>
                  <a:cubicBezTo>
                    <a:pt x="1" y="66"/>
                    <a:pt x="2" y="66"/>
                    <a:pt x="3" y="66"/>
                  </a:cubicBezTo>
                  <a:cubicBezTo>
                    <a:pt x="4" y="65"/>
                    <a:pt x="6" y="66"/>
                    <a:pt x="5" y="66"/>
                  </a:cubicBezTo>
                  <a:cubicBezTo>
                    <a:pt x="4" y="65"/>
                    <a:pt x="3" y="65"/>
                    <a:pt x="2" y="65"/>
                  </a:cubicBezTo>
                  <a:cubicBezTo>
                    <a:pt x="1" y="64"/>
                    <a:pt x="0" y="63"/>
                    <a:pt x="1" y="63"/>
                  </a:cubicBezTo>
                  <a:cubicBezTo>
                    <a:pt x="2" y="62"/>
                    <a:pt x="2" y="63"/>
                    <a:pt x="3" y="63"/>
                  </a:cubicBezTo>
                  <a:cubicBezTo>
                    <a:pt x="4" y="63"/>
                    <a:pt x="6" y="63"/>
                    <a:pt x="7" y="63"/>
                  </a:cubicBezTo>
                  <a:cubicBezTo>
                    <a:pt x="8" y="63"/>
                    <a:pt x="10" y="63"/>
                    <a:pt x="10" y="63"/>
                  </a:cubicBezTo>
                  <a:cubicBezTo>
                    <a:pt x="9" y="61"/>
                    <a:pt x="7" y="62"/>
                    <a:pt x="6" y="61"/>
                  </a:cubicBezTo>
                  <a:cubicBezTo>
                    <a:pt x="6" y="60"/>
                    <a:pt x="7" y="61"/>
                    <a:pt x="8" y="60"/>
                  </a:cubicBezTo>
                  <a:cubicBezTo>
                    <a:pt x="9" y="60"/>
                    <a:pt x="11" y="61"/>
                    <a:pt x="12" y="60"/>
                  </a:cubicBezTo>
                  <a:cubicBezTo>
                    <a:pt x="12" y="60"/>
                    <a:pt x="9" y="60"/>
                    <a:pt x="9" y="59"/>
                  </a:cubicBezTo>
                  <a:cubicBezTo>
                    <a:pt x="9" y="58"/>
                    <a:pt x="11" y="58"/>
                    <a:pt x="12" y="58"/>
                  </a:cubicBezTo>
                  <a:cubicBezTo>
                    <a:pt x="13" y="58"/>
                    <a:pt x="13" y="60"/>
                    <a:pt x="14" y="60"/>
                  </a:cubicBezTo>
                  <a:cubicBezTo>
                    <a:pt x="15" y="59"/>
                    <a:pt x="16" y="58"/>
                    <a:pt x="16" y="57"/>
                  </a:cubicBezTo>
                  <a:cubicBezTo>
                    <a:pt x="16" y="57"/>
                    <a:pt x="14" y="57"/>
                    <a:pt x="14" y="56"/>
                  </a:cubicBezTo>
                  <a:cubicBezTo>
                    <a:pt x="15" y="55"/>
                    <a:pt x="16" y="56"/>
                    <a:pt x="17" y="55"/>
                  </a:cubicBezTo>
                  <a:cubicBezTo>
                    <a:pt x="17" y="55"/>
                    <a:pt x="17" y="53"/>
                    <a:pt x="17" y="53"/>
                  </a:cubicBezTo>
                  <a:cubicBezTo>
                    <a:pt x="19" y="53"/>
                    <a:pt x="19" y="55"/>
                    <a:pt x="20" y="55"/>
                  </a:cubicBezTo>
                  <a:cubicBezTo>
                    <a:pt x="20" y="56"/>
                    <a:pt x="20" y="54"/>
                    <a:pt x="20" y="54"/>
                  </a:cubicBezTo>
                  <a:cubicBezTo>
                    <a:pt x="21" y="54"/>
                    <a:pt x="22" y="55"/>
                    <a:pt x="23" y="55"/>
                  </a:cubicBezTo>
                  <a:cubicBezTo>
                    <a:pt x="23" y="55"/>
                    <a:pt x="24" y="55"/>
                    <a:pt x="24" y="54"/>
                  </a:cubicBezTo>
                  <a:cubicBezTo>
                    <a:pt x="25" y="54"/>
                    <a:pt x="26" y="52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4" y="52"/>
                    <a:pt x="24" y="53"/>
                    <a:pt x="22" y="54"/>
                  </a:cubicBezTo>
                  <a:cubicBezTo>
                    <a:pt x="21" y="54"/>
                    <a:pt x="20" y="52"/>
                    <a:pt x="20" y="52"/>
                  </a:cubicBezTo>
                  <a:cubicBezTo>
                    <a:pt x="21" y="50"/>
                    <a:pt x="22" y="49"/>
                    <a:pt x="23" y="48"/>
                  </a:cubicBezTo>
                  <a:cubicBezTo>
                    <a:pt x="24" y="48"/>
                    <a:pt x="25" y="47"/>
                    <a:pt x="26" y="47"/>
                  </a:cubicBezTo>
                  <a:cubicBezTo>
                    <a:pt x="27" y="47"/>
                    <a:pt x="29" y="48"/>
                    <a:pt x="29" y="47"/>
                  </a:cubicBezTo>
                  <a:cubicBezTo>
                    <a:pt x="30" y="46"/>
                    <a:pt x="28" y="45"/>
                    <a:pt x="29" y="44"/>
                  </a:cubicBezTo>
                  <a:cubicBezTo>
                    <a:pt x="29" y="43"/>
                    <a:pt x="31" y="44"/>
                    <a:pt x="32" y="43"/>
                  </a:cubicBezTo>
                  <a:cubicBezTo>
                    <a:pt x="33" y="43"/>
                    <a:pt x="32" y="42"/>
                    <a:pt x="32" y="42"/>
                  </a:cubicBezTo>
                  <a:cubicBezTo>
                    <a:pt x="32" y="41"/>
                    <a:pt x="32" y="40"/>
                    <a:pt x="32" y="39"/>
                  </a:cubicBezTo>
                  <a:cubicBezTo>
                    <a:pt x="33" y="39"/>
                    <a:pt x="34" y="39"/>
                    <a:pt x="35" y="38"/>
                  </a:cubicBezTo>
                  <a:cubicBezTo>
                    <a:pt x="35" y="38"/>
                    <a:pt x="33" y="37"/>
                    <a:pt x="34" y="37"/>
                  </a:cubicBezTo>
                  <a:cubicBezTo>
                    <a:pt x="34" y="36"/>
                    <a:pt x="36" y="37"/>
                    <a:pt x="37" y="36"/>
                  </a:cubicBezTo>
                  <a:cubicBezTo>
                    <a:pt x="38" y="36"/>
                    <a:pt x="36" y="36"/>
                    <a:pt x="35" y="36"/>
                  </a:cubicBezTo>
                  <a:cubicBezTo>
                    <a:pt x="34" y="35"/>
                    <a:pt x="34" y="34"/>
                    <a:pt x="35" y="34"/>
                  </a:cubicBezTo>
                  <a:cubicBezTo>
                    <a:pt x="36" y="33"/>
                    <a:pt x="37" y="34"/>
                    <a:pt x="37" y="34"/>
                  </a:cubicBezTo>
                  <a:cubicBezTo>
                    <a:pt x="37" y="33"/>
                    <a:pt x="37" y="32"/>
                    <a:pt x="37" y="32"/>
                  </a:cubicBezTo>
                  <a:cubicBezTo>
                    <a:pt x="37" y="31"/>
                    <a:pt x="38" y="30"/>
                    <a:pt x="40" y="30"/>
                  </a:cubicBezTo>
                  <a:cubicBezTo>
                    <a:pt x="41" y="30"/>
                    <a:pt x="44" y="31"/>
                    <a:pt x="44" y="30"/>
                  </a:cubicBezTo>
                  <a:cubicBezTo>
                    <a:pt x="44" y="29"/>
                    <a:pt x="40" y="30"/>
                    <a:pt x="40" y="29"/>
                  </a:cubicBezTo>
                  <a:cubicBezTo>
                    <a:pt x="40" y="28"/>
                    <a:pt x="41" y="28"/>
                    <a:pt x="43" y="27"/>
                  </a:cubicBezTo>
                  <a:cubicBezTo>
                    <a:pt x="43" y="27"/>
                    <a:pt x="44" y="28"/>
                    <a:pt x="45" y="28"/>
                  </a:cubicBezTo>
                  <a:cubicBezTo>
                    <a:pt x="45" y="27"/>
                    <a:pt x="44" y="26"/>
                    <a:pt x="44" y="25"/>
                  </a:cubicBezTo>
                  <a:cubicBezTo>
                    <a:pt x="43" y="25"/>
                    <a:pt x="41" y="26"/>
                    <a:pt x="41" y="25"/>
                  </a:cubicBezTo>
                  <a:cubicBezTo>
                    <a:pt x="42" y="24"/>
                    <a:pt x="44" y="25"/>
                    <a:pt x="45" y="24"/>
                  </a:cubicBezTo>
                  <a:cubicBezTo>
                    <a:pt x="46" y="23"/>
                    <a:pt x="46" y="22"/>
                    <a:pt x="47" y="21"/>
                  </a:cubicBezTo>
                  <a:cubicBezTo>
                    <a:pt x="48" y="20"/>
                    <a:pt x="50" y="21"/>
                    <a:pt x="51" y="21"/>
                  </a:cubicBezTo>
                  <a:cubicBezTo>
                    <a:pt x="52" y="20"/>
                    <a:pt x="50" y="20"/>
                    <a:pt x="49" y="20"/>
                  </a:cubicBezTo>
                  <a:cubicBezTo>
                    <a:pt x="47" y="20"/>
                    <a:pt x="44" y="22"/>
                    <a:pt x="42" y="20"/>
                  </a:cubicBezTo>
                  <a:cubicBezTo>
                    <a:pt x="41" y="19"/>
                    <a:pt x="43" y="17"/>
                    <a:pt x="44" y="16"/>
                  </a:cubicBezTo>
                  <a:cubicBezTo>
                    <a:pt x="45" y="16"/>
                    <a:pt x="44" y="18"/>
                    <a:pt x="45" y="18"/>
                  </a:cubicBezTo>
                  <a:cubicBezTo>
                    <a:pt x="46" y="18"/>
                    <a:pt x="47" y="16"/>
                    <a:pt x="48" y="17"/>
                  </a:cubicBezTo>
                  <a:cubicBezTo>
                    <a:pt x="49" y="17"/>
                    <a:pt x="47" y="19"/>
                    <a:pt x="48" y="19"/>
                  </a:cubicBezTo>
                  <a:cubicBezTo>
                    <a:pt x="49" y="20"/>
                    <a:pt x="50" y="19"/>
                    <a:pt x="51" y="18"/>
                  </a:cubicBezTo>
                  <a:cubicBezTo>
                    <a:pt x="51" y="18"/>
                    <a:pt x="52" y="17"/>
                    <a:pt x="52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50" y="16"/>
                    <a:pt x="50" y="16"/>
                    <a:pt x="51" y="16"/>
                  </a:cubicBezTo>
                  <a:cubicBezTo>
                    <a:pt x="51" y="15"/>
                    <a:pt x="53" y="16"/>
                    <a:pt x="53" y="15"/>
                  </a:cubicBezTo>
                  <a:cubicBezTo>
                    <a:pt x="54" y="15"/>
                    <a:pt x="53" y="13"/>
                    <a:pt x="54" y="12"/>
                  </a:cubicBezTo>
                  <a:cubicBezTo>
                    <a:pt x="54" y="12"/>
                    <a:pt x="55" y="14"/>
                    <a:pt x="56" y="14"/>
                  </a:cubicBezTo>
                  <a:cubicBezTo>
                    <a:pt x="56" y="14"/>
                    <a:pt x="56" y="12"/>
                    <a:pt x="56" y="12"/>
                  </a:cubicBezTo>
                  <a:cubicBezTo>
                    <a:pt x="57" y="12"/>
                    <a:pt x="58" y="14"/>
                    <a:pt x="58" y="14"/>
                  </a:cubicBezTo>
                  <a:cubicBezTo>
                    <a:pt x="59" y="13"/>
                    <a:pt x="58" y="12"/>
                    <a:pt x="58" y="11"/>
                  </a:cubicBezTo>
                  <a:cubicBezTo>
                    <a:pt x="58" y="10"/>
                    <a:pt x="60" y="10"/>
                    <a:pt x="60" y="11"/>
                  </a:cubicBezTo>
                  <a:cubicBezTo>
                    <a:pt x="61" y="11"/>
                    <a:pt x="59" y="13"/>
                    <a:pt x="60" y="12"/>
                  </a:cubicBezTo>
                  <a:cubicBezTo>
                    <a:pt x="61" y="11"/>
                    <a:pt x="61" y="9"/>
                    <a:pt x="63" y="9"/>
                  </a:cubicBezTo>
                  <a:cubicBezTo>
                    <a:pt x="64" y="9"/>
                    <a:pt x="63" y="11"/>
                    <a:pt x="63" y="11"/>
                  </a:cubicBezTo>
                  <a:cubicBezTo>
                    <a:pt x="62" y="12"/>
                    <a:pt x="61" y="14"/>
                    <a:pt x="62" y="13"/>
                  </a:cubicBezTo>
                  <a:cubicBezTo>
                    <a:pt x="63" y="12"/>
                    <a:pt x="63" y="11"/>
                    <a:pt x="64" y="10"/>
                  </a:cubicBezTo>
                  <a:cubicBezTo>
                    <a:pt x="65" y="9"/>
                    <a:pt x="66" y="9"/>
                    <a:pt x="67" y="9"/>
                  </a:cubicBezTo>
                  <a:cubicBezTo>
                    <a:pt x="68" y="10"/>
                    <a:pt x="68" y="12"/>
                    <a:pt x="69" y="12"/>
                  </a:cubicBezTo>
                  <a:cubicBezTo>
                    <a:pt x="70" y="12"/>
                    <a:pt x="70" y="10"/>
                    <a:pt x="69" y="9"/>
                  </a:cubicBezTo>
                  <a:cubicBezTo>
                    <a:pt x="69" y="8"/>
                    <a:pt x="68" y="8"/>
                    <a:pt x="68" y="7"/>
                  </a:cubicBezTo>
                  <a:cubicBezTo>
                    <a:pt x="68" y="6"/>
                    <a:pt x="69" y="6"/>
                    <a:pt x="70" y="7"/>
                  </a:cubicBezTo>
                  <a:cubicBezTo>
                    <a:pt x="70" y="7"/>
                    <a:pt x="71" y="8"/>
                    <a:pt x="72" y="8"/>
                  </a:cubicBezTo>
                  <a:cubicBezTo>
                    <a:pt x="73" y="9"/>
                    <a:pt x="74" y="10"/>
                    <a:pt x="75" y="9"/>
                  </a:cubicBezTo>
                  <a:cubicBezTo>
                    <a:pt x="76" y="9"/>
                    <a:pt x="75" y="8"/>
                    <a:pt x="75" y="7"/>
                  </a:cubicBezTo>
                  <a:cubicBezTo>
                    <a:pt x="76" y="6"/>
                    <a:pt x="77" y="5"/>
                    <a:pt x="77" y="5"/>
                  </a:cubicBezTo>
                  <a:cubicBezTo>
                    <a:pt x="78" y="4"/>
                    <a:pt x="79" y="4"/>
                    <a:pt x="80" y="3"/>
                  </a:cubicBezTo>
                  <a:cubicBezTo>
                    <a:pt x="80" y="3"/>
                    <a:pt x="79" y="1"/>
                    <a:pt x="80" y="1"/>
                  </a:cubicBezTo>
                  <a:cubicBezTo>
                    <a:pt x="81" y="1"/>
                    <a:pt x="81" y="3"/>
                    <a:pt x="82" y="3"/>
                  </a:cubicBezTo>
                  <a:cubicBezTo>
                    <a:pt x="83" y="3"/>
                    <a:pt x="83" y="2"/>
                    <a:pt x="84" y="2"/>
                  </a:cubicBezTo>
                  <a:cubicBezTo>
                    <a:pt x="85" y="2"/>
                    <a:pt x="85" y="2"/>
                    <a:pt x="85" y="3"/>
                  </a:cubicBezTo>
                  <a:cubicBezTo>
                    <a:pt x="84" y="4"/>
                    <a:pt x="82" y="4"/>
                    <a:pt x="82" y="5"/>
                  </a:cubicBezTo>
                  <a:cubicBezTo>
                    <a:pt x="82" y="6"/>
                    <a:pt x="81" y="9"/>
                    <a:pt x="82" y="8"/>
                  </a:cubicBezTo>
                  <a:cubicBezTo>
                    <a:pt x="84" y="8"/>
                    <a:pt x="85" y="5"/>
                    <a:pt x="86" y="4"/>
                  </a:cubicBezTo>
                  <a:cubicBezTo>
                    <a:pt x="87" y="3"/>
                    <a:pt x="88" y="2"/>
                    <a:pt x="88" y="2"/>
                  </a:cubicBezTo>
                  <a:cubicBezTo>
                    <a:pt x="89" y="3"/>
                    <a:pt x="87" y="5"/>
                    <a:pt x="88" y="6"/>
                  </a:cubicBezTo>
                  <a:cubicBezTo>
                    <a:pt x="88" y="7"/>
                    <a:pt x="90" y="6"/>
                    <a:pt x="90" y="5"/>
                  </a:cubicBezTo>
                  <a:cubicBezTo>
                    <a:pt x="91" y="5"/>
                    <a:pt x="91" y="4"/>
                    <a:pt x="91" y="3"/>
                  </a:cubicBezTo>
                  <a:cubicBezTo>
                    <a:pt x="91" y="2"/>
                    <a:pt x="90" y="2"/>
                    <a:pt x="90" y="2"/>
                  </a:cubicBezTo>
                  <a:cubicBezTo>
                    <a:pt x="91" y="1"/>
                    <a:pt x="92" y="0"/>
                    <a:pt x="94" y="1"/>
                  </a:cubicBezTo>
                  <a:cubicBezTo>
                    <a:pt x="95" y="1"/>
                    <a:pt x="95" y="2"/>
                    <a:pt x="95" y="3"/>
                  </a:cubicBezTo>
                  <a:cubicBezTo>
                    <a:pt x="95" y="3"/>
                    <a:pt x="93" y="2"/>
                    <a:pt x="93" y="3"/>
                  </a:cubicBezTo>
                  <a:cubicBezTo>
                    <a:pt x="93" y="3"/>
                    <a:pt x="95" y="4"/>
                    <a:pt x="94" y="4"/>
                  </a:cubicBezTo>
                  <a:cubicBezTo>
                    <a:pt x="94" y="5"/>
                    <a:pt x="92" y="5"/>
                    <a:pt x="93" y="6"/>
                  </a:cubicBezTo>
                  <a:cubicBezTo>
                    <a:pt x="94" y="6"/>
                    <a:pt x="95" y="5"/>
                    <a:pt x="95" y="5"/>
                  </a:cubicBezTo>
                  <a:cubicBezTo>
                    <a:pt x="96" y="4"/>
                    <a:pt x="96" y="3"/>
                    <a:pt x="97" y="3"/>
                  </a:cubicBezTo>
                  <a:cubicBezTo>
                    <a:pt x="98" y="2"/>
                    <a:pt x="99" y="3"/>
                    <a:pt x="100" y="4"/>
                  </a:cubicBezTo>
                  <a:cubicBezTo>
                    <a:pt x="100" y="4"/>
                    <a:pt x="101" y="4"/>
                    <a:pt x="102" y="4"/>
                  </a:cubicBezTo>
                  <a:cubicBezTo>
                    <a:pt x="103" y="5"/>
                    <a:pt x="106" y="5"/>
                    <a:pt x="106" y="7"/>
                  </a:cubicBezTo>
                  <a:cubicBezTo>
                    <a:pt x="106" y="8"/>
                    <a:pt x="104" y="8"/>
                    <a:pt x="102" y="8"/>
                  </a:cubicBezTo>
                  <a:cubicBezTo>
                    <a:pt x="101" y="8"/>
                    <a:pt x="98" y="6"/>
                    <a:pt x="97" y="8"/>
                  </a:cubicBezTo>
                  <a:cubicBezTo>
                    <a:pt x="96" y="9"/>
                    <a:pt x="100" y="9"/>
                    <a:pt x="102" y="10"/>
                  </a:cubicBezTo>
                  <a:cubicBezTo>
                    <a:pt x="102" y="10"/>
                    <a:pt x="101" y="11"/>
                    <a:pt x="102" y="11"/>
                  </a:cubicBezTo>
                  <a:cubicBezTo>
                    <a:pt x="102" y="11"/>
                    <a:pt x="104" y="10"/>
                    <a:pt x="104" y="10"/>
                  </a:cubicBezTo>
                  <a:cubicBezTo>
                    <a:pt x="105" y="10"/>
                    <a:pt x="106" y="11"/>
                    <a:pt x="107" y="11"/>
                  </a:cubicBezTo>
                  <a:cubicBezTo>
                    <a:pt x="106" y="12"/>
                    <a:pt x="106" y="12"/>
                    <a:pt x="105" y="12"/>
                  </a:cubicBezTo>
                  <a:cubicBezTo>
                    <a:pt x="105" y="12"/>
                    <a:pt x="104" y="11"/>
                    <a:pt x="103" y="11"/>
                  </a:cubicBezTo>
                  <a:cubicBezTo>
                    <a:pt x="102" y="11"/>
                    <a:pt x="103" y="13"/>
                    <a:pt x="102" y="13"/>
                  </a:cubicBezTo>
                  <a:cubicBezTo>
                    <a:pt x="101" y="13"/>
                    <a:pt x="101" y="14"/>
                    <a:pt x="100" y="14"/>
                  </a:cubicBezTo>
                  <a:cubicBezTo>
                    <a:pt x="100" y="15"/>
                    <a:pt x="100" y="16"/>
                    <a:pt x="100" y="16"/>
                  </a:cubicBezTo>
                  <a:cubicBezTo>
                    <a:pt x="99" y="16"/>
                    <a:pt x="98" y="16"/>
                    <a:pt x="98" y="16"/>
                  </a:cubicBezTo>
                  <a:cubicBezTo>
                    <a:pt x="98" y="14"/>
                    <a:pt x="100" y="13"/>
                    <a:pt x="99" y="12"/>
                  </a:cubicBezTo>
                  <a:cubicBezTo>
                    <a:pt x="99" y="11"/>
                    <a:pt x="97" y="11"/>
                    <a:pt x="96" y="10"/>
                  </a:cubicBezTo>
                  <a:cubicBezTo>
                    <a:pt x="95" y="10"/>
                    <a:pt x="93" y="8"/>
                    <a:pt x="92" y="9"/>
                  </a:cubicBezTo>
                  <a:cubicBezTo>
                    <a:pt x="91" y="10"/>
                    <a:pt x="89" y="9"/>
                    <a:pt x="88" y="9"/>
                  </a:cubicBezTo>
                  <a:cubicBezTo>
                    <a:pt x="87" y="10"/>
                    <a:pt x="86" y="11"/>
                    <a:pt x="85" y="13"/>
                  </a:cubicBezTo>
                  <a:cubicBezTo>
                    <a:pt x="85" y="14"/>
                    <a:pt x="86" y="15"/>
                    <a:pt x="85" y="16"/>
                  </a:cubicBezTo>
                  <a:cubicBezTo>
                    <a:pt x="85" y="17"/>
                    <a:pt x="84" y="16"/>
                    <a:pt x="83" y="17"/>
                  </a:cubicBezTo>
                  <a:cubicBezTo>
                    <a:pt x="82" y="18"/>
                    <a:pt x="84" y="19"/>
                    <a:pt x="83" y="19"/>
                  </a:cubicBezTo>
                  <a:cubicBezTo>
                    <a:pt x="81" y="19"/>
                    <a:pt x="80" y="17"/>
                    <a:pt x="78" y="17"/>
                  </a:cubicBezTo>
                  <a:cubicBezTo>
                    <a:pt x="77" y="17"/>
                    <a:pt x="76" y="19"/>
                    <a:pt x="75" y="19"/>
                  </a:cubicBezTo>
                  <a:cubicBezTo>
                    <a:pt x="74" y="18"/>
                    <a:pt x="72" y="18"/>
                    <a:pt x="71" y="18"/>
                  </a:cubicBezTo>
                  <a:cubicBezTo>
                    <a:pt x="70" y="16"/>
                    <a:pt x="70" y="13"/>
                    <a:pt x="67" y="13"/>
                  </a:cubicBezTo>
                  <a:cubicBezTo>
                    <a:pt x="66" y="13"/>
                    <a:pt x="67" y="14"/>
                    <a:pt x="67" y="15"/>
                  </a:cubicBezTo>
                  <a:cubicBezTo>
                    <a:pt x="66" y="15"/>
                    <a:pt x="65" y="15"/>
                    <a:pt x="65" y="16"/>
                  </a:cubicBezTo>
                  <a:cubicBezTo>
                    <a:pt x="64" y="16"/>
                    <a:pt x="63" y="15"/>
                    <a:pt x="63" y="16"/>
                  </a:cubicBezTo>
                  <a:cubicBezTo>
                    <a:pt x="62" y="17"/>
                    <a:pt x="64" y="19"/>
                    <a:pt x="62" y="20"/>
                  </a:cubicBezTo>
                  <a:cubicBezTo>
                    <a:pt x="61" y="21"/>
                    <a:pt x="59" y="19"/>
                    <a:pt x="57" y="18"/>
                  </a:cubicBezTo>
                  <a:cubicBezTo>
                    <a:pt x="57" y="18"/>
                    <a:pt x="55" y="18"/>
                    <a:pt x="54" y="19"/>
                  </a:cubicBezTo>
                  <a:cubicBezTo>
                    <a:pt x="54" y="20"/>
                    <a:pt x="55" y="22"/>
                    <a:pt x="54" y="24"/>
                  </a:cubicBezTo>
                  <a:cubicBezTo>
                    <a:pt x="53" y="24"/>
                    <a:pt x="52" y="22"/>
                    <a:pt x="51" y="23"/>
                  </a:cubicBezTo>
                  <a:cubicBezTo>
                    <a:pt x="49" y="24"/>
                    <a:pt x="48" y="26"/>
                    <a:pt x="46" y="28"/>
                  </a:cubicBezTo>
                  <a:cubicBezTo>
                    <a:pt x="46" y="29"/>
                    <a:pt x="47" y="30"/>
                    <a:pt x="46" y="30"/>
                  </a:cubicBezTo>
                  <a:cubicBezTo>
                    <a:pt x="45" y="32"/>
                    <a:pt x="44" y="33"/>
                    <a:pt x="43" y="35"/>
                  </a:cubicBezTo>
                  <a:cubicBezTo>
                    <a:pt x="43" y="36"/>
                    <a:pt x="41" y="35"/>
                    <a:pt x="40" y="36"/>
                  </a:cubicBezTo>
                  <a:cubicBezTo>
                    <a:pt x="39" y="37"/>
                    <a:pt x="40" y="37"/>
                    <a:pt x="39" y="38"/>
                  </a:cubicBezTo>
                  <a:cubicBezTo>
                    <a:pt x="39" y="41"/>
                    <a:pt x="37" y="44"/>
                    <a:pt x="37" y="47"/>
                  </a:cubicBezTo>
                  <a:cubicBezTo>
                    <a:pt x="37" y="48"/>
                    <a:pt x="39" y="49"/>
                    <a:pt x="38" y="50"/>
                  </a:cubicBezTo>
                  <a:cubicBezTo>
                    <a:pt x="37" y="51"/>
                    <a:pt x="35" y="49"/>
                    <a:pt x="33" y="50"/>
                  </a:cubicBezTo>
                  <a:cubicBezTo>
                    <a:pt x="32" y="51"/>
                    <a:pt x="31" y="52"/>
                    <a:pt x="31" y="53"/>
                  </a:cubicBezTo>
                  <a:cubicBezTo>
                    <a:pt x="30" y="57"/>
                    <a:pt x="30" y="61"/>
                    <a:pt x="30" y="65"/>
                  </a:cubicBezTo>
                  <a:cubicBezTo>
                    <a:pt x="30" y="66"/>
                    <a:pt x="33" y="67"/>
                    <a:pt x="33" y="68"/>
                  </a:cubicBezTo>
                  <a:cubicBezTo>
                    <a:pt x="34" y="69"/>
                    <a:pt x="33" y="69"/>
                    <a:pt x="33" y="70"/>
                  </a:cubicBezTo>
                  <a:cubicBezTo>
                    <a:pt x="33" y="70"/>
                    <a:pt x="32" y="70"/>
                    <a:pt x="32" y="70"/>
                  </a:cubicBezTo>
                  <a:cubicBezTo>
                    <a:pt x="31" y="72"/>
                    <a:pt x="33" y="74"/>
                    <a:pt x="32" y="76"/>
                  </a:cubicBezTo>
                  <a:cubicBezTo>
                    <a:pt x="32" y="77"/>
                    <a:pt x="31" y="77"/>
                    <a:pt x="30" y="78"/>
                  </a:cubicBezTo>
                  <a:cubicBezTo>
                    <a:pt x="30" y="79"/>
                    <a:pt x="29" y="80"/>
                    <a:pt x="29" y="81"/>
                  </a:cubicBezTo>
                  <a:cubicBezTo>
                    <a:pt x="29" y="81"/>
                    <a:pt x="29" y="82"/>
                    <a:pt x="29" y="8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7" name="Freeform 862"/>
            <p:cNvSpPr>
              <a:spLocks/>
            </p:cNvSpPr>
            <p:nvPr/>
          </p:nvSpPr>
          <p:spPr bwMode="auto">
            <a:xfrm>
              <a:off x="3767" y="1885"/>
              <a:ext cx="69" cy="87"/>
            </a:xfrm>
            <a:custGeom>
              <a:avLst/>
              <a:gdLst>
                <a:gd name="T0" fmla="*/ 228 w 20"/>
                <a:gd name="T1" fmla="*/ 132 h 25"/>
                <a:gd name="T2" fmla="*/ 238 w 20"/>
                <a:gd name="T3" fmla="*/ 195 h 25"/>
                <a:gd name="T4" fmla="*/ 228 w 20"/>
                <a:gd name="T5" fmla="*/ 244 h 25"/>
                <a:gd name="T6" fmla="*/ 179 w 20"/>
                <a:gd name="T7" fmla="*/ 244 h 25"/>
                <a:gd name="T8" fmla="*/ 131 w 20"/>
                <a:gd name="T9" fmla="*/ 278 h 25"/>
                <a:gd name="T10" fmla="*/ 59 w 20"/>
                <a:gd name="T11" fmla="*/ 292 h 25"/>
                <a:gd name="T12" fmla="*/ 59 w 20"/>
                <a:gd name="T13" fmla="*/ 278 h 25"/>
                <a:gd name="T14" fmla="*/ 48 w 20"/>
                <a:gd name="T15" fmla="*/ 278 h 25"/>
                <a:gd name="T16" fmla="*/ 24 w 20"/>
                <a:gd name="T17" fmla="*/ 254 h 25"/>
                <a:gd name="T18" fmla="*/ 10 w 20"/>
                <a:gd name="T19" fmla="*/ 254 h 25"/>
                <a:gd name="T20" fmla="*/ 48 w 20"/>
                <a:gd name="T21" fmla="*/ 230 h 25"/>
                <a:gd name="T22" fmla="*/ 72 w 20"/>
                <a:gd name="T23" fmla="*/ 219 h 25"/>
                <a:gd name="T24" fmla="*/ 83 w 20"/>
                <a:gd name="T25" fmla="*/ 205 h 25"/>
                <a:gd name="T26" fmla="*/ 48 w 20"/>
                <a:gd name="T27" fmla="*/ 205 h 25"/>
                <a:gd name="T28" fmla="*/ 72 w 20"/>
                <a:gd name="T29" fmla="*/ 181 h 25"/>
                <a:gd name="T30" fmla="*/ 83 w 20"/>
                <a:gd name="T31" fmla="*/ 157 h 25"/>
                <a:gd name="T32" fmla="*/ 59 w 20"/>
                <a:gd name="T33" fmla="*/ 146 h 25"/>
                <a:gd name="T34" fmla="*/ 48 w 20"/>
                <a:gd name="T35" fmla="*/ 171 h 25"/>
                <a:gd name="T36" fmla="*/ 35 w 20"/>
                <a:gd name="T37" fmla="*/ 132 h 25"/>
                <a:gd name="T38" fmla="*/ 59 w 20"/>
                <a:gd name="T39" fmla="*/ 122 h 25"/>
                <a:gd name="T40" fmla="*/ 48 w 20"/>
                <a:gd name="T41" fmla="*/ 108 h 25"/>
                <a:gd name="T42" fmla="*/ 48 w 20"/>
                <a:gd name="T43" fmla="*/ 84 h 25"/>
                <a:gd name="T44" fmla="*/ 83 w 20"/>
                <a:gd name="T45" fmla="*/ 97 h 25"/>
                <a:gd name="T46" fmla="*/ 107 w 20"/>
                <a:gd name="T47" fmla="*/ 97 h 25"/>
                <a:gd name="T48" fmla="*/ 131 w 20"/>
                <a:gd name="T49" fmla="*/ 73 h 25"/>
                <a:gd name="T50" fmla="*/ 107 w 20"/>
                <a:gd name="T51" fmla="*/ 49 h 25"/>
                <a:gd name="T52" fmla="*/ 131 w 20"/>
                <a:gd name="T53" fmla="*/ 24 h 25"/>
                <a:gd name="T54" fmla="*/ 179 w 20"/>
                <a:gd name="T55" fmla="*/ 0 h 25"/>
                <a:gd name="T56" fmla="*/ 179 w 20"/>
                <a:gd name="T57" fmla="*/ 35 h 25"/>
                <a:gd name="T58" fmla="*/ 141 w 20"/>
                <a:gd name="T59" fmla="*/ 49 h 25"/>
                <a:gd name="T60" fmla="*/ 131 w 20"/>
                <a:gd name="T61" fmla="*/ 73 h 25"/>
                <a:gd name="T62" fmla="*/ 179 w 20"/>
                <a:gd name="T63" fmla="*/ 97 h 25"/>
                <a:gd name="T64" fmla="*/ 179 w 20"/>
                <a:gd name="T65" fmla="*/ 84 h 25"/>
                <a:gd name="T66" fmla="*/ 214 w 20"/>
                <a:gd name="T67" fmla="*/ 97 h 25"/>
                <a:gd name="T68" fmla="*/ 238 w 20"/>
                <a:gd name="T69" fmla="*/ 122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25"/>
                <a:gd name="T107" fmla="*/ 20 w 20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25">
                  <a:moveTo>
                    <a:pt x="20" y="10"/>
                  </a:moveTo>
                  <a:cubicBezTo>
                    <a:pt x="20" y="10"/>
                    <a:pt x="19" y="11"/>
                    <a:pt x="19" y="11"/>
                  </a:cubicBezTo>
                  <a:cubicBezTo>
                    <a:pt x="20" y="12"/>
                    <a:pt x="20" y="12"/>
                    <a:pt x="20" y="13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0"/>
                    <a:pt x="17" y="20"/>
                    <a:pt x="17" y="20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9" y="23"/>
                    <a:pt x="9" y="24"/>
                    <a:pt x="8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5" y="24"/>
                    <a:pt x="4" y="25"/>
                    <a:pt x="4" y="25"/>
                  </a:cubicBezTo>
                  <a:cubicBezTo>
                    <a:pt x="3" y="24"/>
                    <a:pt x="5" y="24"/>
                    <a:pt x="5" y="23"/>
                  </a:cubicBezTo>
                  <a:cubicBezTo>
                    <a:pt x="4" y="23"/>
                    <a:pt x="3" y="24"/>
                    <a:pt x="3" y="24"/>
                  </a:cubicBezTo>
                  <a:cubicBezTo>
                    <a:pt x="2" y="23"/>
                    <a:pt x="4" y="23"/>
                    <a:pt x="4" y="23"/>
                  </a:cubicBezTo>
                  <a:cubicBezTo>
                    <a:pt x="3" y="22"/>
                    <a:pt x="2" y="23"/>
                    <a:pt x="1" y="23"/>
                  </a:cubicBezTo>
                  <a:cubicBezTo>
                    <a:pt x="1" y="22"/>
                    <a:pt x="1" y="22"/>
                    <a:pt x="2" y="21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3" y="20"/>
                    <a:pt x="1" y="21"/>
                    <a:pt x="1" y="21"/>
                  </a:cubicBezTo>
                  <a:cubicBezTo>
                    <a:pt x="0" y="20"/>
                    <a:pt x="2" y="20"/>
                    <a:pt x="3" y="19"/>
                  </a:cubicBezTo>
                  <a:cubicBezTo>
                    <a:pt x="3" y="19"/>
                    <a:pt x="3" y="20"/>
                    <a:pt x="4" y="19"/>
                  </a:cubicBezTo>
                  <a:cubicBezTo>
                    <a:pt x="4" y="19"/>
                    <a:pt x="4" y="18"/>
                    <a:pt x="4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7" y="17"/>
                    <a:pt x="8" y="18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5" y="17"/>
                    <a:pt x="4" y="18"/>
                    <a:pt x="4" y="17"/>
                  </a:cubicBezTo>
                  <a:cubicBezTo>
                    <a:pt x="4" y="17"/>
                    <a:pt x="5" y="16"/>
                    <a:pt x="5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7" y="13"/>
                    <a:pt x="7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3"/>
                    <a:pt x="7" y="13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4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10" y="8"/>
                    <a:pt x="10" y="7"/>
                    <a:pt x="10" y="7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5"/>
                    <a:pt x="9" y="6"/>
                    <a:pt x="9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4"/>
                    <a:pt x="10" y="4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2" y="1"/>
                    <a:pt x="13" y="2"/>
                    <a:pt x="14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6" y="1"/>
                    <a:pt x="16" y="1"/>
                  </a:cubicBezTo>
                  <a:cubicBezTo>
                    <a:pt x="16" y="2"/>
                    <a:pt x="15" y="2"/>
                    <a:pt x="15" y="3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7"/>
                    <a:pt x="12" y="7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8"/>
                    <a:pt x="18" y="8"/>
                  </a:cubicBezTo>
                  <a:cubicBezTo>
                    <a:pt x="18" y="8"/>
                    <a:pt x="19" y="9"/>
                    <a:pt x="19" y="9"/>
                  </a:cubicBezTo>
                  <a:cubicBezTo>
                    <a:pt x="19" y="9"/>
                    <a:pt x="19" y="10"/>
                    <a:pt x="20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8" name="Freeform 863"/>
            <p:cNvSpPr>
              <a:spLocks/>
            </p:cNvSpPr>
            <p:nvPr/>
          </p:nvSpPr>
          <p:spPr bwMode="auto">
            <a:xfrm>
              <a:off x="3795" y="1885"/>
              <a:ext cx="41" cy="31"/>
            </a:xfrm>
            <a:custGeom>
              <a:avLst/>
              <a:gdLst>
                <a:gd name="T0" fmla="*/ 116 w 12"/>
                <a:gd name="T1" fmla="*/ 107 h 9"/>
                <a:gd name="T2" fmla="*/ 116 w 12"/>
                <a:gd name="T3" fmla="*/ 83 h 9"/>
                <a:gd name="T4" fmla="*/ 140 w 12"/>
                <a:gd name="T5" fmla="*/ 72 h 9"/>
                <a:gd name="T6" fmla="*/ 140 w 12"/>
                <a:gd name="T7" fmla="*/ 59 h 9"/>
                <a:gd name="T8" fmla="*/ 140 w 12"/>
                <a:gd name="T9" fmla="*/ 34 h 9"/>
                <a:gd name="T10" fmla="*/ 130 w 12"/>
                <a:gd name="T11" fmla="*/ 10 h 9"/>
                <a:gd name="T12" fmla="*/ 106 w 12"/>
                <a:gd name="T13" fmla="*/ 0 h 9"/>
                <a:gd name="T14" fmla="*/ 82 w 12"/>
                <a:gd name="T15" fmla="*/ 10 h 9"/>
                <a:gd name="T16" fmla="*/ 72 w 12"/>
                <a:gd name="T17" fmla="*/ 0 h 9"/>
                <a:gd name="T18" fmla="*/ 58 w 12"/>
                <a:gd name="T19" fmla="*/ 24 h 9"/>
                <a:gd name="T20" fmla="*/ 34 w 12"/>
                <a:gd name="T21" fmla="*/ 34 h 9"/>
                <a:gd name="T22" fmla="*/ 24 w 12"/>
                <a:gd name="T23" fmla="*/ 34 h 9"/>
                <a:gd name="T24" fmla="*/ 24 w 12"/>
                <a:gd name="T25" fmla="*/ 48 h 9"/>
                <a:gd name="T26" fmla="*/ 0 w 12"/>
                <a:gd name="T27" fmla="*/ 59 h 9"/>
                <a:gd name="T28" fmla="*/ 24 w 12"/>
                <a:gd name="T29" fmla="*/ 83 h 9"/>
                <a:gd name="T30" fmla="*/ 58 w 12"/>
                <a:gd name="T31" fmla="*/ 83 h 9"/>
                <a:gd name="T32" fmla="*/ 58 w 12"/>
                <a:gd name="T33" fmla="*/ 72 h 9"/>
                <a:gd name="T34" fmla="*/ 58 w 12"/>
                <a:gd name="T35" fmla="*/ 59 h 9"/>
                <a:gd name="T36" fmla="*/ 72 w 12"/>
                <a:gd name="T37" fmla="*/ 59 h 9"/>
                <a:gd name="T38" fmla="*/ 82 w 12"/>
                <a:gd name="T39" fmla="*/ 83 h 9"/>
                <a:gd name="T40" fmla="*/ 106 w 12"/>
                <a:gd name="T41" fmla="*/ 96 h 9"/>
                <a:gd name="T42" fmla="*/ 116 w 12"/>
                <a:gd name="T43" fmla="*/ 107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9"/>
                <a:gd name="T68" fmla="*/ 12 w 12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9">
                  <a:moveTo>
                    <a:pt x="10" y="9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6" y="6"/>
                    <a:pt x="5" y="6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8" y="7"/>
                    <a:pt x="8" y="7"/>
                    <a:pt x="9" y="8"/>
                  </a:cubicBezTo>
                  <a:cubicBezTo>
                    <a:pt x="9" y="8"/>
                    <a:pt x="9" y="8"/>
                    <a:pt x="10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9" name="Freeform 864"/>
            <p:cNvSpPr>
              <a:spLocks/>
            </p:cNvSpPr>
            <p:nvPr/>
          </p:nvSpPr>
          <p:spPr bwMode="auto">
            <a:xfrm>
              <a:off x="4615" y="2705"/>
              <a:ext cx="169" cy="225"/>
            </a:xfrm>
            <a:custGeom>
              <a:avLst/>
              <a:gdLst>
                <a:gd name="T0" fmla="*/ 34 w 49"/>
                <a:gd name="T1" fmla="*/ 467 h 65"/>
                <a:gd name="T2" fmla="*/ 24 w 49"/>
                <a:gd name="T3" fmla="*/ 502 h 65"/>
                <a:gd name="T4" fmla="*/ 0 w 49"/>
                <a:gd name="T5" fmla="*/ 526 h 65"/>
                <a:gd name="T6" fmla="*/ 0 w 49"/>
                <a:gd name="T7" fmla="*/ 744 h 65"/>
                <a:gd name="T8" fmla="*/ 34 w 49"/>
                <a:gd name="T9" fmla="*/ 779 h 65"/>
                <a:gd name="T10" fmla="*/ 59 w 49"/>
                <a:gd name="T11" fmla="*/ 730 h 65"/>
                <a:gd name="T12" fmla="*/ 117 w 49"/>
                <a:gd name="T13" fmla="*/ 682 h 65"/>
                <a:gd name="T14" fmla="*/ 166 w 49"/>
                <a:gd name="T15" fmla="*/ 633 h 65"/>
                <a:gd name="T16" fmla="*/ 190 w 49"/>
                <a:gd name="T17" fmla="*/ 623 h 65"/>
                <a:gd name="T18" fmla="*/ 214 w 49"/>
                <a:gd name="T19" fmla="*/ 599 h 65"/>
                <a:gd name="T20" fmla="*/ 262 w 49"/>
                <a:gd name="T21" fmla="*/ 575 h 65"/>
                <a:gd name="T22" fmla="*/ 297 w 49"/>
                <a:gd name="T23" fmla="*/ 564 h 65"/>
                <a:gd name="T24" fmla="*/ 335 w 49"/>
                <a:gd name="T25" fmla="*/ 516 h 65"/>
                <a:gd name="T26" fmla="*/ 379 w 49"/>
                <a:gd name="T27" fmla="*/ 467 h 65"/>
                <a:gd name="T28" fmla="*/ 417 w 49"/>
                <a:gd name="T29" fmla="*/ 408 h 65"/>
                <a:gd name="T30" fmla="*/ 466 w 49"/>
                <a:gd name="T31" fmla="*/ 336 h 65"/>
                <a:gd name="T32" fmla="*/ 466 w 49"/>
                <a:gd name="T33" fmla="*/ 322 h 65"/>
                <a:gd name="T34" fmla="*/ 500 w 49"/>
                <a:gd name="T35" fmla="*/ 253 h 65"/>
                <a:gd name="T36" fmla="*/ 500 w 49"/>
                <a:gd name="T37" fmla="*/ 239 h 65"/>
                <a:gd name="T38" fmla="*/ 524 w 49"/>
                <a:gd name="T39" fmla="*/ 228 h 65"/>
                <a:gd name="T40" fmla="*/ 548 w 49"/>
                <a:gd name="T41" fmla="*/ 180 h 65"/>
                <a:gd name="T42" fmla="*/ 559 w 49"/>
                <a:gd name="T43" fmla="*/ 145 h 65"/>
                <a:gd name="T44" fmla="*/ 559 w 49"/>
                <a:gd name="T45" fmla="*/ 107 h 65"/>
                <a:gd name="T46" fmla="*/ 573 w 49"/>
                <a:gd name="T47" fmla="*/ 83 h 65"/>
                <a:gd name="T48" fmla="*/ 573 w 49"/>
                <a:gd name="T49" fmla="*/ 48 h 65"/>
                <a:gd name="T50" fmla="*/ 583 w 49"/>
                <a:gd name="T51" fmla="*/ 10 h 65"/>
                <a:gd name="T52" fmla="*/ 548 w 49"/>
                <a:gd name="T53" fmla="*/ 0 h 65"/>
                <a:gd name="T54" fmla="*/ 535 w 49"/>
                <a:gd name="T55" fmla="*/ 10 h 65"/>
                <a:gd name="T56" fmla="*/ 524 w 49"/>
                <a:gd name="T57" fmla="*/ 24 h 65"/>
                <a:gd name="T58" fmla="*/ 476 w 49"/>
                <a:gd name="T59" fmla="*/ 35 h 65"/>
                <a:gd name="T60" fmla="*/ 452 w 49"/>
                <a:gd name="T61" fmla="*/ 48 h 65"/>
                <a:gd name="T62" fmla="*/ 417 w 49"/>
                <a:gd name="T63" fmla="*/ 35 h 65"/>
                <a:gd name="T64" fmla="*/ 393 w 49"/>
                <a:gd name="T65" fmla="*/ 48 h 65"/>
                <a:gd name="T66" fmla="*/ 355 w 49"/>
                <a:gd name="T67" fmla="*/ 48 h 65"/>
                <a:gd name="T68" fmla="*/ 321 w 49"/>
                <a:gd name="T69" fmla="*/ 73 h 65"/>
                <a:gd name="T70" fmla="*/ 286 w 49"/>
                <a:gd name="T71" fmla="*/ 83 h 65"/>
                <a:gd name="T72" fmla="*/ 262 w 49"/>
                <a:gd name="T73" fmla="*/ 73 h 65"/>
                <a:gd name="T74" fmla="*/ 214 w 49"/>
                <a:gd name="T75" fmla="*/ 97 h 65"/>
                <a:gd name="T76" fmla="*/ 179 w 49"/>
                <a:gd name="T77" fmla="*/ 83 h 65"/>
                <a:gd name="T78" fmla="*/ 155 w 49"/>
                <a:gd name="T79" fmla="*/ 73 h 65"/>
                <a:gd name="T80" fmla="*/ 155 w 49"/>
                <a:gd name="T81" fmla="*/ 48 h 65"/>
                <a:gd name="T82" fmla="*/ 131 w 49"/>
                <a:gd name="T83" fmla="*/ 48 h 65"/>
                <a:gd name="T84" fmla="*/ 117 w 49"/>
                <a:gd name="T85" fmla="*/ 48 h 65"/>
                <a:gd name="T86" fmla="*/ 107 w 49"/>
                <a:gd name="T87" fmla="*/ 59 h 65"/>
                <a:gd name="T88" fmla="*/ 83 w 49"/>
                <a:gd name="T89" fmla="*/ 97 h 65"/>
                <a:gd name="T90" fmla="*/ 117 w 49"/>
                <a:gd name="T91" fmla="*/ 132 h 65"/>
                <a:gd name="T92" fmla="*/ 117 w 49"/>
                <a:gd name="T93" fmla="*/ 145 h 65"/>
                <a:gd name="T94" fmla="*/ 155 w 49"/>
                <a:gd name="T95" fmla="*/ 166 h 65"/>
                <a:gd name="T96" fmla="*/ 335 w 49"/>
                <a:gd name="T97" fmla="*/ 239 h 65"/>
                <a:gd name="T98" fmla="*/ 393 w 49"/>
                <a:gd name="T99" fmla="*/ 228 h 65"/>
                <a:gd name="T100" fmla="*/ 228 w 49"/>
                <a:gd name="T101" fmla="*/ 408 h 65"/>
                <a:gd name="T102" fmla="*/ 155 w 49"/>
                <a:gd name="T103" fmla="*/ 408 h 65"/>
                <a:gd name="T104" fmla="*/ 97 w 49"/>
                <a:gd name="T105" fmla="*/ 433 h 65"/>
                <a:gd name="T106" fmla="*/ 34 w 49"/>
                <a:gd name="T107" fmla="*/ 467 h 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"/>
                <a:gd name="T163" fmla="*/ 0 h 65"/>
                <a:gd name="T164" fmla="*/ 49 w 49"/>
                <a:gd name="T165" fmla="*/ 65 h 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" h="65">
                  <a:moveTo>
                    <a:pt x="3" y="39"/>
                  </a:moveTo>
                  <a:cubicBezTo>
                    <a:pt x="3" y="40"/>
                    <a:pt x="3" y="41"/>
                    <a:pt x="2" y="4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4" y="63"/>
                    <a:pt x="5" y="61"/>
                  </a:cubicBezTo>
                  <a:cubicBezTo>
                    <a:pt x="6" y="60"/>
                    <a:pt x="8" y="58"/>
                    <a:pt x="10" y="57"/>
                  </a:cubicBezTo>
                  <a:cubicBezTo>
                    <a:pt x="11" y="55"/>
                    <a:pt x="13" y="54"/>
                    <a:pt x="14" y="53"/>
                  </a:cubicBezTo>
                  <a:cubicBezTo>
                    <a:pt x="15" y="52"/>
                    <a:pt x="15" y="52"/>
                    <a:pt x="16" y="52"/>
                  </a:cubicBezTo>
                  <a:cubicBezTo>
                    <a:pt x="17" y="51"/>
                    <a:pt x="17" y="50"/>
                    <a:pt x="18" y="50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3" y="47"/>
                    <a:pt x="24" y="47"/>
                    <a:pt x="25" y="47"/>
                  </a:cubicBezTo>
                  <a:cubicBezTo>
                    <a:pt x="26" y="46"/>
                    <a:pt x="27" y="44"/>
                    <a:pt x="28" y="43"/>
                  </a:cubicBezTo>
                  <a:cubicBezTo>
                    <a:pt x="29" y="42"/>
                    <a:pt x="30" y="40"/>
                    <a:pt x="32" y="39"/>
                  </a:cubicBezTo>
                  <a:cubicBezTo>
                    <a:pt x="33" y="37"/>
                    <a:pt x="34" y="36"/>
                    <a:pt x="35" y="34"/>
                  </a:cubicBezTo>
                  <a:cubicBezTo>
                    <a:pt x="36" y="32"/>
                    <a:pt x="38" y="30"/>
                    <a:pt x="39" y="28"/>
                  </a:cubicBezTo>
                  <a:cubicBezTo>
                    <a:pt x="39" y="28"/>
                    <a:pt x="39" y="27"/>
                    <a:pt x="39" y="27"/>
                  </a:cubicBezTo>
                  <a:cubicBezTo>
                    <a:pt x="40" y="25"/>
                    <a:pt x="41" y="23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20"/>
                    <a:pt x="44" y="19"/>
                    <a:pt x="44" y="19"/>
                  </a:cubicBezTo>
                  <a:cubicBezTo>
                    <a:pt x="45" y="18"/>
                    <a:pt x="45" y="16"/>
                    <a:pt x="46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1"/>
                    <a:pt x="47" y="10"/>
                    <a:pt x="47" y="9"/>
                  </a:cubicBezTo>
                  <a:cubicBezTo>
                    <a:pt x="47" y="8"/>
                    <a:pt x="48" y="7"/>
                    <a:pt x="48" y="7"/>
                  </a:cubicBezTo>
                  <a:cubicBezTo>
                    <a:pt x="48" y="6"/>
                    <a:pt x="48" y="5"/>
                    <a:pt x="48" y="4"/>
                  </a:cubicBezTo>
                  <a:cubicBezTo>
                    <a:pt x="48" y="3"/>
                    <a:pt x="49" y="2"/>
                    <a:pt x="49" y="1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6" y="0"/>
                    <a:pt x="45" y="1"/>
                    <a:pt x="45" y="1"/>
                  </a:cubicBezTo>
                  <a:cubicBezTo>
                    <a:pt x="44" y="1"/>
                    <a:pt x="44" y="2"/>
                    <a:pt x="44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9" y="3"/>
                    <a:pt x="39" y="4"/>
                    <a:pt x="38" y="4"/>
                  </a:cubicBezTo>
                  <a:cubicBezTo>
                    <a:pt x="37" y="4"/>
                    <a:pt x="36" y="3"/>
                    <a:pt x="35" y="3"/>
                  </a:cubicBezTo>
                  <a:cubicBezTo>
                    <a:pt x="35" y="3"/>
                    <a:pt x="34" y="4"/>
                    <a:pt x="33" y="4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5"/>
                    <a:pt x="28" y="5"/>
                    <a:pt x="27" y="6"/>
                  </a:cubicBezTo>
                  <a:cubicBezTo>
                    <a:pt x="26" y="6"/>
                    <a:pt x="25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1" y="7"/>
                    <a:pt x="20" y="8"/>
                    <a:pt x="18" y="8"/>
                  </a:cubicBezTo>
                  <a:cubicBezTo>
                    <a:pt x="17" y="8"/>
                    <a:pt x="16" y="8"/>
                    <a:pt x="15" y="7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2" y="5"/>
                    <a:pt x="13" y="5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6" y="7"/>
                    <a:pt x="7" y="8"/>
                  </a:cubicBezTo>
                  <a:cubicBezTo>
                    <a:pt x="7" y="9"/>
                    <a:pt x="9" y="10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4" y="18"/>
                    <a:pt x="33" y="19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5"/>
                    <a:pt x="15" y="34"/>
                    <a:pt x="13" y="34"/>
                  </a:cubicBezTo>
                  <a:cubicBezTo>
                    <a:pt x="12" y="35"/>
                    <a:pt x="10" y="36"/>
                    <a:pt x="8" y="36"/>
                  </a:cubicBezTo>
                  <a:cubicBezTo>
                    <a:pt x="7" y="37"/>
                    <a:pt x="5" y="38"/>
                    <a:pt x="3" y="3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0" name="Freeform 865"/>
            <p:cNvSpPr>
              <a:spLocks/>
            </p:cNvSpPr>
            <p:nvPr/>
          </p:nvSpPr>
          <p:spPr bwMode="auto">
            <a:xfrm>
              <a:off x="4376" y="3411"/>
              <a:ext cx="41" cy="28"/>
            </a:xfrm>
            <a:custGeom>
              <a:avLst/>
              <a:gdLst>
                <a:gd name="T0" fmla="*/ 82 w 12"/>
                <a:gd name="T1" fmla="*/ 0 h 8"/>
                <a:gd name="T2" fmla="*/ 130 w 12"/>
                <a:gd name="T3" fmla="*/ 35 h 8"/>
                <a:gd name="T4" fmla="*/ 130 w 12"/>
                <a:gd name="T5" fmla="*/ 49 h 8"/>
                <a:gd name="T6" fmla="*/ 106 w 12"/>
                <a:gd name="T7" fmla="*/ 73 h 8"/>
                <a:gd name="T8" fmla="*/ 92 w 12"/>
                <a:gd name="T9" fmla="*/ 73 h 8"/>
                <a:gd name="T10" fmla="*/ 72 w 12"/>
                <a:gd name="T11" fmla="*/ 73 h 8"/>
                <a:gd name="T12" fmla="*/ 48 w 12"/>
                <a:gd name="T13" fmla="*/ 98 h 8"/>
                <a:gd name="T14" fmla="*/ 34 w 12"/>
                <a:gd name="T15" fmla="*/ 98 h 8"/>
                <a:gd name="T16" fmla="*/ 10 w 12"/>
                <a:gd name="T17" fmla="*/ 84 h 8"/>
                <a:gd name="T18" fmla="*/ 0 w 12"/>
                <a:gd name="T19" fmla="*/ 73 h 8"/>
                <a:gd name="T20" fmla="*/ 0 w 12"/>
                <a:gd name="T21" fmla="*/ 49 h 8"/>
                <a:gd name="T22" fmla="*/ 24 w 12"/>
                <a:gd name="T23" fmla="*/ 35 h 8"/>
                <a:gd name="T24" fmla="*/ 48 w 12"/>
                <a:gd name="T25" fmla="*/ 24 h 8"/>
                <a:gd name="T26" fmla="*/ 72 w 12"/>
                <a:gd name="T27" fmla="*/ 14 h 8"/>
                <a:gd name="T28" fmla="*/ 82 w 1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8"/>
                <a:gd name="T47" fmla="*/ 12 w 1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8">
                  <a:moveTo>
                    <a:pt x="7" y="0"/>
                  </a:moveTo>
                  <a:cubicBezTo>
                    <a:pt x="9" y="1"/>
                    <a:pt x="10" y="2"/>
                    <a:pt x="11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2" y="4"/>
                    <a:pt x="2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1" name="Oval 866"/>
            <p:cNvSpPr>
              <a:spLocks noChangeArrowheads="1"/>
            </p:cNvSpPr>
            <p:nvPr/>
          </p:nvSpPr>
          <p:spPr bwMode="auto">
            <a:xfrm>
              <a:off x="4106" y="2311"/>
              <a:ext cx="1" cy="13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742" name="Freeform 867"/>
            <p:cNvSpPr>
              <a:spLocks/>
            </p:cNvSpPr>
            <p:nvPr/>
          </p:nvSpPr>
          <p:spPr bwMode="auto">
            <a:xfrm>
              <a:off x="4812" y="2691"/>
              <a:ext cx="27" cy="14"/>
            </a:xfrm>
            <a:custGeom>
              <a:avLst/>
              <a:gdLst>
                <a:gd name="T0" fmla="*/ 24 w 8"/>
                <a:gd name="T1" fmla="*/ 14 h 4"/>
                <a:gd name="T2" fmla="*/ 47 w 8"/>
                <a:gd name="T3" fmla="*/ 24 h 4"/>
                <a:gd name="T4" fmla="*/ 67 w 8"/>
                <a:gd name="T5" fmla="*/ 0 h 4"/>
                <a:gd name="T6" fmla="*/ 91 w 8"/>
                <a:gd name="T7" fmla="*/ 24 h 4"/>
                <a:gd name="T8" fmla="*/ 57 w 8"/>
                <a:gd name="T9" fmla="*/ 49 h 4"/>
                <a:gd name="T10" fmla="*/ 10 w 8"/>
                <a:gd name="T11" fmla="*/ 24 h 4"/>
                <a:gd name="T12" fmla="*/ 24 w 8"/>
                <a:gd name="T13" fmla="*/ 1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2" y="1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5" y="2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2" y="4"/>
                    <a:pt x="1" y="2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3" name="Freeform 868"/>
            <p:cNvSpPr>
              <a:spLocks/>
            </p:cNvSpPr>
            <p:nvPr/>
          </p:nvSpPr>
          <p:spPr bwMode="auto">
            <a:xfrm>
              <a:off x="4587" y="3003"/>
              <a:ext cx="0" cy="14"/>
            </a:xfrm>
            <a:custGeom>
              <a:avLst/>
              <a:gdLst>
                <a:gd name="T0" fmla="*/ 0 h 4"/>
                <a:gd name="T1" fmla="*/ 35 h 4"/>
                <a:gd name="T2" fmla="*/ 24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4" name="Freeform 869"/>
            <p:cNvSpPr>
              <a:spLocks/>
            </p:cNvSpPr>
            <p:nvPr/>
          </p:nvSpPr>
          <p:spPr bwMode="auto">
            <a:xfrm>
              <a:off x="4065" y="2847"/>
              <a:ext cx="14" cy="14"/>
            </a:xfrm>
            <a:custGeom>
              <a:avLst/>
              <a:gdLst>
                <a:gd name="T0" fmla="*/ 35 w 4"/>
                <a:gd name="T1" fmla="*/ 14 h 4"/>
                <a:gd name="T2" fmla="*/ 24 w 4"/>
                <a:gd name="T3" fmla="*/ 49 h 4"/>
                <a:gd name="T4" fmla="*/ 0 w 4"/>
                <a:gd name="T5" fmla="*/ 35 h 4"/>
                <a:gd name="T6" fmla="*/ 24 w 4"/>
                <a:gd name="T7" fmla="*/ 14 h 4"/>
                <a:gd name="T8" fmla="*/ 35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1"/>
                    <a:pt x="4" y="3"/>
                    <a:pt x="2" y="4"/>
                  </a:cubicBezTo>
                  <a:cubicBezTo>
                    <a:pt x="2" y="4"/>
                    <a:pt x="0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5" name="Oval 870"/>
            <p:cNvSpPr>
              <a:spLocks noChangeArrowheads="1"/>
            </p:cNvSpPr>
            <p:nvPr/>
          </p:nvSpPr>
          <p:spPr bwMode="auto">
            <a:xfrm>
              <a:off x="4037" y="2902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746" name="Freeform 871"/>
            <p:cNvSpPr>
              <a:spLocks/>
            </p:cNvSpPr>
            <p:nvPr/>
          </p:nvSpPr>
          <p:spPr bwMode="auto">
            <a:xfrm>
              <a:off x="3542" y="2622"/>
              <a:ext cx="14" cy="0"/>
            </a:xfrm>
            <a:custGeom>
              <a:avLst/>
              <a:gdLst>
                <a:gd name="T0" fmla="*/ 14 w 4"/>
                <a:gd name="T1" fmla="*/ 49 w 4"/>
                <a:gd name="T2" fmla="*/ 24 w 4"/>
                <a:gd name="T3" fmla="*/ 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2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" name="Freeform 872"/>
            <p:cNvSpPr>
              <a:spLocks/>
            </p:cNvSpPr>
            <p:nvPr/>
          </p:nvSpPr>
          <p:spPr bwMode="auto">
            <a:xfrm>
              <a:off x="3639" y="2425"/>
              <a:ext cx="14" cy="0"/>
            </a:xfrm>
            <a:custGeom>
              <a:avLst/>
              <a:gdLst>
                <a:gd name="T0" fmla="*/ 14 w 4"/>
                <a:gd name="T1" fmla="*/ 49 w 4"/>
                <a:gd name="T2" fmla="*/ 24 w 4"/>
                <a:gd name="T3" fmla="*/ 14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1" y="0"/>
                  </a:moveTo>
                  <a:cubicBezTo>
                    <a:pt x="2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8" name="Freeform 873"/>
            <p:cNvSpPr>
              <a:spLocks/>
            </p:cNvSpPr>
            <p:nvPr/>
          </p:nvSpPr>
          <p:spPr bwMode="auto">
            <a:xfrm>
              <a:off x="3639" y="2425"/>
              <a:ext cx="0" cy="14"/>
            </a:xfrm>
            <a:custGeom>
              <a:avLst/>
              <a:gdLst>
                <a:gd name="T0" fmla="*/ 0 h 4"/>
                <a:gd name="T1" fmla="*/ 35 h 4"/>
                <a:gd name="T2" fmla="*/ 14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9" name="Freeform 874"/>
            <p:cNvSpPr>
              <a:spLocks/>
            </p:cNvSpPr>
            <p:nvPr/>
          </p:nvSpPr>
          <p:spPr bwMode="auto">
            <a:xfrm>
              <a:off x="5590" y="2792"/>
              <a:ext cx="0" cy="13"/>
            </a:xfrm>
            <a:custGeom>
              <a:avLst/>
              <a:gdLst>
                <a:gd name="T0" fmla="*/ 32 h 4"/>
                <a:gd name="T1" fmla="*/ 42 h 4"/>
                <a:gd name="T2" fmla="*/ 23 h 4"/>
                <a:gd name="T3" fmla="*/ 0 h 4"/>
                <a:gd name="T4" fmla="*/ 32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0" name="Freeform 875"/>
            <p:cNvSpPr>
              <a:spLocks/>
            </p:cNvSpPr>
            <p:nvPr/>
          </p:nvSpPr>
          <p:spPr bwMode="auto">
            <a:xfrm>
              <a:off x="5559" y="2677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24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" name="Freeform 876"/>
            <p:cNvSpPr>
              <a:spLocks/>
            </p:cNvSpPr>
            <p:nvPr/>
          </p:nvSpPr>
          <p:spPr bwMode="auto">
            <a:xfrm>
              <a:off x="5559" y="2705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" name="Freeform 877"/>
            <p:cNvSpPr>
              <a:spLocks/>
            </p:cNvSpPr>
            <p:nvPr/>
          </p:nvSpPr>
          <p:spPr bwMode="auto">
            <a:xfrm>
              <a:off x="5559" y="2719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3" name="Freeform 878"/>
            <p:cNvSpPr>
              <a:spLocks/>
            </p:cNvSpPr>
            <p:nvPr/>
          </p:nvSpPr>
          <p:spPr bwMode="auto">
            <a:xfrm>
              <a:off x="5559" y="2733"/>
              <a:ext cx="14" cy="14"/>
            </a:xfrm>
            <a:custGeom>
              <a:avLst/>
              <a:gdLst>
                <a:gd name="T0" fmla="*/ 35 w 4"/>
                <a:gd name="T1" fmla="*/ 35 h 4"/>
                <a:gd name="T2" fmla="*/ 0 w 4"/>
                <a:gd name="T3" fmla="*/ 49 h 4"/>
                <a:gd name="T4" fmla="*/ 0 w 4"/>
                <a:gd name="T5" fmla="*/ 24 h 4"/>
                <a:gd name="T6" fmla="*/ 35 w 4"/>
                <a:gd name="T7" fmla="*/ 0 h 4"/>
                <a:gd name="T8" fmla="*/ 35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3"/>
                  </a:moveTo>
                  <a:cubicBezTo>
                    <a:pt x="2" y="4"/>
                    <a:pt x="2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2" y="2"/>
                    <a:pt x="3" y="0"/>
                    <a:pt x="3" y="0"/>
                  </a:cubicBezTo>
                  <a:cubicBezTo>
                    <a:pt x="4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" name="Freeform 879"/>
            <p:cNvSpPr>
              <a:spLocks/>
            </p:cNvSpPr>
            <p:nvPr/>
          </p:nvSpPr>
          <p:spPr bwMode="auto">
            <a:xfrm>
              <a:off x="5476" y="2677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5" name="Freeform 880"/>
            <p:cNvSpPr>
              <a:spLocks/>
            </p:cNvSpPr>
            <p:nvPr/>
          </p:nvSpPr>
          <p:spPr bwMode="auto">
            <a:xfrm>
              <a:off x="5476" y="2691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24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6" name="Freeform 881"/>
            <p:cNvSpPr>
              <a:spLocks/>
            </p:cNvSpPr>
            <p:nvPr/>
          </p:nvSpPr>
          <p:spPr bwMode="auto">
            <a:xfrm>
              <a:off x="5476" y="2705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24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7" name="Freeform 882"/>
            <p:cNvSpPr>
              <a:spLocks/>
            </p:cNvSpPr>
            <p:nvPr/>
          </p:nvSpPr>
          <p:spPr bwMode="auto">
            <a:xfrm>
              <a:off x="5559" y="2691"/>
              <a:ext cx="0" cy="14"/>
            </a:xfrm>
            <a:custGeom>
              <a:avLst/>
              <a:gdLst>
                <a:gd name="T0" fmla="*/ 49 h 4"/>
                <a:gd name="T1" fmla="*/ 24 h 4"/>
                <a:gd name="T2" fmla="*/ 0 h 4"/>
                <a:gd name="T3" fmla="*/ 24 h 4"/>
                <a:gd name="T4" fmla="*/ 49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8" name="Freeform 883"/>
            <p:cNvSpPr>
              <a:spLocks/>
            </p:cNvSpPr>
            <p:nvPr/>
          </p:nvSpPr>
          <p:spPr bwMode="auto">
            <a:xfrm>
              <a:off x="5559" y="2719"/>
              <a:ext cx="14" cy="0"/>
            </a:xfrm>
            <a:custGeom>
              <a:avLst/>
              <a:gdLst>
                <a:gd name="T0" fmla="*/ 24 w 4"/>
                <a:gd name="T1" fmla="*/ 24 w 4"/>
                <a:gd name="T2" fmla="*/ 0 w 4"/>
                <a:gd name="T3" fmla="*/ 24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9" name="Freeform 884"/>
            <p:cNvSpPr>
              <a:spLocks/>
            </p:cNvSpPr>
            <p:nvPr/>
          </p:nvSpPr>
          <p:spPr bwMode="auto">
            <a:xfrm>
              <a:off x="5476" y="2764"/>
              <a:ext cx="14" cy="14"/>
            </a:xfrm>
            <a:custGeom>
              <a:avLst/>
              <a:gdLst>
                <a:gd name="T0" fmla="*/ 49 w 4"/>
                <a:gd name="T1" fmla="*/ 24 h 4"/>
                <a:gd name="T2" fmla="*/ 24 w 4"/>
                <a:gd name="T3" fmla="*/ 49 h 4"/>
                <a:gd name="T4" fmla="*/ 0 w 4"/>
                <a:gd name="T5" fmla="*/ 24 h 4"/>
                <a:gd name="T6" fmla="*/ 24 w 4"/>
                <a:gd name="T7" fmla="*/ 0 h 4"/>
                <a:gd name="T8" fmla="*/ 49 w 4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2"/>
                    <a:pt x="4" y="4"/>
                    <a:pt x="2" y="4"/>
                  </a:cubicBezTo>
                  <a:cubicBezTo>
                    <a:pt x="2" y="4"/>
                    <a:pt x="2" y="4"/>
                    <a:pt x="0" y="2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0" name="Freeform 885"/>
            <p:cNvSpPr>
              <a:spLocks/>
            </p:cNvSpPr>
            <p:nvPr/>
          </p:nvSpPr>
          <p:spPr bwMode="auto">
            <a:xfrm>
              <a:off x="5490" y="2778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14 h 4"/>
                <a:gd name="T3" fmla="*/ 14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1" name="Freeform 886"/>
            <p:cNvSpPr>
              <a:spLocks/>
            </p:cNvSpPr>
            <p:nvPr/>
          </p:nvSpPr>
          <p:spPr bwMode="auto">
            <a:xfrm>
              <a:off x="5490" y="2764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2" name="Freeform 887"/>
            <p:cNvSpPr>
              <a:spLocks/>
            </p:cNvSpPr>
            <p:nvPr/>
          </p:nvSpPr>
          <p:spPr bwMode="auto">
            <a:xfrm>
              <a:off x="5476" y="2719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3" name="Freeform 888"/>
            <p:cNvSpPr>
              <a:spLocks/>
            </p:cNvSpPr>
            <p:nvPr/>
          </p:nvSpPr>
          <p:spPr bwMode="auto">
            <a:xfrm>
              <a:off x="4642" y="3117"/>
              <a:ext cx="128" cy="239"/>
            </a:xfrm>
            <a:custGeom>
              <a:avLst/>
              <a:gdLst>
                <a:gd name="T0" fmla="*/ 394 w 37"/>
                <a:gd name="T1" fmla="*/ 48 h 69"/>
                <a:gd name="T2" fmla="*/ 432 w 37"/>
                <a:gd name="T3" fmla="*/ 166 h 69"/>
                <a:gd name="T4" fmla="*/ 432 w 37"/>
                <a:gd name="T5" fmla="*/ 239 h 69"/>
                <a:gd name="T6" fmla="*/ 384 w 37"/>
                <a:gd name="T7" fmla="*/ 229 h 69"/>
                <a:gd name="T8" fmla="*/ 370 w 37"/>
                <a:gd name="T9" fmla="*/ 336 h 69"/>
                <a:gd name="T10" fmla="*/ 346 w 37"/>
                <a:gd name="T11" fmla="*/ 433 h 69"/>
                <a:gd name="T12" fmla="*/ 298 w 37"/>
                <a:gd name="T13" fmla="*/ 551 h 69"/>
                <a:gd name="T14" fmla="*/ 253 w 37"/>
                <a:gd name="T15" fmla="*/ 707 h 69"/>
                <a:gd name="T16" fmla="*/ 190 w 37"/>
                <a:gd name="T17" fmla="*/ 804 h 69"/>
                <a:gd name="T18" fmla="*/ 145 w 37"/>
                <a:gd name="T19" fmla="*/ 828 h 69"/>
                <a:gd name="T20" fmla="*/ 24 w 37"/>
                <a:gd name="T21" fmla="*/ 755 h 69"/>
                <a:gd name="T22" fmla="*/ 24 w 37"/>
                <a:gd name="T23" fmla="*/ 696 h 69"/>
                <a:gd name="T24" fmla="*/ 0 w 37"/>
                <a:gd name="T25" fmla="*/ 613 h 69"/>
                <a:gd name="T26" fmla="*/ 35 w 37"/>
                <a:gd name="T27" fmla="*/ 551 h 69"/>
                <a:gd name="T28" fmla="*/ 73 w 37"/>
                <a:gd name="T29" fmla="*/ 492 h 69"/>
                <a:gd name="T30" fmla="*/ 59 w 37"/>
                <a:gd name="T31" fmla="*/ 419 h 69"/>
                <a:gd name="T32" fmla="*/ 48 w 37"/>
                <a:gd name="T33" fmla="*/ 360 h 69"/>
                <a:gd name="T34" fmla="*/ 48 w 37"/>
                <a:gd name="T35" fmla="*/ 326 h 69"/>
                <a:gd name="T36" fmla="*/ 83 w 37"/>
                <a:gd name="T37" fmla="*/ 253 h 69"/>
                <a:gd name="T38" fmla="*/ 145 w 37"/>
                <a:gd name="T39" fmla="*/ 239 h 69"/>
                <a:gd name="T40" fmla="*/ 190 w 37"/>
                <a:gd name="T41" fmla="*/ 229 h 69"/>
                <a:gd name="T42" fmla="*/ 204 w 37"/>
                <a:gd name="T43" fmla="*/ 215 h 69"/>
                <a:gd name="T44" fmla="*/ 239 w 37"/>
                <a:gd name="T45" fmla="*/ 204 h 69"/>
                <a:gd name="T46" fmla="*/ 263 w 37"/>
                <a:gd name="T47" fmla="*/ 191 h 69"/>
                <a:gd name="T48" fmla="*/ 287 w 37"/>
                <a:gd name="T49" fmla="*/ 180 h 69"/>
                <a:gd name="T50" fmla="*/ 277 w 37"/>
                <a:gd name="T51" fmla="*/ 145 h 69"/>
                <a:gd name="T52" fmla="*/ 298 w 37"/>
                <a:gd name="T53" fmla="*/ 132 h 69"/>
                <a:gd name="T54" fmla="*/ 287 w 37"/>
                <a:gd name="T55" fmla="*/ 83 h 69"/>
                <a:gd name="T56" fmla="*/ 311 w 37"/>
                <a:gd name="T57" fmla="*/ 97 h 69"/>
                <a:gd name="T58" fmla="*/ 346 w 37"/>
                <a:gd name="T59" fmla="*/ 59 h 69"/>
                <a:gd name="T60" fmla="*/ 336 w 37"/>
                <a:gd name="T61" fmla="*/ 24 h 69"/>
                <a:gd name="T62" fmla="*/ 370 w 37"/>
                <a:gd name="T63" fmla="*/ 0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"/>
                <a:gd name="T97" fmla="*/ 0 h 69"/>
                <a:gd name="T98" fmla="*/ 37 w 37"/>
                <a:gd name="T99" fmla="*/ 69 h 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" h="69">
                  <a:moveTo>
                    <a:pt x="31" y="0"/>
                  </a:moveTo>
                  <a:cubicBezTo>
                    <a:pt x="33" y="1"/>
                    <a:pt x="33" y="3"/>
                    <a:pt x="33" y="4"/>
                  </a:cubicBezTo>
                  <a:cubicBezTo>
                    <a:pt x="33" y="5"/>
                    <a:pt x="34" y="7"/>
                    <a:pt x="35" y="8"/>
                  </a:cubicBezTo>
                  <a:cubicBezTo>
                    <a:pt x="35" y="10"/>
                    <a:pt x="36" y="12"/>
                    <a:pt x="36" y="14"/>
                  </a:cubicBezTo>
                  <a:cubicBezTo>
                    <a:pt x="36" y="15"/>
                    <a:pt x="36" y="16"/>
                    <a:pt x="36" y="17"/>
                  </a:cubicBezTo>
                  <a:cubicBezTo>
                    <a:pt x="36" y="18"/>
                    <a:pt x="37" y="20"/>
                    <a:pt x="36" y="20"/>
                  </a:cubicBezTo>
                  <a:cubicBezTo>
                    <a:pt x="34" y="20"/>
                    <a:pt x="34" y="17"/>
                    <a:pt x="32" y="16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3" y="22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1" y="28"/>
                    <a:pt x="31" y="29"/>
                    <a:pt x="31" y="30"/>
                  </a:cubicBezTo>
                  <a:cubicBezTo>
                    <a:pt x="31" y="32"/>
                    <a:pt x="31" y="34"/>
                    <a:pt x="29" y="36"/>
                  </a:cubicBezTo>
                  <a:cubicBezTo>
                    <a:pt x="29" y="37"/>
                    <a:pt x="27" y="38"/>
                    <a:pt x="26" y="39"/>
                  </a:cubicBezTo>
                  <a:cubicBezTo>
                    <a:pt x="25" y="41"/>
                    <a:pt x="26" y="44"/>
                    <a:pt x="25" y="46"/>
                  </a:cubicBezTo>
                  <a:cubicBezTo>
                    <a:pt x="24" y="49"/>
                    <a:pt x="23" y="52"/>
                    <a:pt x="23" y="54"/>
                  </a:cubicBezTo>
                  <a:cubicBezTo>
                    <a:pt x="22" y="56"/>
                    <a:pt x="21" y="57"/>
                    <a:pt x="21" y="59"/>
                  </a:cubicBezTo>
                  <a:cubicBezTo>
                    <a:pt x="20" y="61"/>
                    <a:pt x="20" y="63"/>
                    <a:pt x="19" y="65"/>
                  </a:cubicBezTo>
                  <a:cubicBezTo>
                    <a:pt x="19" y="66"/>
                    <a:pt x="17" y="66"/>
                    <a:pt x="16" y="67"/>
                  </a:cubicBezTo>
                  <a:cubicBezTo>
                    <a:pt x="15" y="67"/>
                    <a:pt x="14" y="67"/>
                    <a:pt x="12" y="67"/>
                  </a:cubicBezTo>
                  <a:cubicBezTo>
                    <a:pt x="12" y="67"/>
                    <a:pt x="12" y="69"/>
                    <a:pt x="12" y="69"/>
                  </a:cubicBezTo>
                  <a:cubicBezTo>
                    <a:pt x="9" y="69"/>
                    <a:pt x="6" y="68"/>
                    <a:pt x="4" y="67"/>
                  </a:cubicBezTo>
                  <a:cubicBezTo>
                    <a:pt x="3" y="66"/>
                    <a:pt x="2" y="64"/>
                    <a:pt x="2" y="63"/>
                  </a:cubicBezTo>
                  <a:cubicBezTo>
                    <a:pt x="1" y="62"/>
                    <a:pt x="2" y="61"/>
                    <a:pt x="2" y="59"/>
                  </a:cubicBezTo>
                  <a:cubicBezTo>
                    <a:pt x="2" y="59"/>
                    <a:pt x="2" y="58"/>
                    <a:pt x="2" y="58"/>
                  </a:cubicBezTo>
                  <a:cubicBezTo>
                    <a:pt x="2" y="57"/>
                    <a:pt x="1" y="56"/>
                    <a:pt x="0" y="55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" y="47"/>
                    <a:pt x="3" y="47"/>
                    <a:pt x="3" y="46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43"/>
                    <a:pt x="5" y="42"/>
                    <a:pt x="6" y="41"/>
                  </a:cubicBezTo>
                  <a:cubicBezTo>
                    <a:pt x="6" y="40"/>
                    <a:pt x="7" y="39"/>
                    <a:pt x="7" y="39"/>
                  </a:cubicBezTo>
                  <a:cubicBezTo>
                    <a:pt x="7" y="37"/>
                    <a:pt x="5" y="36"/>
                    <a:pt x="5" y="35"/>
                  </a:cubicBezTo>
                  <a:cubicBezTo>
                    <a:pt x="5" y="35"/>
                    <a:pt x="5" y="34"/>
                    <a:pt x="5" y="33"/>
                  </a:cubicBezTo>
                  <a:cubicBezTo>
                    <a:pt x="5" y="32"/>
                    <a:pt x="4" y="31"/>
                    <a:pt x="4" y="30"/>
                  </a:cubicBezTo>
                  <a:cubicBezTo>
                    <a:pt x="4" y="30"/>
                    <a:pt x="5" y="29"/>
                    <a:pt x="5" y="29"/>
                  </a:cubicBezTo>
                  <a:cubicBezTo>
                    <a:pt x="5" y="28"/>
                    <a:pt x="4" y="28"/>
                    <a:pt x="4" y="27"/>
                  </a:cubicBezTo>
                  <a:cubicBezTo>
                    <a:pt x="5" y="26"/>
                    <a:pt x="6" y="25"/>
                    <a:pt x="7" y="23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8" y="20"/>
                    <a:pt x="9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20"/>
                    <a:pt x="17" y="21"/>
                    <a:pt x="18" y="21"/>
                  </a:cubicBezTo>
                  <a:cubicBezTo>
                    <a:pt x="19" y="20"/>
                    <a:pt x="16" y="19"/>
                    <a:pt x="17" y="18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1" y="16"/>
                    <a:pt x="20" y="14"/>
                    <a:pt x="21" y="14"/>
                  </a:cubicBezTo>
                  <a:cubicBezTo>
                    <a:pt x="22" y="14"/>
                    <a:pt x="21" y="16"/>
                    <a:pt x="22" y="16"/>
                  </a:cubicBezTo>
                  <a:cubicBezTo>
                    <a:pt x="23" y="16"/>
                    <a:pt x="23" y="14"/>
                    <a:pt x="23" y="14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5" y="14"/>
                    <a:pt x="25" y="13"/>
                    <a:pt x="24" y="13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4" y="11"/>
                    <a:pt x="25" y="11"/>
                    <a:pt x="25" y="11"/>
                  </a:cubicBezTo>
                  <a:cubicBezTo>
                    <a:pt x="25" y="10"/>
                    <a:pt x="24" y="10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5" y="7"/>
                    <a:pt x="25" y="9"/>
                    <a:pt x="26" y="9"/>
                  </a:cubicBezTo>
                  <a:cubicBezTo>
                    <a:pt x="26" y="9"/>
                    <a:pt x="26" y="8"/>
                    <a:pt x="26" y="8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8" y="6"/>
                    <a:pt x="28" y="6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8" y="3"/>
                    <a:pt x="28" y="3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cubicBezTo>
                    <a:pt x="30" y="2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4" name="Oval 889"/>
            <p:cNvSpPr>
              <a:spLocks noChangeArrowheads="1"/>
            </p:cNvSpPr>
            <p:nvPr/>
          </p:nvSpPr>
          <p:spPr bwMode="auto">
            <a:xfrm>
              <a:off x="4656" y="3100"/>
              <a:ext cx="1" cy="17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765" name="Freeform 890"/>
            <p:cNvSpPr>
              <a:spLocks/>
            </p:cNvSpPr>
            <p:nvPr/>
          </p:nvSpPr>
          <p:spPr bwMode="auto">
            <a:xfrm>
              <a:off x="4729" y="3131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4 h 4"/>
                <a:gd name="T4" fmla="*/ 35 w 4"/>
                <a:gd name="T5" fmla="*/ 35 h 4"/>
                <a:gd name="T6" fmla="*/ 35 w 4"/>
                <a:gd name="T7" fmla="*/ 14 h 4"/>
                <a:gd name="T8" fmla="*/ 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6" name="Freeform 891"/>
            <p:cNvSpPr>
              <a:spLocks/>
            </p:cNvSpPr>
            <p:nvPr/>
          </p:nvSpPr>
          <p:spPr bwMode="auto">
            <a:xfrm>
              <a:off x="4881" y="3255"/>
              <a:ext cx="0" cy="14"/>
            </a:xfrm>
            <a:custGeom>
              <a:avLst/>
              <a:gdLst>
                <a:gd name="T0" fmla="*/ 14 h 4"/>
                <a:gd name="T1" fmla="*/ 35 h 4"/>
                <a:gd name="T2" fmla="*/ 49 h 4"/>
                <a:gd name="T3" fmla="*/ 24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7" name="Freeform 892"/>
            <p:cNvSpPr>
              <a:spLocks/>
            </p:cNvSpPr>
            <p:nvPr/>
          </p:nvSpPr>
          <p:spPr bwMode="auto">
            <a:xfrm>
              <a:off x="4839" y="3269"/>
              <a:ext cx="14" cy="17"/>
            </a:xfrm>
            <a:custGeom>
              <a:avLst/>
              <a:gdLst>
                <a:gd name="T0" fmla="*/ 14 w 4"/>
                <a:gd name="T1" fmla="*/ 0 h 5"/>
                <a:gd name="T2" fmla="*/ 49 w 4"/>
                <a:gd name="T3" fmla="*/ 34 h 5"/>
                <a:gd name="T4" fmla="*/ 49 w 4"/>
                <a:gd name="T5" fmla="*/ 58 h 5"/>
                <a:gd name="T6" fmla="*/ 14 w 4"/>
                <a:gd name="T7" fmla="*/ 48 h 5"/>
                <a:gd name="T8" fmla="*/ 14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1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8" name="Freeform 893"/>
            <p:cNvSpPr>
              <a:spLocks/>
            </p:cNvSpPr>
            <p:nvPr/>
          </p:nvSpPr>
          <p:spPr bwMode="auto">
            <a:xfrm>
              <a:off x="3836" y="2269"/>
              <a:ext cx="0" cy="14"/>
            </a:xfrm>
            <a:custGeom>
              <a:avLst/>
              <a:gdLst>
                <a:gd name="T0" fmla="*/ 24 h 4"/>
                <a:gd name="T1" fmla="*/ 14 h 4"/>
                <a:gd name="T2" fmla="*/ 0 h 4"/>
                <a:gd name="T3" fmla="*/ 24 h 4"/>
                <a:gd name="T4" fmla="*/ 49 h 4"/>
                <a:gd name="T5" fmla="*/ 2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9" name="Freeform 894"/>
            <p:cNvSpPr>
              <a:spLocks/>
            </p:cNvSpPr>
            <p:nvPr/>
          </p:nvSpPr>
          <p:spPr bwMode="auto">
            <a:xfrm>
              <a:off x="3951" y="2210"/>
              <a:ext cx="0" cy="14"/>
            </a:xfrm>
            <a:custGeom>
              <a:avLst/>
              <a:gdLst>
                <a:gd name="T0" fmla="*/ 14 h 4"/>
                <a:gd name="T1" fmla="*/ 35 h 4"/>
                <a:gd name="T2" fmla="*/ 49 h 4"/>
                <a:gd name="T3" fmla="*/ 24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" name="Freeform 895"/>
            <p:cNvSpPr>
              <a:spLocks/>
            </p:cNvSpPr>
            <p:nvPr/>
          </p:nvSpPr>
          <p:spPr bwMode="auto">
            <a:xfrm>
              <a:off x="4317" y="2183"/>
              <a:ext cx="14" cy="0"/>
            </a:xfrm>
            <a:custGeom>
              <a:avLst/>
              <a:gdLst>
                <a:gd name="T0" fmla="*/ 24 w 4"/>
                <a:gd name="T1" fmla="*/ 35 w 4"/>
                <a:gd name="T2" fmla="*/ 14 w 4"/>
                <a:gd name="T3" fmla="*/ 24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" name="Freeform 896"/>
            <p:cNvSpPr>
              <a:spLocks/>
            </p:cNvSpPr>
            <p:nvPr/>
          </p:nvSpPr>
          <p:spPr bwMode="auto">
            <a:xfrm>
              <a:off x="4331" y="2183"/>
              <a:ext cx="14" cy="13"/>
            </a:xfrm>
            <a:custGeom>
              <a:avLst/>
              <a:gdLst>
                <a:gd name="T0" fmla="*/ 24 w 4"/>
                <a:gd name="T1" fmla="*/ 0 h 4"/>
                <a:gd name="T2" fmla="*/ 49 w 4"/>
                <a:gd name="T3" fmla="*/ 32 h 4"/>
                <a:gd name="T4" fmla="*/ 14 w 4"/>
                <a:gd name="T5" fmla="*/ 32 h 4"/>
                <a:gd name="T6" fmla="*/ 24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3" y="4"/>
                    <a:pt x="1" y="4"/>
                    <a:pt x="1" y="3"/>
                  </a:cubicBezTo>
                  <a:cubicBezTo>
                    <a:pt x="0" y="3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" name="Freeform 897"/>
            <p:cNvSpPr>
              <a:spLocks/>
            </p:cNvSpPr>
            <p:nvPr/>
          </p:nvSpPr>
          <p:spPr bwMode="auto">
            <a:xfrm>
              <a:off x="4317" y="2255"/>
              <a:ext cx="14" cy="14"/>
            </a:xfrm>
            <a:custGeom>
              <a:avLst/>
              <a:gdLst>
                <a:gd name="T0" fmla="*/ 24 w 4"/>
                <a:gd name="T1" fmla="*/ 24 h 4"/>
                <a:gd name="T2" fmla="*/ 49 w 4"/>
                <a:gd name="T3" fmla="*/ 14 h 4"/>
                <a:gd name="T4" fmla="*/ 24 w 4"/>
                <a:gd name="T5" fmla="*/ 49 h 4"/>
                <a:gd name="T6" fmla="*/ 24 w 4"/>
                <a:gd name="T7" fmla="*/ 2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2"/>
                  </a:moveTo>
                  <a:cubicBezTo>
                    <a:pt x="3" y="1"/>
                    <a:pt x="4" y="0"/>
                    <a:pt x="4" y="1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0" y="4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3" name="Freeform 898"/>
            <p:cNvSpPr>
              <a:spLocks/>
            </p:cNvSpPr>
            <p:nvPr/>
          </p:nvSpPr>
          <p:spPr bwMode="auto">
            <a:xfrm>
              <a:off x="4345" y="2238"/>
              <a:ext cx="14" cy="0"/>
            </a:xfrm>
            <a:custGeom>
              <a:avLst/>
              <a:gdLst>
                <a:gd name="T0" fmla="*/ 14 w 4"/>
                <a:gd name="T1" fmla="*/ 49 w 4"/>
                <a:gd name="T2" fmla="*/ 14 w 4"/>
                <a:gd name="T3" fmla="*/ 14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1" y="0"/>
                  </a:moveTo>
                  <a:cubicBezTo>
                    <a:pt x="2" y="0"/>
                    <a:pt x="4" y="0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4" name="Freeform 899"/>
            <p:cNvSpPr>
              <a:spLocks/>
            </p:cNvSpPr>
            <p:nvPr/>
          </p:nvSpPr>
          <p:spPr bwMode="auto">
            <a:xfrm>
              <a:off x="3978" y="1958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24 w 4"/>
                <a:gd name="T3" fmla="*/ 14 h 4"/>
                <a:gd name="T4" fmla="*/ 49 w 4"/>
                <a:gd name="T5" fmla="*/ 35 h 4"/>
                <a:gd name="T6" fmla="*/ 24 w 4"/>
                <a:gd name="T7" fmla="*/ 35 h 4"/>
                <a:gd name="T8" fmla="*/ 0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4" y="3"/>
                    <a:pt x="4" y="3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2" y="3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5" name="Freeform 900"/>
            <p:cNvSpPr>
              <a:spLocks/>
            </p:cNvSpPr>
            <p:nvPr/>
          </p:nvSpPr>
          <p:spPr bwMode="auto">
            <a:xfrm>
              <a:off x="3992" y="1930"/>
              <a:ext cx="14" cy="14"/>
            </a:xfrm>
            <a:custGeom>
              <a:avLst/>
              <a:gdLst>
                <a:gd name="T0" fmla="*/ 14 w 4"/>
                <a:gd name="T1" fmla="*/ 35 h 4"/>
                <a:gd name="T2" fmla="*/ 24 w 4"/>
                <a:gd name="T3" fmla="*/ 14 h 4"/>
                <a:gd name="T4" fmla="*/ 49 w 4"/>
                <a:gd name="T5" fmla="*/ 0 h 4"/>
                <a:gd name="T6" fmla="*/ 35 w 4"/>
                <a:gd name="T7" fmla="*/ 24 h 4"/>
                <a:gd name="T8" fmla="*/ 14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3"/>
                  </a:moveTo>
                  <a:cubicBezTo>
                    <a:pt x="0" y="2"/>
                    <a:pt x="2" y="2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2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6" name="Freeform 901"/>
            <p:cNvSpPr>
              <a:spLocks/>
            </p:cNvSpPr>
            <p:nvPr/>
          </p:nvSpPr>
          <p:spPr bwMode="auto">
            <a:xfrm>
              <a:off x="3978" y="1958"/>
              <a:ext cx="14" cy="14"/>
            </a:xfrm>
            <a:custGeom>
              <a:avLst/>
              <a:gdLst>
                <a:gd name="T0" fmla="*/ 24 w 4"/>
                <a:gd name="T1" fmla="*/ 14 h 4"/>
                <a:gd name="T2" fmla="*/ 49 w 4"/>
                <a:gd name="T3" fmla="*/ 35 h 4"/>
                <a:gd name="T4" fmla="*/ 24 w 4"/>
                <a:gd name="T5" fmla="*/ 35 h 4"/>
                <a:gd name="T6" fmla="*/ 0 w 4"/>
                <a:gd name="T7" fmla="*/ 14 h 4"/>
                <a:gd name="T8" fmla="*/ 24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1"/>
                  </a:moveTo>
                  <a:cubicBezTo>
                    <a:pt x="3" y="1"/>
                    <a:pt x="4" y="1"/>
                    <a:pt x="4" y="3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0" y="1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7" name="Freeform 902"/>
            <p:cNvSpPr>
              <a:spLocks/>
            </p:cNvSpPr>
            <p:nvPr/>
          </p:nvSpPr>
          <p:spPr bwMode="auto">
            <a:xfrm>
              <a:off x="3881" y="1999"/>
              <a:ext cx="14" cy="14"/>
            </a:xfrm>
            <a:custGeom>
              <a:avLst/>
              <a:gdLst>
                <a:gd name="T0" fmla="*/ 24 w 4"/>
                <a:gd name="T1" fmla="*/ 0 h 4"/>
                <a:gd name="T2" fmla="*/ 0 w 4"/>
                <a:gd name="T3" fmla="*/ 35 h 4"/>
                <a:gd name="T4" fmla="*/ 24 w 4"/>
                <a:gd name="T5" fmla="*/ 49 h 4"/>
                <a:gd name="T6" fmla="*/ 49 w 4"/>
                <a:gd name="T7" fmla="*/ 49 h 4"/>
                <a:gd name="T8" fmla="*/ 24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2" y="4"/>
                    <a:pt x="2" y="4"/>
                    <a:pt x="4" y="4"/>
                  </a:cubicBezTo>
                  <a:cubicBezTo>
                    <a:pt x="4" y="3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8" name="Freeform 903"/>
            <p:cNvSpPr>
              <a:spLocks/>
            </p:cNvSpPr>
            <p:nvPr/>
          </p:nvSpPr>
          <p:spPr bwMode="auto">
            <a:xfrm>
              <a:off x="4051" y="1830"/>
              <a:ext cx="41" cy="27"/>
            </a:xfrm>
            <a:custGeom>
              <a:avLst/>
              <a:gdLst>
                <a:gd name="T0" fmla="*/ 130 w 12"/>
                <a:gd name="T1" fmla="*/ 10 h 8"/>
                <a:gd name="T2" fmla="*/ 130 w 12"/>
                <a:gd name="T3" fmla="*/ 10 h 8"/>
                <a:gd name="T4" fmla="*/ 92 w 12"/>
                <a:gd name="T5" fmla="*/ 24 h 8"/>
                <a:gd name="T6" fmla="*/ 72 w 12"/>
                <a:gd name="T7" fmla="*/ 47 h 8"/>
                <a:gd name="T8" fmla="*/ 24 w 12"/>
                <a:gd name="T9" fmla="*/ 57 h 8"/>
                <a:gd name="T10" fmla="*/ 0 w 12"/>
                <a:gd name="T11" fmla="*/ 91 h 8"/>
                <a:gd name="T12" fmla="*/ 10 w 12"/>
                <a:gd name="T13" fmla="*/ 81 h 8"/>
                <a:gd name="T14" fmla="*/ 24 w 12"/>
                <a:gd name="T15" fmla="*/ 67 h 8"/>
                <a:gd name="T16" fmla="*/ 48 w 12"/>
                <a:gd name="T17" fmla="*/ 67 h 8"/>
                <a:gd name="T18" fmla="*/ 92 w 12"/>
                <a:gd name="T19" fmla="*/ 57 h 8"/>
                <a:gd name="T20" fmla="*/ 106 w 12"/>
                <a:gd name="T21" fmla="*/ 57 h 8"/>
                <a:gd name="T22" fmla="*/ 130 w 12"/>
                <a:gd name="T23" fmla="*/ 67 h 8"/>
                <a:gd name="T24" fmla="*/ 140 w 12"/>
                <a:gd name="T25" fmla="*/ 47 h 8"/>
                <a:gd name="T26" fmla="*/ 130 w 12"/>
                <a:gd name="T27" fmla="*/ 24 h 8"/>
                <a:gd name="T28" fmla="*/ 130 w 12"/>
                <a:gd name="T29" fmla="*/ 1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8"/>
                <a:gd name="T47" fmla="*/ 12 w 1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8">
                  <a:moveTo>
                    <a:pt x="11" y="1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0" y="1"/>
                    <a:pt x="9" y="1"/>
                    <a:pt x="8" y="2"/>
                  </a:cubicBezTo>
                  <a:cubicBezTo>
                    <a:pt x="7" y="2"/>
                    <a:pt x="7" y="4"/>
                    <a:pt x="6" y="4"/>
                  </a:cubicBezTo>
                  <a:cubicBezTo>
                    <a:pt x="5" y="5"/>
                    <a:pt x="3" y="4"/>
                    <a:pt x="2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5"/>
                    <a:pt x="6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2" y="3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9" name="Freeform 904"/>
            <p:cNvSpPr>
              <a:spLocks/>
            </p:cNvSpPr>
            <p:nvPr/>
          </p:nvSpPr>
          <p:spPr bwMode="auto">
            <a:xfrm>
              <a:off x="4051" y="1844"/>
              <a:ext cx="41" cy="58"/>
            </a:xfrm>
            <a:custGeom>
              <a:avLst/>
              <a:gdLst>
                <a:gd name="T0" fmla="*/ 58 w 12"/>
                <a:gd name="T1" fmla="*/ 198 h 17"/>
                <a:gd name="T2" fmla="*/ 82 w 12"/>
                <a:gd name="T3" fmla="*/ 188 h 17"/>
                <a:gd name="T4" fmla="*/ 72 w 12"/>
                <a:gd name="T5" fmla="*/ 174 h 17"/>
                <a:gd name="T6" fmla="*/ 72 w 12"/>
                <a:gd name="T7" fmla="*/ 164 h 17"/>
                <a:gd name="T8" fmla="*/ 72 w 12"/>
                <a:gd name="T9" fmla="*/ 140 h 17"/>
                <a:gd name="T10" fmla="*/ 82 w 12"/>
                <a:gd name="T11" fmla="*/ 140 h 17"/>
                <a:gd name="T12" fmla="*/ 82 w 12"/>
                <a:gd name="T13" fmla="*/ 130 h 17"/>
                <a:gd name="T14" fmla="*/ 92 w 12"/>
                <a:gd name="T15" fmla="*/ 106 h 17"/>
                <a:gd name="T16" fmla="*/ 106 w 12"/>
                <a:gd name="T17" fmla="*/ 82 h 17"/>
                <a:gd name="T18" fmla="*/ 130 w 12"/>
                <a:gd name="T19" fmla="*/ 82 h 17"/>
                <a:gd name="T20" fmla="*/ 140 w 12"/>
                <a:gd name="T21" fmla="*/ 58 h 17"/>
                <a:gd name="T22" fmla="*/ 116 w 12"/>
                <a:gd name="T23" fmla="*/ 48 h 17"/>
                <a:gd name="T24" fmla="*/ 106 w 12"/>
                <a:gd name="T25" fmla="*/ 34 h 17"/>
                <a:gd name="T26" fmla="*/ 106 w 12"/>
                <a:gd name="T27" fmla="*/ 10 h 17"/>
                <a:gd name="T28" fmla="*/ 82 w 12"/>
                <a:gd name="T29" fmla="*/ 0 h 17"/>
                <a:gd name="T30" fmla="*/ 58 w 12"/>
                <a:gd name="T31" fmla="*/ 10 h 17"/>
                <a:gd name="T32" fmla="*/ 58 w 12"/>
                <a:gd name="T33" fmla="*/ 10 h 17"/>
                <a:gd name="T34" fmla="*/ 58 w 12"/>
                <a:gd name="T35" fmla="*/ 48 h 17"/>
                <a:gd name="T36" fmla="*/ 48 w 12"/>
                <a:gd name="T37" fmla="*/ 48 h 17"/>
                <a:gd name="T38" fmla="*/ 48 w 12"/>
                <a:gd name="T39" fmla="*/ 24 h 17"/>
                <a:gd name="T40" fmla="*/ 34 w 12"/>
                <a:gd name="T41" fmla="*/ 34 h 17"/>
                <a:gd name="T42" fmla="*/ 34 w 12"/>
                <a:gd name="T43" fmla="*/ 34 h 17"/>
                <a:gd name="T44" fmla="*/ 34 w 12"/>
                <a:gd name="T45" fmla="*/ 34 h 17"/>
                <a:gd name="T46" fmla="*/ 34 w 12"/>
                <a:gd name="T47" fmla="*/ 58 h 17"/>
                <a:gd name="T48" fmla="*/ 24 w 12"/>
                <a:gd name="T49" fmla="*/ 48 h 17"/>
                <a:gd name="T50" fmla="*/ 0 w 12"/>
                <a:gd name="T51" fmla="*/ 34 h 17"/>
                <a:gd name="T52" fmla="*/ 0 w 12"/>
                <a:gd name="T53" fmla="*/ 58 h 17"/>
                <a:gd name="T54" fmla="*/ 0 w 12"/>
                <a:gd name="T55" fmla="*/ 68 h 17"/>
                <a:gd name="T56" fmla="*/ 0 w 12"/>
                <a:gd name="T57" fmla="*/ 82 h 17"/>
                <a:gd name="T58" fmla="*/ 0 w 12"/>
                <a:gd name="T59" fmla="*/ 106 h 17"/>
                <a:gd name="T60" fmla="*/ 0 w 12"/>
                <a:gd name="T61" fmla="*/ 130 h 17"/>
                <a:gd name="T62" fmla="*/ 10 w 12"/>
                <a:gd name="T63" fmla="*/ 130 h 17"/>
                <a:gd name="T64" fmla="*/ 24 w 12"/>
                <a:gd name="T65" fmla="*/ 140 h 17"/>
                <a:gd name="T66" fmla="*/ 34 w 12"/>
                <a:gd name="T67" fmla="*/ 164 h 17"/>
                <a:gd name="T68" fmla="*/ 34 w 12"/>
                <a:gd name="T69" fmla="*/ 188 h 17"/>
                <a:gd name="T70" fmla="*/ 48 w 12"/>
                <a:gd name="T71" fmla="*/ 188 h 17"/>
                <a:gd name="T72" fmla="*/ 58 w 12"/>
                <a:gd name="T73" fmla="*/ 198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17"/>
                <a:gd name="T113" fmla="*/ 12 w 12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17">
                  <a:moveTo>
                    <a:pt x="5" y="17"/>
                  </a:moveTo>
                  <a:cubicBezTo>
                    <a:pt x="6" y="17"/>
                    <a:pt x="6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1"/>
                    <a:pt x="7" y="12"/>
                    <a:pt x="7" y="12"/>
                  </a:cubicBezTo>
                  <a:cubicBezTo>
                    <a:pt x="7" y="11"/>
                    <a:pt x="6" y="11"/>
                    <a:pt x="7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6"/>
                    <a:pt x="10" y="7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2" y="4"/>
                    <a:pt x="10" y="5"/>
                    <a:pt x="10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6"/>
                    <a:pt x="5" y="17"/>
                    <a:pt x="5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0" name="Freeform 905"/>
            <p:cNvSpPr>
              <a:spLocks/>
            </p:cNvSpPr>
            <p:nvPr/>
          </p:nvSpPr>
          <p:spPr bwMode="auto">
            <a:xfrm>
              <a:off x="3854" y="1902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24 w 4"/>
                <a:gd name="T3" fmla="*/ 0 h 4"/>
                <a:gd name="T4" fmla="*/ 0 w 4"/>
                <a:gd name="T5" fmla="*/ 35 h 4"/>
                <a:gd name="T6" fmla="*/ 24 w 4"/>
                <a:gd name="T7" fmla="*/ 35 h 4"/>
                <a:gd name="T8" fmla="*/ 35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3"/>
                    <a:pt x="2" y="3"/>
                  </a:cubicBezTo>
                  <a:cubicBezTo>
                    <a:pt x="3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1" name="Freeform 906"/>
            <p:cNvSpPr>
              <a:spLocks/>
            </p:cNvSpPr>
            <p:nvPr/>
          </p:nvSpPr>
          <p:spPr bwMode="auto">
            <a:xfrm>
              <a:off x="3836" y="1871"/>
              <a:ext cx="18" cy="14"/>
            </a:xfrm>
            <a:custGeom>
              <a:avLst/>
              <a:gdLst>
                <a:gd name="T0" fmla="*/ 40 w 5"/>
                <a:gd name="T1" fmla="*/ 49 h 4"/>
                <a:gd name="T2" fmla="*/ 65 w 5"/>
                <a:gd name="T3" fmla="*/ 24 h 4"/>
                <a:gd name="T4" fmla="*/ 25 w 5"/>
                <a:gd name="T5" fmla="*/ 0 h 4"/>
                <a:gd name="T6" fmla="*/ 0 w 5"/>
                <a:gd name="T7" fmla="*/ 24 h 4"/>
                <a:gd name="T8" fmla="*/ 40 w 5"/>
                <a:gd name="T9" fmla="*/ 4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4"/>
                  </a:moveTo>
                  <a:cubicBezTo>
                    <a:pt x="5" y="4"/>
                    <a:pt x="5" y="3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2" name="Freeform 907"/>
            <p:cNvSpPr>
              <a:spLocks/>
            </p:cNvSpPr>
            <p:nvPr/>
          </p:nvSpPr>
          <p:spPr bwMode="auto">
            <a:xfrm>
              <a:off x="3854" y="1930"/>
              <a:ext cx="14" cy="0"/>
            </a:xfrm>
            <a:custGeom>
              <a:avLst/>
              <a:gdLst>
                <a:gd name="T0" fmla="*/ 49 w 4"/>
                <a:gd name="T1" fmla="*/ 24 w 4"/>
                <a:gd name="T2" fmla="*/ 0 w 4"/>
                <a:gd name="T3" fmla="*/ 1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3" name="Freeform 908"/>
            <p:cNvSpPr>
              <a:spLocks/>
            </p:cNvSpPr>
            <p:nvPr/>
          </p:nvSpPr>
          <p:spPr bwMode="auto">
            <a:xfrm>
              <a:off x="4079" y="1885"/>
              <a:ext cx="0" cy="17"/>
            </a:xfrm>
            <a:custGeom>
              <a:avLst/>
              <a:gdLst>
                <a:gd name="T0" fmla="*/ 58 h 5"/>
                <a:gd name="T1" fmla="*/ 24 h 5"/>
                <a:gd name="T2" fmla="*/ 24 h 5"/>
                <a:gd name="T3" fmla="*/ 34 h 5"/>
                <a:gd name="T4" fmla="*/ 58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5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4" name="Freeform 909"/>
            <p:cNvSpPr>
              <a:spLocks/>
            </p:cNvSpPr>
            <p:nvPr/>
          </p:nvSpPr>
          <p:spPr bwMode="auto">
            <a:xfrm>
              <a:off x="4065" y="1885"/>
              <a:ext cx="0" cy="17"/>
            </a:xfrm>
            <a:custGeom>
              <a:avLst/>
              <a:gdLst>
                <a:gd name="T0" fmla="*/ 58 h 5"/>
                <a:gd name="T1" fmla="*/ 24 h 5"/>
                <a:gd name="T2" fmla="*/ 0 h 5"/>
                <a:gd name="T3" fmla="*/ 24 h 5"/>
                <a:gd name="T4" fmla="*/ 58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5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5" name="Freeform 910"/>
            <p:cNvSpPr>
              <a:spLocks/>
            </p:cNvSpPr>
            <p:nvPr/>
          </p:nvSpPr>
          <p:spPr bwMode="auto">
            <a:xfrm>
              <a:off x="4162" y="1885"/>
              <a:ext cx="0" cy="17"/>
            </a:xfrm>
            <a:custGeom>
              <a:avLst/>
              <a:gdLst>
                <a:gd name="T0" fmla="*/ 10 h 5"/>
                <a:gd name="T1" fmla="*/ 48 h 5"/>
                <a:gd name="T2" fmla="*/ 58 h 5"/>
                <a:gd name="T3" fmla="*/ 24 h 5"/>
                <a:gd name="T4" fmla="*/ 1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1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6" name="Freeform 911"/>
            <p:cNvSpPr>
              <a:spLocks/>
            </p:cNvSpPr>
            <p:nvPr/>
          </p:nvSpPr>
          <p:spPr bwMode="auto">
            <a:xfrm>
              <a:off x="4079" y="1885"/>
              <a:ext cx="13" cy="17"/>
            </a:xfrm>
            <a:custGeom>
              <a:avLst/>
              <a:gdLst>
                <a:gd name="T0" fmla="*/ 23 w 4"/>
                <a:gd name="T1" fmla="*/ 0 h 5"/>
                <a:gd name="T2" fmla="*/ 32 w 4"/>
                <a:gd name="T3" fmla="*/ 10 h 5"/>
                <a:gd name="T4" fmla="*/ 42 w 4"/>
                <a:gd name="T5" fmla="*/ 34 h 5"/>
                <a:gd name="T6" fmla="*/ 32 w 4"/>
                <a:gd name="T7" fmla="*/ 58 h 5"/>
                <a:gd name="T8" fmla="*/ 10 w 4"/>
                <a:gd name="T9" fmla="*/ 34 h 5"/>
                <a:gd name="T10" fmla="*/ 0 w 4"/>
                <a:gd name="T11" fmla="*/ 24 h 5"/>
                <a:gd name="T12" fmla="*/ 10 w 4"/>
                <a:gd name="T13" fmla="*/ 10 h 5"/>
                <a:gd name="T14" fmla="*/ 23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5"/>
                <a:gd name="T26" fmla="*/ 4 w 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5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2" y="5"/>
                    <a:pt x="2" y="4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7" name="Freeform 912"/>
            <p:cNvSpPr>
              <a:spLocks/>
            </p:cNvSpPr>
            <p:nvPr/>
          </p:nvSpPr>
          <p:spPr bwMode="auto">
            <a:xfrm>
              <a:off x="4092" y="1871"/>
              <a:ext cx="28" cy="31"/>
            </a:xfrm>
            <a:custGeom>
              <a:avLst/>
              <a:gdLst>
                <a:gd name="T0" fmla="*/ 59 w 8"/>
                <a:gd name="T1" fmla="*/ 10 h 9"/>
                <a:gd name="T2" fmla="*/ 84 w 8"/>
                <a:gd name="T3" fmla="*/ 0 h 9"/>
                <a:gd name="T4" fmla="*/ 98 w 8"/>
                <a:gd name="T5" fmla="*/ 10 h 9"/>
                <a:gd name="T6" fmla="*/ 84 w 8"/>
                <a:gd name="T7" fmla="*/ 48 h 9"/>
                <a:gd name="T8" fmla="*/ 73 w 8"/>
                <a:gd name="T9" fmla="*/ 59 h 9"/>
                <a:gd name="T10" fmla="*/ 84 w 8"/>
                <a:gd name="T11" fmla="*/ 72 h 9"/>
                <a:gd name="T12" fmla="*/ 73 w 8"/>
                <a:gd name="T13" fmla="*/ 72 h 9"/>
                <a:gd name="T14" fmla="*/ 73 w 8"/>
                <a:gd name="T15" fmla="*/ 96 h 9"/>
                <a:gd name="T16" fmla="*/ 49 w 8"/>
                <a:gd name="T17" fmla="*/ 83 h 9"/>
                <a:gd name="T18" fmla="*/ 35 w 8"/>
                <a:gd name="T19" fmla="*/ 83 h 9"/>
                <a:gd name="T20" fmla="*/ 14 w 8"/>
                <a:gd name="T21" fmla="*/ 72 h 9"/>
                <a:gd name="T22" fmla="*/ 14 w 8"/>
                <a:gd name="T23" fmla="*/ 48 h 9"/>
                <a:gd name="T24" fmla="*/ 0 w 8"/>
                <a:gd name="T25" fmla="*/ 34 h 9"/>
                <a:gd name="T26" fmla="*/ 24 w 8"/>
                <a:gd name="T27" fmla="*/ 34 h 9"/>
                <a:gd name="T28" fmla="*/ 35 w 8"/>
                <a:gd name="T29" fmla="*/ 24 h 9"/>
                <a:gd name="T30" fmla="*/ 49 w 8"/>
                <a:gd name="T31" fmla="*/ 24 h 9"/>
                <a:gd name="T32" fmla="*/ 49 w 8"/>
                <a:gd name="T33" fmla="*/ 34 h 9"/>
                <a:gd name="T34" fmla="*/ 73 w 8"/>
                <a:gd name="T35" fmla="*/ 48 h 9"/>
                <a:gd name="T36" fmla="*/ 73 w 8"/>
                <a:gd name="T37" fmla="*/ 24 h 9"/>
                <a:gd name="T38" fmla="*/ 59 w 8"/>
                <a:gd name="T39" fmla="*/ 10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9"/>
                <a:gd name="T62" fmla="*/ 8 w 8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9">
                  <a:moveTo>
                    <a:pt x="5" y="1"/>
                  </a:move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8" y="3"/>
                    <a:pt x="7" y="4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8" y="6"/>
                    <a:pt x="7" y="6"/>
                  </a:cubicBezTo>
                  <a:cubicBezTo>
                    <a:pt x="7" y="7"/>
                    <a:pt x="6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9"/>
                    <a:pt x="5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3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8" name="Freeform 913"/>
            <p:cNvSpPr>
              <a:spLocks/>
            </p:cNvSpPr>
            <p:nvPr/>
          </p:nvSpPr>
          <p:spPr bwMode="auto">
            <a:xfrm>
              <a:off x="4106" y="1902"/>
              <a:ext cx="14" cy="0"/>
            </a:xfrm>
            <a:custGeom>
              <a:avLst/>
              <a:gdLst>
                <a:gd name="T0" fmla="*/ 49 w 4"/>
                <a:gd name="T1" fmla="*/ 14 w 4"/>
                <a:gd name="T2" fmla="*/ 24 w 4"/>
                <a:gd name="T3" fmla="*/ 2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9" name="Freeform 914"/>
            <p:cNvSpPr>
              <a:spLocks/>
            </p:cNvSpPr>
            <p:nvPr/>
          </p:nvSpPr>
          <p:spPr bwMode="auto">
            <a:xfrm>
              <a:off x="4092" y="1902"/>
              <a:ext cx="14" cy="0"/>
            </a:xfrm>
            <a:custGeom>
              <a:avLst/>
              <a:gdLst>
                <a:gd name="T0" fmla="*/ 14 w 4"/>
                <a:gd name="T1" fmla="*/ 35 w 4"/>
                <a:gd name="T2" fmla="*/ 49 w 4"/>
                <a:gd name="T3" fmla="*/ 14 w 4"/>
                <a:gd name="T4" fmla="*/ 0 w 4"/>
                <a:gd name="T5" fmla="*/ 0 w 4"/>
                <a:gd name="T6" fmla="*/ 14 w 4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4"/>
                <a:gd name="T15" fmla="*/ 4 w 4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4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0" name="Freeform 915"/>
            <p:cNvSpPr>
              <a:spLocks/>
            </p:cNvSpPr>
            <p:nvPr/>
          </p:nvSpPr>
          <p:spPr bwMode="auto">
            <a:xfrm>
              <a:off x="4092" y="1885"/>
              <a:ext cx="0" cy="17"/>
            </a:xfrm>
            <a:custGeom>
              <a:avLst/>
              <a:gdLst>
                <a:gd name="T0" fmla="*/ 0 h 5"/>
                <a:gd name="T1" fmla="*/ 58 h 5"/>
                <a:gd name="T2" fmla="*/ 24 h 5"/>
                <a:gd name="T3" fmla="*/ 0 h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5"/>
                <a:gd name="T9" fmla="*/ 5 h 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1" name="Freeform 916"/>
            <p:cNvSpPr>
              <a:spLocks/>
            </p:cNvSpPr>
            <p:nvPr/>
          </p:nvSpPr>
          <p:spPr bwMode="auto">
            <a:xfrm>
              <a:off x="4134" y="1902"/>
              <a:ext cx="0" cy="14"/>
            </a:xfrm>
            <a:custGeom>
              <a:avLst/>
              <a:gdLst>
                <a:gd name="T0" fmla="*/ 0 h 4"/>
                <a:gd name="T1" fmla="*/ 14 h 4"/>
                <a:gd name="T2" fmla="*/ 35 h 4"/>
                <a:gd name="T3" fmla="*/ 24 h 4"/>
                <a:gd name="T4" fmla="*/ 14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2" name="Freeform 917"/>
            <p:cNvSpPr>
              <a:spLocks/>
            </p:cNvSpPr>
            <p:nvPr/>
          </p:nvSpPr>
          <p:spPr bwMode="auto">
            <a:xfrm>
              <a:off x="3836" y="1816"/>
              <a:ext cx="115" cy="183"/>
            </a:xfrm>
            <a:custGeom>
              <a:avLst/>
              <a:gdLst>
                <a:gd name="T0" fmla="*/ 390 w 33"/>
                <a:gd name="T1" fmla="*/ 535 h 53"/>
                <a:gd name="T2" fmla="*/ 293 w 33"/>
                <a:gd name="T3" fmla="*/ 559 h 53"/>
                <a:gd name="T4" fmla="*/ 206 w 33"/>
                <a:gd name="T5" fmla="*/ 573 h 53"/>
                <a:gd name="T6" fmla="*/ 132 w 33"/>
                <a:gd name="T7" fmla="*/ 584 h 53"/>
                <a:gd name="T8" fmla="*/ 49 w 33"/>
                <a:gd name="T9" fmla="*/ 608 h 53"/>
                <a:gd name="T10" fmla="*/ 0 w 33"/>
                <a:gd name="T11" fmla="*/ 622 h 53"/>
                <a:gd name="T12" fmla="*/ 73 w 33"/>
                <a:gd name="T13" fmla="*/ 549 h 53"/>
                <a:gd name="T14" fmla="*/ 146 w 33"/>
                <a:gd name="T15" fmla="*/ 535 h 53"/>
                <a:gd name="T16" fmla="*/ 132 w 33"/>
                <a:gd name="T17" fmla="*/ 525 h 53"/>
                <a:gd name="T18" fmla="*/ 84 w 33"/>
                <a:gd name="T19" fmla="*/ 501 h 53"/>
                <a:gd name="T20" fmla="*/ 73 w 33"/>
                <a:gd name="T21" fmla="*/ 476 h 53"/>
                <a:gd name="T22" fmla="*/ 73 w 33"/>
                <a:gd name="T23" fmla="*/ 428 h 53"/>
                <a:gd name="T24" fmla="*/ 132 w 33"/>
                <a:gd name="T25" fmla="*/ 394 h 53"/>
                <a:gd name="T26" fmla="*/ 157 w 33"/>
                <a:gd name="T27" fmla="*/ 359 h 53"/>
                <a:gd name="T28" fmla="*/ 146 w 33"/>
                <a:gd name="T29" fmla="*/ 335 h 53"/>
                <a:gd name="T30" fmla="*/ 146 w 33"/>
                <a:gd name="T31" fmla="*/ 273 h 53"/>
                <a:gd name="T32" fmla="*/ 73 w 33"/>
                <a:gd name="T33" fmla="*/ 287 h 53"/>
                <a:gd name="T34" fmla="*/ 73 w 33"/>
                <a:gd name="T35" fmla="*/ 238 h 53"/>
                <a:gd name="T36" fmla="*/ 59 w 33"/>
                <a:gd name="T37" fmla="*/ 204 h 53"/>
                <a:gd name="T38" fmla="*/ 35 w 33"/>
                <a:gd name="T39" fmla="*/ 214 h 53"/>
                <a:gd name="T40" fmla="*/ 35 w 33"/>
                <a:gd name="T41" fmla="*/ 166 h 53"/>
                <a:gd name="T42" fmla="*/ 0 w 33"/>
                <a:gd name="T43" fmla="*/ 142 h 53"/>
                <a:gd name="T44" fmla="*/ 24 w 33"/>
                <a:gd name="T45" fmla="*/ 121 h 53"/>
                <a:gd name="T46" fmla="*/ 24 w 33"/>
                <a:gd name="T47" fmla="*/ 107 h 53"/>
                <a:gd name="T48" fmla="*/ 24 w 33"/>
                <a:gd name="T49" fmla="*/ 73 h 53"/>
                <a:gd name="T50" fmla="*/ 35 w 33"/>
                <a:gd name="T51" fmla="*/ 48 h 53"/>
                <a:gd name="T52" fmla="*/ 59 w 33"/>
                <a:gd name="T53" fmla="*/ 24 h 53"/>
                <a:gd name="T54" fmla="*/ 84 w 33"/>
                <a:gd name="T55" fmla="*/ 10 h 53"/>
                <a:gd name="T56" fmla="*/ 157 w 33"/>
                <a:gd name="T57" fmla="*/ 10 h 53"/>
                <a:gd name="T58" fmla="*/ 98 w 33"/>
                <a:gd name="T59" fmla="*/ 59 h 53"/>
                <a:gd name="T60" fmla="*/ 98 w 33"/>
                <a:gd name="T61" fmla="*/ 97 h 53"/>
                <a:gd name="T62" fmla="*/ 181 w 33"/>
                <a:gd name="T63" fmla="*/ 73 h 53"/>
                <a:gd name="T64" fmla="*/ 220 w 33"/>
                <a:gd name="T65" fmla="*/ 107 h 53"/>
                <a:gd name="T66" fmla="*/ 157 w 33"/>
                <a:gd name="T67" fmla="*/ 166 h 53"/>
                <a:gd name="T68" fmla="*/ 146 w 33"/>
                <a:gd name="T69" fmla="*/ 204 h 53"/>
                <a:gd name="T70" fmla="*/ 206 w 33"/>
                <a:gd name="T71" fmla="*/ 214 h 53"/>
                <a:gd name="T72" fmla="*/ 254 w 33"/>
                <a:gd name="T73" fmla="*/ 297 h 53"/>
                <a:gd name="T74" fmla="*/ 317 w 33"/>
                <a:gd name="T75" fmla="*/ 369 h 53"/>
                <a:gd name="T76" fmla="*/ 342 w 33"/>
                <a:gd name="T77" fmla="*/ 404 h 53"/>
                <a:gd name="T78" fmla="*/ 342 w 33"/>
                <a:gd name="T79" fmla="*/ 428 h 53"/>
                <a:gd name="T80" fmla="*/ 401 w 33"/>
                <a:gd name="T81" fmla="*/ 452 h 53"/>
                <a:gd name="T82" fmla="*/ 376 w 33"/>
                <a:gd name="T83" fmla="*/ 501 h 53"/>
                <a:gd name="T84" fmla="*/ 342 w 33"/>
                <a:gd name="T85" fmla="*/ 525 h 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53"/>
                <a:gd name="T131" fmla="*/ 33 w 33"/>
                <a:gd name="T132" fmla="*/ 53 h 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53">
                  <a:moveTo>
                    <a:pt x="28" y="44"/>
                  </a:moveTo>
                  <a:cubicBezTo>
                    <a:pt x="28" y="44"/>
                    <a:pt x="29" y="45"/>
                    <a:pt x="29" y="45"/>
                  </a:cubicBezTo>
                  <a:cubicBezTo>
                    <a:pt x="31" y="45"/>
                    <a:pt x="32" y="44"/>
                    <a:pt x="32" y="45"/>
                  </a:cubicBezTo>
                  <a:cubicBezTo>
                    <a:pt x="32" y="45"/>
                    <a:pt x="31" y="46"/>
                    <a:pt x="30" y="46"/>
                  </a:cubicBezTo>
                  <a:cubicBezTo>
                    <a:pt x="29" y="47"/>
                    <a:pt x="28" y="48"/>
                    <a:pt x="27" y="48"/>
                  </a:cubicBezTo>
                  <a:cubicBezTo>
                    <a:pt x="26" y="48"/>
                    <a:pt x="25" y="47"/>
                    <a:pt x="24" y="47"/>
                  </a:cubicBezTo>
                  <a:cubicBezTo>
                    <a:pt x="24" y="47"/>
                    <a:pt x="23" y="48"/>
                    <a:pt x="22" y="48"/>
                  </a:cubicBezTo>
                  <a:cubicBezTo>
                    <a:pt x="21" y="48"/>
                    <a:pt x="21" y="47"/>
                    <a:pt x="20" y="47"/>
                  </a:cubicBezTo>
                  <a:cubicBezTo>
                    <a:pt x="19" y="47"/>
                    <a:pt x="18" y="48"/>
                    <a:pt x="17" y="48"/>
                  </a:cubicBezTo>
                  <a:cubicBezTo>
                    <a:pt x="16" y="48"/>
                    <a:pt x="16" y="49"/>
                    <a:pt x="15" y="49"/>
                  </a:cubicBezTo>
                  <a:cubicBezTo>
                    <a:pt x="14" y="49"/>
                    <a:pt x="14" y="48"/>
                    <a:pt x="13" y="48"/>
                  </a:cubicBezTo>
                  <a:cubicBezTo>
                    <a:pt x="12" y="48"/>
                    <a:pt x="11" y="48"/>
                    <a:pt x="11" y="49"/>
                  </a:cubicBezTo>
                  <a:cubicBezTo>
                    <a:pt x="10" y="49"/>
                    <a:pt x="11" y="51"/>
                    <a:pt x="10" y="51"/>
                  </a:cubicBezTo>
                  <a:cubicBezTo>
                    <a:pt x="9" y="51"/>
                    <a:pt x="8" y="51"/>
                    <a:pt x="7" y="51"/>
                  </a:cubicBezTo>
                  <a:cubicBezTo>
                    <a:pt x="6" y="51"/>
                    <a:pt x="5" y="51"/>
                    <a:pt x="4" y="51"/>
                  </a:cubicBezTo>
                  <a:cubicBezTo>
                    <a:pt x="4" y="52"/>
                    <a:pt x="4" y="53"/>
                    <a:pt x="3" y="53"/>
                  </a:cubicBezTo>
                  <a:cubicBezTo>
                    <a:pt x="3" y="53"/>
                    <a:pt x="2" y="52"/>
                    <a:pt x="2" y="52"/>
                  </a:cubicBezTo>
                  <a:cubicBezTo>
                    <a:pt x="1" y="52"/>
                    <a:pt x="0" y="53"/>
                    <a:pt x="0" y="52"/>
                  </a:cubicBezTo>
                  <a:cubicBezTo>
                    <a:pt x="1" y="52"/>
                    <a:pt x="2" y="51"/>
                    <a:pt x="3" y="51"/>
                  </a:cubicBezTo>
                  <a:cubicBezTo>
                    <a:pt x="4" y="50"/>
                    <a:pt x="5" y="49"/>
                    <a:pt x="6" y="48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7" y="46"/>
                    <a:pt x="7" y="46"/>
                    <a:pt x="7" y="45"/>
                  </a:cubicBezTo>
                  <a:cubicBezTo>
                    <a:pt x="9" y="45"/>
                    <a:pt x="10" y="45"/>
                    <a:pt x="11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3" y="44"/>
                    <a:pt x="15" y="44"/>
                    <a:pt x="15" y="43"/>
                  </a:cubicBezTo>
                  <a:cubicBezTo>
                    <a:pt x="15" y="42"/>
                    <a:pt x="15" y="43"/>
                    <a:pt x="15" y="43"/>
                  </a:cubicBezTo>
                  <a:cubicBezTo>
                    <a:pt x="13" y="43"/>
                    <a:pt x="12" y="44"/>
                    <a:pt x="11" y="44"/>
                  </a:cubicBezTo>
                  <a:cubicBezTo>
                    <a:pt x="10" y="44"/>
                    <a:pt x="10" y="43"/>
                    <a:pt x="9" y="43"/>
                  </a:cubicBezTo>
                  <a:cubicBezTo>
                    <a:pt x="8" y="43"/>
                    <a:pt x="8" y="44"/>
                    <a:pt x="8" y="43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6" y="42"/>
                    <a:pt x="5" y="43"/>
                    <a:pt x="4" y="43"/>
                  </a:cubicBezTo>
                  <a:cubicBezTo>
                    <a:pt x="4" y="41"/>
                    <a:pt x="2" y="42"/>
                    <a:pt x="3" y="41"/>
                  </a:cubicBezTo>
                  <a:cubicBezTo>
                    <a:pt x="3" y="40"/>
                    <a:pt x="5" y="40"/>
                    <a:pt x="6" y="40"/>
                  </a:cubicBezTo>
                  <a:cubicBezTo>
                    <a:pt x="7" y="39"/>
                    <a:pt x="8" y="38"/>
                    <a:pt x="8" y="38"/>
                  </a:cubicBezTo>
                  <a:cubicBezTo>
                    <a:pt x="9" y="37"/>
                    <a:pt x="9" y="36"/>
                    <a:pt x="8" y="35"/>
                  </a:cubicBezTo>
                  <a:cubicBezTo>
                    <a:pt x="8" y="35"/>
                    <a:pt x="6" y="36"/>
                    <a:pt x="6" y="36"/>
                  </a:cubicBezTo>
                  <a:cubicBezTo>
                    <a:pt x="6" y="35"/>
                    <a:pt x="7" y="34"/>
                    <a:pt x="8" y="34"/>
                  </a:cubicBezTo>
                  <a:cubicBezTo>
                    <a:pt x="8" y="33"/>
                    <a:pt x="9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1"/>
                    <a:pt x="13" y="31"/>
                    <a:pt x="13" y="30"/>
                  </a:cubicBezTo>
                  <a:cubicBezTo>
                    <a:pt x="13" y="30"/>
                    <a:pt x="12" y="30"/>
                    <a:pt x="13" y="29"/>
                  </a:cubicBezTo>
                  <a:cubicBezTo>
                    <a:pt x="13" y="29"/>
                    <a:pt x="14" y="28"/>
                    <a:pt x="14" y="28"/>
                  </a:cubicBezTo>
                  <a:cubicBezTo>
                    <a:pt x="14" y="27"/>
                    <a:pt x="13" y="28"/>
                    <a:pt x="12" y="28"/>
                  </a:cubicBezTo>
                  <a:cubicBezTo>
                    <a:pt x="12" y="27"/>
                    <a:pt x="11" y="26"/>
                    <a:pt x="11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11" y="24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0" y="23"/>
                    <a:pt x="9" y="24"/>
                    <a:pt x="8" y="24"/>
                  </a:cubicBezTo>
                  <a:cubicBezTo>
                    <a:pt x="8" y="24"/>
                    <a:pt x="7" y="24"/>
                    <a:pt x="6" y="24"/>
                  </a:cubicBezTo>
                  <a:cubicBezTo>
                    <a:pt x="6" y="24"/>
                    <a:pt x="5" y="24"/>
                    <a:pt x="5" y="23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5" y="21"/>
                    <a:pt x="5" y="21"/>
                    <a:pt x="6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4" y="18"/>
                    <a:pt x="5" y="18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3"/>
                    <a:pt x="4" y="12"/>
                    <a:pt x="3" y="12"/>
                  </a:cubicBezTo>
                  <a:cubicBezTo>
                    <a:pt x="3" y="12"/>
                    <a:pt x="2" y="13"/>
                    <a:pt x="2" y="13"/>
                  </a:cubicBezTo>
                  <a:cubicBezTo>
                    <a:pt x="2" y="13"/>
                    <a:pt x="1" y="13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10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2" y="6"/>
                    <a:pt x="1" y="5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3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6"/>
                    <a:pt x="8" y="6"/>
                    <a:pt x="7" y="7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6" y="6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6" y="11"/>
                    <a:pt x="16" y="12"/>
                    <a:pt x="15" y="13"/>
                  </a:cubicBezTo>
                  <a:cubicBezTo>
                    <a:pt x="15" y="13"/>
                    <a:pt x="14" y="13"/>
                    <a:pt x="13" y="14"/>
                  </a:cubicBezTo>
                  <a:cubicBezTo>
                    <a:pt x="13" y="14"/>
                    <a:pt x="15" y="15"/>
                    <a:pt x="14" y="15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2" y="16"/>
                    <a:pt x="11" y="16"/>
                    <a:pt x="12" y="17"/>
                  </a:cubicBezTo>
                  <a:cubicBezTo>
                    <a:pt x="12" y="17"/>
                    <a:pt x="13" y="17"/>
                    <a:pt x="13" y="16"/>
                  </a:cubicBezTo>
                  <a:cubicBezTo>
                    <a:pt x="13" y="16"/>
                    <a:pt x="14" y="16"/>
                    <a:pt x="15" y="16"/>
                  </a:cubicBezTo>
                  <a:cubicBezTo>
                    <a:pt x="15" y="16"/>
                    <a:pt x="16" y="17"/>
                    <a:pt x="17" y="18"/>
                  </a:cubicBezTo>
                  <a:cubicBezTo>
                    <a:pt x="18" y="18"/>
                    <a:pt x="19" y="19"/>
                    <a:pt x="19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0" y="23"/>
                    <a:pt x="20" y="24"/>
                    <a:pt x="21" y="25"/>
                  </a:cubicBezTo>
                  <a:cubicBezTo>
                    <a:pt x="21" y="26"/>
                    <a:pt x="23" y="26"/>
                    <a:pt x="23" y="27"/>
                  </a:cubicBezTo>
                  <a:cubicBezTo>
                    <a:pt x="24" y="28"/>
                    <a:pt x="25" y="29"/>
                    <a:pt x="25" y="30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6" y="32"/>
                    <a:pt x="25" y="31"/>
                    <a:pt x="25" y="31"/>
                  </a:cubicBezTo>
                  <a:cubicBezTo>
                    <a:pt x="24" y="31"/>
                    <a:pt x="25" y="31"/>
                    <a:pt x="25" y="32"/>
                  </a:cubicBezTo>
                  <a:cubicBezTo>
                    <a:pt x="26" y="32"/>
                    <a:pt x="27" y="33"/>
                    <a:pt x="28" y="34"/>
                  </a:cubicBezTo>
                  <a:cubicBezTo>
                    <a:pt x="28" y="34"/>
                    <a:pt x="27" y="35"/>
                    <a:pt x="26" y="35"/>
                  </a:cubicBezTo>
                  <a:cubicBezTo>
                    <a:pt x="26" y="35"/>
                    <a:pt x="26" y="36"/>
                    <a:pt x="27" y="36"/>
                  </a:cubicBezTo>
                  <a:cubicBezTo>
                    <a:pt x="27" y="36"/>
                    <a:pt x="27" y="36"/>
                    <a:pt x="28" y="36"/>
                  </a:cubicBezTo>
                  <a:cubicBezTo>
                    <a:pt x="28" y="36"/>
                    <a:pt x="28" y="35"/>
                    <a:pt x="29" y="35"/>
                  </a:cubicBezTo>
                  <a:cubicBezTo>
                    <a:pt x="30" y="35"/>
                    <a:pt x="32" y="35"/>
                    <a:pt x="33" y="36"/>
                  </a:cubicBezTo>
                  <a:cubicBezTo>
                    <a:pt x="33" y="36"/>
                    <a:pt x="33" y="37"/>
                    <a:pt x="33" y="38"/>
                  </a:cubicBezTo>
                  <a:cubicBezTo>
                    <a:pt x="33" y="39"/>
                    <a:pt x="33" y="40"/>
                    <a:pt x="32" y="40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0" y="41"/>
                    <a:pt x="31" y="42"/>
                    <a:pt x="31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8" y="42"/>
                    <a:pt x="30" y="43"/>
                    <a:pt x="29" y="43"/>
                  </a:cubicBezTo>
                  <a:cubicBezTo>
                    <a:pt x="29" y="43"/>
                    <a:pt x="29" y="43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3" name="Freeform 918"/>
            <p:cNvSpPr>
              <a:spLocks/>
            </p:cNvSpPr>
            <p:nvPr/>
          </p:nvSpPr>
          <p:spPr bwMode="auto">
            <a:xfrm>
              <a:off x="3836" y="1871"/>
              <a:ext cx="0" cy="14"/>
            </a:xfrm>
            <a:custGeom>
              <a:avLst/>
              <a:gdLst>
                <a:gd name="T0" fmla="*/ 49 h 4"/>
                <a:gd name="T1" fmla="*/ 0 h 4"/>
                <a:gd name="T2" fmla="*/ 0 h 4"/>
                <a:gd name="T3" fmla="*/ 49 h 4"/>
                <a:gd name="T4" fmla="*/ 49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4" name="Freeform 919"/>
            <p:cNvSpPr>
              <a:spLocks/>
            </p:cNvSpPr>
            <p:nvPr/>
          </p:nvSpPr>
          <p:spPr bwMode="auto">
            <a:xfrm>
              <a:off x="3823" y="1816"/>
              <a:ext cx="13" cy="14"/>
            </a:xfrm>
            <a:custGeom>
              <a:avLst/>
              <a:gdLst>
                <a:gd name="T0" fmla="*/ 42 w 4"/>
                <a:gd name="T1" fmla="*/ 0 h 4"/>
                <a:gd name="T2" fmla="*/ 32 w 4"/>
                <a:gd name="T3" fmla="*/ 35 h 4"/>
                <a:gd name="T4" fmla="*/ 10 w 4"/>
                <a:gd name="T5" fmla="*/ 49 h 4"/>
                <a:gd name="T6" fmla="*/ 10 w 4"/>
                <a:gd name="T7" fmla="*/ 35 h 4"/>
                <a:gd name="T8" fmla="*/ 10 w 4"/>
                <a:gd name="T9" fmla="*/ 24 h 4"/>
                <a:gd name="T10" fmla="*/ 23 w 4"/>
                <a:gd name="T11" fmla="*/ 24 h 4"/>
                <a:gd name="T12" fmla="*/ 32 w 4"/>
                <a:gd name="T13" fmla="*/ 14 h 4"/>
                <a:gd name="T14" fmla="*/ 42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3"/>
                    <a:pt x="1" y="3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5" name="Freeform 920"/>
            <p:cNvSpPr>
              <a:spLocks/>
            </p:cNvSpPr>
            <p:nvPr/>
          </p:nvSpPr>
          <p:spPr bwMode="auto">
            <a:xfrm>
              <a:off x="3823" y="1830"/>
              <a:ext cx="13" cy="14"/>
            </a:xfrm>
            <a:custGeom>
              <a:avLst/>
              <a:gdLst>
                <a:gd name="T0" fmla="*/ 32 w 4"/>
                <a:gd name="T1" fmla="*/ 0 h 4"/>
                <a:gd name="T2" fmla="*/ 32 w 4"/>
                <a:gd name="T3" fmla="*/ 35 h 4"/>
                <a:gd name="T4" fmla="*/ 42 w 4"/>
                <a:gd name="T5" fmla="*/ 35 h 4"/>
                <a:gd name="T6" fmla="*/ 32 w 4"/>
                <a:gd name="T7" fmla="*/ 49 h 4"/>
                <a:gd name="T8" fmla="*/ 23 w 4"/>
                <a:gd name="T9" fmla="*/ 35 h 4"/>
                <a:gd name="T10" fmla="*/ 10 w 4"/>
                <a:gd name="T11" fmla="*/ 14 h 4"/>
                <a:gd name="T12" fmla="*/ 23 w 4"/>
                <a:gd name="T13" fmla="*/ 14 h 4"/>
                <a:gd name="T14" fmla="*/ 32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3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2" y="2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6" name="Freeform 921"/>
            <p:cNvSpPr>
              <a:spLocks/>
            </p:cNvSpPr>
            <p:nvPr/>
          </p:nvSpPr>
          <p:spPr bwMode="auto">
            <a:xfrm>
              <a:off x="3823" y="1871"/>
              <a:ext cx="13" cy="0"/>
            </a:xfrm>
            <a:custGeom>
              <a:avLst/>
              <a:gdLst>
                <a:gd name="T0" fmla="*/ 0 w 4"/>
                <a:gd name="T1" fmla="*/ 32 w 4"/>
                <a:gd name="T2" fmla="*/ 42 w 4"/>
                <a:gd name="T3" fmla="*/ 32 w 4"/>
                <a:gd name="T4" fmla="*/ 23 w 4"/>
                <a:gd name="T5" fmla="*/ 0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7" name="Freeform 922"/>
            <p:cNvSpPr>
              <a:spLocks/>
            </p:cNvSpPr>
            <p:nvPr/>
          </p:nvSpPr>
          <p:spPr bwMode="auto">
            <a:xfrm>
              <a:off x="3881" y="1802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0 w 4"/>
                <a:gd name="T3" fmla="*/ 35 h 4"/>
                <a:gd name="T4" fmla="*/ 35 w 4"/>
                <a:gd name="T5" fmla="*/ 49 h 4"/>
                <a:gd name="T6" fmla="*/ 24 w 4"/>
                <a:gd name="T7" fmla="*/ 14 h 4"/>
                <a:gd name="T8" fmla="*/ 35 w 4"/>
                <a:gd name="T9" fmla="*/ 14 h 4"/>
                <a:gd name="T10" fmla="*/ 35 w 4"/>
                <a:gd name="T11" fmla="*/ 0 h 4"/>
                <a:gd name="T12" fmla="*/ 14 w 4"/>
                <a:gd name="T13" fmla="*/ 0 h 4"/>
                <a:gd name="T14" fmla="*/ 24 w 4"/>
                <a:gd name="T15" fmla="*/ 14 h 4"/>
                <a:gd name="T16" fmla="*/ 0 w 4"/>
                <a:gd name="T17" fmla="*/ 1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3"/>
                    <a:pt x="2" y="2"/>
                    <a:pt x="2" y="1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8" name="Freeform 923"/>
            <p:cNvSpPr>
              <a:spLocks/>
            </p:cNvSpPr>
            <p:nvPr/>
          </p:nvSpPr>
          <p:spPr bwMode="auto">
            <a:xfrm>
              <a:off x="3823" y="1844"/>
              <a:ext cx="13" cy="13"/>
            </a:xfrm>
            <a:custGeom>
              <a:avLst/>
              <a:gdLst>
                <a:gd name="T0" fmla="*/ 23 w 4"/>
                <a:gd name="T1" fmla="*/ 0 h 4"/>
                <a:gd name="T2" fmla="*/ 42 w 4"/>
                <a:gd name="T3" fmla="*/ 32 h 4"/>
                <a:gd name="T4" fmla="*/ 23 w 4"/>
                <a:gd name="T5" fmla="*/ 42 h 4"/>
                <a:gd name="T6" fmla="*/ 0 w 4"/>
                <a:gd name="T7" fmla="*/ 23 h 4"/>
                <a:gd name="T8" fmla="*/ 23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9" name="Freeform 924"/>
            <p:cNvSpPr>
              <a:spLocks/>
            </p:cNvSpPr>
            <p:nvPr/>
          </p:nvSpPr>
          <p:spPr bwMode="auto">
            <a:xfrm>
              <a:off x="3809" y="1830"/>
              <a:ext cx="14" cy="0"/>
            </a:xfrm>
            <a:custGeom>
              <a:avLst/>
              <a:gdLst>
                <a:gd name="T0" fmla="*/ 24 w 4"/>
                <a:gd name="T1" fmla="*/ 49 w 4"/>
                <a:gd name="T2" fmla="*/ 24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0" name="Freeform 925"/>
            <p:cNvSpPr>
              <a:spLocks/>
            </p:cNvSpPr>
            <p:nvPr/>
          </p:nvSpPr>
          <p:spPr bwMode="auto">
            <a:xfrm>
              <a:off x="3809" y="1844"/>
              <a:ext cx="14" cy="0"/>
            </a:xfrm>
            <a:custGeom>
              <a:avLst/>
              <a:gdLst>
                <a:gd name="T0" fmla="*/ 24 w 4"/>
                <a:gd name="T1" fmla="*/ 49 w 4"/>
                <a:gd name="T2" fmla="*/ 35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1" name="Oval 926"/>
            <p:cNvSpPr>
              <a:spLocks noChangeArrowheads="1"/>
            </p:cNvSpPr>
            <p:nvPr/>
          </p:nvSpPr>
          <p:spPr bwMode="auto">
            <a:xfrm>
              <a:off x="3809" y="1844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802" name="Freeform 927"/>
            <p:cNvSpPr>
              <a:spLocks/>
            </p:cNvSpPr>
            <p:nvPr/>
          </p:nvSpPr>
          <p:spPr bwMode="auto">
            <a:xfrm>
              <a:off x="3823" y="1857"/>
              <a:ext cx="13" cy="14"/>
            </a:xfrm>
            <a:custGeom>
              <a:avLst/>
              <a:gdLst>
                <a:gd name="T0" fmla="*/ 23 w 4"/>
                <a:gd name="T1" fmla="*/ 0 h 4"/>
                <a:gd name="T2" fmla="*/ 42 w 4"/>
                <a:gd name="T3" fmla="*/ 24 h 4"/>
                <a:gd name="T4" fmla="*/ 42 w 4"/>
                <a:gd name="T5" fmla="*/ 49 h 4"/>
                <a:gd name="T6" fmla="*/ 10 w 4"/>
                <a:gd name="T7" fmla="*/ 49 h 4"/>
                <a:gd name="T8" fmla="*/ 23 w 4"/>
                <a:gd name="T9" fmla="*/ 24 h 4"/>
                <a:gd name="T10" fmla="*/ 23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2" y="0"/>
                  </a:moveTo>
                  <a:cubicBezTo>
                    <a:pt x="3" y="1"/>
                    <a:pt x="4" y="1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2" y="3"/>
                    <a:pt x="2" y="2"/>
                  </a:cubicBezTo>
                  <a:cubicBezTo>
                    <a:pt x="2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3" name="Freeform 928"/>
            <p:cNvSpPr>
              <a:spLocks/>
            </p:cNvSpPr>
            <p:nvPr/>
          </p:nvSpPr>
          <p:spPr bwMode="auto">
            <a:xfrm>
              <a:off x="3895" y="1774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24 w 4"/>
                <a:gd name="T3" fmla="*/ 0 h 4"/>
                <a:gd name="T4" fmla="*/ 49 w 4"/>
                <a:gd name="T5" fmla="*/ 14 h 4"/>
                <a:gd name="T6" fmla="*/ 24 w 4"/>
                <a:gd name="T7" fmla="*/ 49 h 4"/>
                <a:gd name="T8" fmla="*/ 24 w 4"/>
                <a:gd name="T9" fmla="*/ 24 h 4"/>
                <a:gd name="T10" fmla="*/ 14 w 4"/>
                <a:gd name="T11" fmla="*/ 14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2"/>
                    <a:pt x="3" y="4"/>
                    <a:pt x="2" y="4"/>
                  </a:cubicBezTo>
                  <a:cubicBezTo>
                    <a:pt x="2" y="4"/>
                    <a:pt x="2" y="2"/>
                    <a:pt x="2" y="2"/>
                  </a:cubicBezTo>
                  <a:cubicBezTo>
                    <a:pt x="2" y="1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4" name="Freeform 929"/>
            <p:cNvSpPr>
              <a:spLocks/>
            </p:cNvSpPr>
            <p:nvPr/>
          </p:nvSpPr>
          <p:spPr bwMode="auto">
            <a:xfrm>
              <a:off x="3909" y="1760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24 h 4"/>
                <a:gd name="T4" fmla="*/ 14 w 4"/>
                <a:gd name="T5" fmla="*/ 49 h 4"/>
                <a:gd name="T6" fmla="*/ 0 w 4"/>
                <a:gd name="T7" fmla="*/ 14 h 4"/>
                <a:gd name="T8" fmla="*/ 35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5" name="Freeform 930"/>
            <p:cNvSpPr>
              <a:spLocks/>
            </p:cNvSpPr>
            <p:nvPr/>
          </p:nvSpPr>
          <p:spPr bwMode="auto">
            <a:xfrm>
              <a:off x="3909" y="1760"/>
              <a:ext cx="0" cy="14"/>
            </a:xfrm>
            <a:custGeom>
              <a:avLst/>
              <a:gdLst>
                <a:gd name="T0" fmla="*/ 0 h 4"/>
                <a:gd name="T1" fmla="*/ 24 h 4"/>
                <a:gd name="T2" fmla="*/ 49 h 4"/>
                <a:gd name="T3" fmla="*/ 14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6" name="Freeform 931"/>
            <p:cNvSpPr>
              <a:spLocks/>
            </p:cNvSpPr>
            <p:nvPr/>
          </p:nvSpPr>
          <p:spPr bwMode="auto">
            <a:xfrm>
              <a:off x="4006" y="1733"/>
              <a:ext cx="14" cy="0"/>
            </a:xfrm>
            <a:custGeom>
              <a:avLst/>
              <a:gdLst>
                <a:gd name="T0" fmla="*/ 49 w 4"/>
                <a:gd name="T1" fmla="*/ 35 w 4"/>
                <a:gd name="T2" fmla="*/ 14 w 4"/>
                <a:gd name="T3" fmla="*/ 35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7" name="Oval 932"/>
            <p:cNvSpPr>
              <a:spLocks noChangeArrowheads="1"/>
            </p:cNvSpPr>
            <p:nvPr/>
          </p:nvSpPr>
          <p:spPr bwMode="auto">
            <a:xfrm>
              <a:off x="4037" y="1716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808" name="Oval 933"/>
            <p:cNvSpPr>
              <a:spLocks noChangeArrowheads="1"/>
            </p:cNvSpPr>
            <p:nvPr/>
          </p:nvSpPr>
          <p:spPr bwMode="auto">
            <a:xfrm>
              <a:off x="4106" y="1646"/>
              <a:ext cx="1" cy="14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809" name="Freeform 934"/>
            <p:cNvSpPr>
              <a:spLocks/>
            </p:cNvSpPr>
            <p:nvPr/>
          </p:nvSpPr>
          <p:spPr bwMode="auto">
            <a:xfrm>
              <a:off x="4148" y="1591"/>
              <a:ext cx="14" cy="0"/>
            </a:xfrm>
            <a:custGeom>
              <a:avLst/>
              <a:gdLst>
                <a:gd name="T0" fmla="*/ 49 w 4"/>
                <a:gd name="T1" fmla="*/ 24 w 4"/>
                <a:gd name="T2" fmla="*/ 0 w 4"/>
                <a:gd name="T3" fmla="*/ 35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0" name="Freeform 935"/>
            <p:cNvSpPr>
              <a:spLocks/>
            </p:cNvSpPr>
            <p:nvPr/>
          </p:nvSpPr>
          <p:spPr bwMode="auto">
            <a:xfrm>
              <a:off x="4207" y="1532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1" name="Freeform 936"/>
            <p:cNvSpPr>
              <a:spLocks/>
            </p:cNvSpPr>
            <p:nvPr/>
          </p:nvSpPr>
          <p:spPr bwMode="auto">
            <a:xfrm>
              <a:off x="4276" y="1518"/>
              <a:ext cx="14" cy="0"/>
            </a:xfrm>
            <a:custGeom>
              <a:avLst/>
              <a:gdLst>
                <a:gd name="T0" fmla="*/ 49 w 4"/>
                <a:gd name="T1" fmla="*/ 24 w 4"/>
                <a:gd name="T2" fmla="*/ 0 w 4"/>
                <a:gd name="T3" fmla="*/ 35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2" name="Freeform 937"/>
            <p:cNvSpPr>
              <a:spLocks/>
            </p:cNvSpPr>
            <p:nvPr/>
          </p:nvSpPr>
          <p:spPr bwMode="auto">
            <a:xfrm>
              <a:off x="4290" y="1518"/>
              <a:ext cx="13" cy="0"/>
            </a:xfrm>
            <a:custGeom>
              <a:avLst/>
              <a:gdLst>
                <a:gd name="T0" fmla="*/ 42 w 4"/>
                <a:gd name="T1" fmla="*/ 23 w 4"/>
                <a:gd name="T2" fmla="*/ 10 w 4"/>
                <a:gd name="T3" fmla="*/ 32 w 4"/>
                <a:gd name="T4" fmla="*/ 42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3" name="Freeform 938"/>
            <p:cNvSpPr>
              <a:spLocks/>
            </p:cNvSpPr>
            <p:nvPr/>
          </p:nvSpPr>
          <p:spPr bwMode="auto">
            <a:xfrm>
              <a:off x="4106" y="1660"/>
              <a:ext cx="14" cy="0"/>
            </a:xfrm>
            <a:custGeom>
              <a:avLst/>
              <a:gdLst>
                <a:gd name="T0" fmla="*/ 49 w 4"/>
                <a:gd name="T1" fmla="*/ 35 w 4"/>
                <a:gd name="T2" fmla="*/ 14 w 4"/>
                <a:gd name="T3" fmla="*/ 1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4" name="Freeform 939"/>
            <p:cNvSpPr>
              <a:spLocks/>
            </p:cNvSpPr>
            <p:nvPr/>
          </p:nvSpPr>
          <p:spPr bwMode="auto">
            <a:xfrm>
              <a:off x="3823" y="1733"/>
              <a:ext cx="13" cy="0"/>
            </a:xfrm>
            <a:custGeom>
              <a:avLst/>
              <a:gdLst>
                <a:gd name="T0" fmla="*/ 10 w 4"/>
                <a:gd name="T1" fmla="*/ 32 w 4"/>
                <a:gd name="T2" fmla="*/ 32 w 4"/>
                <a:gd name="T3" fmla="*/ 10 w 4"/>
                <a:gd name="T4" fmla="*/ 1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5" name="Freeform 940"/>
            <p:cNvSpPr>
              <a:spLocks/>
            </p:cNvSpPr>
            <p:nvPr/>
          </p:nvSpPr>
          <p:spPr bwMode="auto">
            <a:xfrm>
              <a:off x="3809" y="1733"/>
              <a:ext cx="14" cy="0"/>
            </a:xfrm>
            <a:custGeom>
              <a:avLst/>
              <a:gdLst>
                <a:gd name="T0" fmla="*/ 14 w 4"/>
                <a:gd name="T1" fmla="*/ 35 w 4"/>
                <a:gd name="T2" fmla="*/ 35 w 4"/>
                <a:gd name="T3" fmla="*/ 0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6" name="Freeform 941"/>
            <p:cNvSpPr>
              <a:spLocks/>
            </p:cNvSpPr>
            <p:nvPr/>
          </p:nvSpPr>
          <p:spPr bwMode="auto">
            <a:xfrm>
              <a:off x="3823" y="1733"/>
              <a:ext cx="0" cy="14"/>
            </a:xfrm>
            <a:custGeom>
              <a:avLst/>
              <a:gdLst>
                <a:gd name="T0" fmla="*/ 0 h 4"/>
                <a:gd name="T1" fmla="*/ 24 h 4"/>
                <a:gd name="T2" fmla="*/ 49 h 4"/>
                <a:gd name="T3" fmla="*/ 24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" name="Freeform 942"/>
            <p:cNvSpPr>
              <a:spLocks/>
            </p:cNvSpPr>
            <p:nvPr/>
          </p:nvSpPr>
          <p:spPr bwMode="auto">
            <a:xfrm>
              <a:off x="4051" y="1688"/>
              <a:ext cx="14" cy="14"/>
            </a:xfrm>
            <a:custGeom>
              <a:avLst/>
              <a:gdLst>
                <a:gd name="T0" fmla="*/ 0 w 4"/>
                <a:gd name="T1" fmla="*/ 35 h 4"/>
                <a:gd name="T2" fmla="*/ 24 w 4"/>
                <a:gd name="T3" fmla="*/ 0 h 4"/>
                <a:gd name="T4" fmla="*/ 49 w 4"/>
                <a:gd name="T5" fmla="*/ 24 h 4"/>
                <a:gd name="T6" fmla="*/ 24 w 4"/>
                <a:gd name="T7" fmla="*/ 35 h 4"/>
                <a:gd name="T8" fmla="*/ 0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3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4" y="0"/>
                    <a:pt x="4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" name="Freeform 943"/>
            <p:cNvSpPr>
              <a:spLocks/>
            </p:cNvSpPr>
            <p:nvPr/>
          </p:nvSpPr>
          <p:spPr bwMode="auto">
            <a:xfrm>
              <a:off x="4106" y="1632"/>
              <a:ext cx="14" cy="14"/>
            </a:xfrm>
            <a:custGeom>
              <a:avLst/>
              <a:gdLst>
                <a:gd name="T0" fmla="*/ 14 w 4"/>
                <a:gd name="T1" fmla="*/ 35 h 4"/>
                <a:gd name="T2" fmla="*/ 24 w 4"/>
                <a:gd name="T3" fmla="*/ 14 h 4"/>
                <a:gd name="T4" fmla="*/ 49 w 4"/>
                <a:gd name="T5" fmla="*/ 14 h 4"/>
                <a:gd name="T6" fmla="*/ 35 w 4"/>
                <a:gd name="T7" fmla="*/ 35 h 4"/>
                <a:gd name="T8" fmla="*/ 14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3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2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9" name="Freeform 944"/>
            <p:cNvSpPr>
              <a:spLocks/>
            </p:cNvSpPr>
            <p:nvPr/>
          </p:nvSpPr>
          <p:spPr bwMode="auto">
            <a:xfrm>
              <a:off x="4207" y="1532"/>
              <a:ext cx="13" cy="14"/>
            </a:xfrm>
            <a:custGeom>
              <a:avLst/>
              <a:gdLst>
                <a:gd name="T0" fmla="*/ 0 w 4"/>
                <a:gd name="T1" fmla="*/ 14 h 4"/>
                <a:gd name="T2" fmla="*/ 23 w 4"/>
                <a:gd name="T3" fmla="*/ 24 h 4"/>
                <a:gd name="T4" fmla="*/ 32 w 4"/>
                <a:gd name="T5" fmla="*/ 49 h 4"/>
                <a:gd name="T6" fmla="*/ 10 w 4"/>
                <a:gd name="T7" fmla="*/ 35 h 4"/>
                <a:gd name="T8" fmla="*/ 0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2" y="4"/>
                    <a:pt x="2" y="4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0" name="Freeform 945"/>
            <p:cNvSpPr>
              <a:spLocks/>
            </p:cNvSpPr>
            <p:nvPr/>
          </p:nvSpPr>
          <p:spPr bwMode="auto">
            <a:xfrm>
              <a:off x="4051" y="1702"/>
              <a:ext cx="14" cy="0"/>
            </a:xfrm>
            <a:custGeom>
              <a:avLst/>
              <a:gdLst>
                <a:gd name="T0" fmla="*/ 0 w 4"/>
                <a:gd name="T1" fmla="*/ 24 w 4"/>
                <a:gd name="T2" fmla="*/ 49 w 4"/>
                <a:gd name="T3" fmla="*/ 24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1" name="Freeform 946"/>
            <p:cNvSpPr>
              <a:spLocks/>
            </p:cNvSpPr>
            <p:nvPr/>
          </p:nvSpPr>
          <p:spPr bwMode="auto">
            <a:xfrm>
              <a:off x="4175" y="1844"/>
              <a:ext cx="14" cy="27"/>
            </a:xfrm>
            <a:custGeom>
              <a:avLst/>
              <a:gdLst>
                <a:gd name="T0" fmla="*/ 49 w 4"/>
                <a:gd name="T1" fmla="*/ 10 h 8"/>
                <a:gd name="T2" fmla="*/ 35 w 4"/>
                <a:gd name="T3" fmla="*/ 67 h 8"/>
                <a:gd name="T4" fmla="*/ 14 w 4"/>
                <a:gd name="T5" fmla="*/ 91 h 8"/>
                <a:gd name="T6" fmla="*/ 14 w 4"/>
                <a:gd name="T7" fmla="*/ 81 h 8"/>
                <a:gd name="T8" fmla="*/ 35 w 4"/>
                <a:gd name="T9" fmla="*/ 24 h 8"/>
                <a:gd name="T10" fmla="*/ 49 w 4"/>
                <a:gd name="T11" fmla="*/ 10 h 8"/>
                <a:gd name="T12" fmla="*/ 49 w 4"/>
                <a:gd name="T13" fmla="*/ 1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8"/>
                <a:gd name="T23" fmla="*/ 4 w 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8">
                  <a:moveTo>
                    <a:pt x="4" y="1"/>
                  </a:moveTo>
                  <a:cubicBezTo>
                    <a:pt x="4" y="2"/>
                    <a:pt x="4" y="4"/>
                    <a:pt x="3" y="6"/>
                  </a:cubicBezTo>
                  <a:cubicBezTo>
                    <a:pt x="2" y="6"/>
                    <a:pt x="2" y="7"/>
                    <a:pt x="1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5"/>
                    <a:pt x="2" y="4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2" name="Freeform 947"/>
            <p:cNvSpPr>
              <a:spLocks/>
            </p:cNvSpPr>
            <p:nvPr/>
          </p:nvSpPr>
          <p:spPr bwMode="auto">
            <a:xfrm>
              <a:off x="4207" y="1830"/>
              <a:ext cx="13" cy="27"/>
            </a:xfrm>
            <a:custGeom>
              <a:avLst/>
              <a:gdLst>
                <a:gd name="T0" fmla="*/ 42 w 4"/>
                <a:gd name="T1" fmla="*/ 10 h 8"/>
                <a:gd name="T2" fmla="*/ 23 w 4"/>
                <a:gd name="T3" fmla="*/ 24 h 8"/>
                <a:gd name="T4" fmla="*/ 23 w 4"/>
                <a:gd name="T5" fmla="*/ 67 h 8"/>
                <a:gd name="T6" fmla="*/ 10 w 4"/>
                <a:gd name="T7" fmla="*/ 91 h 8"/>
                <a:gd name="T8" fmla="*/ 10 w 4"/>
                <a:gd name="T9" fmla="*/ 67 h 8"/>
                <a:gd name="T10" fmla="*/ 0 w 4"/>
                <a:gd name="T11" fmla="*/ 34 h 8"/>
                <a:gd name="T12" fmla="*/ 32 w 4"/>
                <a:gd name="T13" fmla="*/ 0 h 8"/>
                <a:gd name="T14" fmla="*/ 42 w 4"/>
                <a:gd name="T15" fmla="*/ 1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4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3" name="Freeform 948"/>
            <p:cNvSpPr>
              <a:spLocks/>
            </p:cNvSpPr>
            <p:nvPr/>
          </p:nvSpPr>
          <p:spPr bwMode="auto">
            <a:xfrm>
              <a:off x="4220" y="1774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14 w 4"/>
                <a:gd name="T3" fmla="*/ 24 h 4"/>
                <a:gd name="T4" fmla="*/ 35 w 4"/>
                <a:gd name="T5" fmla="*/ 0 h 4"/>
                <a:gd name="T6" fmla="*/ 49 w 4"/>
                <a:gd name="T7" fmla="*/ 35 h 4"/>
                <a:gd name="T8" fmla="*/ 24 w 4"/>
                <a:gd name="T9" fmla="*/ 35 h 4"/>
                <a:gd name="T10" fmla="*/ 14 w 4"/>
                <a:gd name="T11" fmla="*/ 35 h 4"/>
                <a:gd name="T12" fmla="*/ 0 w 4"/>
                <a:gd name="T13" fmla="*/ 35 h 4"/>
                <a:gd name="T14" fmla="*/ 0 w 4"/>
                <a:gd name="T15" fmla="*/ 1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3" y="0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4" name="Freeform 949"/>
            <p:cNvSpPr>
              <a:spLocks/>
            </p:cNvSpPr>
            <p:nvPr/>
          </p:nvSpPr>
          <p:spPr bwMode="auto">
            <a:xfrm>
              <a:off x="4262" y="1774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35 w 4"/>
                <a:gd name="T3" fmla="*/ 0 h 4"/>
                <a:gd name="T4" fmla="*/ 35 w 4"/>
                <a:gd name="T5" fmla="*/ 35 h 4"/>
                <a:gd name="T6" fmla="*/ 0 w 4"/>
                <a:gd name="T7" fmla="*/ 35 h 4"/>
                <a:gd name="T8" fmla="*/ 14 w 4"/>
                <a:gd name="T9" fmla="*/ 24 h 4"/>
                <a:gd name="T10" fmla="*/ 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5" name="Freeform 950"/>
            <p:cNvSpPr>
              <a:spLocks/>
            </p:cNvSpPr>
            <p:nvPr/>
          </p:nvSpPr>
          <p:spPr bwMode="auto">
            <a:xfrm>
              <a:off x="4106" y="1591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35 w 4"/>
                <a:gd name="T3" fmla="*/ 24 h 4"/>
                <a:gd name="T4" fmla="*/ 14 w 4"/>
                <a:gd name="T5" fmla="*/ 35 h 4"/>
                <a:gd name="T6" fmla="*/ 14 w 4"/>
                <a:gd name="T7" fmla="*/ 14 h 4"/>
                <a:gd name="T8" fmla="*/ 35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4" y="1"/>
                    <a:pt x="4" y="2"/>
                    <a:pt x="3" y="2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6" name="Freeform 951"/>
            <p:cNvSpPr>
              <a:spLocks/>
            </p:cNvSpPr>
            <p:nvPr/>
          </p:nvSpPr>
          <p:spPr bwMode="auto">
            <a:xfrm>
              <a:off x="4120" y="1591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14 w 4"/>
                <a:gd name="T3" fmla="*/ 1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7" name="Freeform 952"/>
            <p:cNvSpPr>
              <a:spLocks/>
            </p:cNvSpPr>
            <p:nvPr/>
          </p:nvSpPr>
          <p:spPr bwMode="auto">
            <a:xfrm>
              <a:off x="4134" y="1577"/>
              <a:ext cx="14" cy="14"/>
            </a:xfrm>
            <a:custGeom>
              <a:avLst/>
              <a:gdLst>
                <a:gd name="T0" fmla="*/ 49 w 4"/>
                <a:gd name="T1" fmla="*/ 0 h 4"/>
                <a:gd name="T2" fmla="*/ 24 w 4"/>
                <a:gd name="T3" fmla="*/ 14 h 4"/>
                <a:gd name="T4" fmla="*/ 14 w 4"/>
                <a:gd name="T5" fmla="*/ 35 h 4"/>
                <a:gd name="T6" fmla="*/ 49 w 4"/>
                <a:gd name="T7" fmla="*/ 24 h 4"/>
                <a:gd name="T8" fmla="*/ 49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4"/>
                    <a:pt x="3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8" name="Freeform 953"/>
            <p:cNvSpPr>
              <a:spLocks/>
            </p:cNvSpPr>
            <p:nvPr/>
          </p:nvSpPr>
          <p:spPr bwMode="auto">
            <a:xfrm>
              <a:off x="4189" y="1546"/>
              <a:ext cx="18" cy="17"/>
            </a:xfrm>
            <a:custGeom>
              <a:avLst/>
              <a:gdLst>
                <a:gd name="T0" fmla="*/ 50 w 5"/>
                <a:gd name="T1" fmla="*/ 0 h 5"/>
                <a:gd name="T2" fmla="*/ 25 w 5"/>
                <a:gd name="T3" fmla="*/ 10 h 5"/>
                <a:gd name="T4" fmla="*/ 14 w 5"/>
                <a:gd name="T5" fmla="*/ 48 h 5"/>
                <a:gd name="T6" fmla="*/ 50 w 5"/>
                <a:gd name="T7" fmla="*/ 34 h 5"/>
                <a:gd name="T8" fmla="*/ 5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2" y="2"/>
                    <a:pt x="0" y="3"/>
                    <a:pt x="1" y="4"/>
                  </a:cubicBezTo>
                  <a:cubicBezTo>
                    <a:pt x="2" y="5"/>
                    <a:pt x="3" y="3"/>
                    <a:pt x="4" y="3"/>
                  </a:cubicBezTo>
                  <a:cubicBezTo>
                    <a:pt x="4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9" name="Freeform 954"/>
            <p:cNvSpPr>
              <a:spLocks/>
            </p:cNvSpPr>
            <p:nvPr/>
          </p:nvSpPr>
          <p:spPr bwMode="auto">
            <a:xfrm>
              <a:off x="4148" y="1563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14 h 4"/>
                <a:gd name="T4" fmla="*/ 14 w 4"/>
                <a:gd name="T5" fmla="*/ 24 h 4"/>
                <a:gd name="T6" fmla="*/ 0 w 4"/>
                <a:gd name="T7" fmla="*/ 35 h 4"/>
                <a:gd name="T8" fmla="*/ 14 w 4"/>
                <a:gd name="T9" fmla="*/ 14 h 4"/>
                <a:gd name="T10" fmla="*/ 35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3" y="2"/>
                    <a:pt x="1" y="2"/>
                    <a:pt x="1" y="2"/>
                  </a:cubicBezTo>
                  <a:cubicBezTo>
                    <a:pt x="0" y="2"/>
                    <a:pt x="0" y="4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0" name="Freeform 955"/>
            <p:cNvSpPr>
              <a:spLocks/>
            </p:cNvSpPr>
            <p:nvPr/>
          </p:nvSpPr>
          <p:spPr bwMode="auto">
            <a:xfrm>
              <a:off x="4134" y="1563"/>
              <a:ext cx="14" cy="14"/>
            </a:xfrm>
            <a:custGeom>
              <a:avLst/>
              <a:gdLst>
                <a:gd name="T0" fmla="*/ 49 w 4"/>
                <a:gd name="T1" fmla="*/ 0 h 4"/>
                <a:gd name="T2" fmla="*/ 49 w 4"/>
                <a:gd name="T3" fmla="*/ 35 h 4"/>
                <a:gd name="T4" fmla="*/ 24 w 4"/>
                <a:gd name="T5" fmla="*/ 49 h 4"/>
                <a:gd name="T6" fmla="*/ 24 w 4"/>
                <a:gd name="T7" fmla="*/ 35 h 4"/>
                <a:gd name="T8" fmla="*/ 14 w 4"/>
                <a:gd name="T9" fmla="*/ 35 h 4"/>
                <a:gd name="T10" fmla="*/ 14 w 4"/>
                <a:gd name="T11" fmla="*/ 24 h 4"/>
                <a:gd name="T12" fmla="*/ 35 w 4"/>
                <a:gd name="T13" fmla="*/ 24 h 4"/>
                <a:gd name="T14" fmla="*/ 49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1" name="Freeform 956"/>
            <p:cNvSpPr>
              <a:spLocks/>
            </p:cNvSpPr>
            <p:nvPr/>
          </p:nvSpPr>
          <p:spPr bwMode="auto">
            <a:xfrm>
              <a:off x="4175" y="1546"/>
              <a:ext cx="14" cy="31"/>
            </a:xfrm>
            <a:custGeom>
              <a:avLst/>
              <a:gdLst>
                <a:gd name="T0" fmla="*/ 49 w 4"/>
                <a:gd name="T1" fmla="*/ 10 h 9"/>
                <a:gd name="T2" fmla="*/ 49 w 4"/>
                <a:gd name="T3" fmla="*/ 72 h 9"/>
                <a:gd name="T4" fmla="*/ 35 w 4"/>
                <a:gd name="T5" fmla="*/ 83 h 9"/>
                <a:gd name="T6" fmla="*/ 24 w 4"/>
                <a:gd name="T7" fmla="*/ 72 h 9"/>
                <a:gd name="T8" fmla="*/ 14 w 4"/>
                <a:gd name="T9" fmla="*/ 107 h 9"/>
                <a:gd name="T10" fmla="*/ 14 w 4"/>
                <a:gd name="T11" fmla="*/ 72 h 9"/>
                <a:gd name="T12" fmla="*/ 14 w 4"/>
                <a:gd name="T13" fmla="*/ 24 h 9"/>
                <a:gd name="T14" fmla="*/ 35 w 4"/>
                <a:gd name="T15" fmla="*/ 10 h 9"/>
                <a:gd name="T16" fmla="*/ 49 w 4"/>
                <a:gd name="T17" fmla="*/ 1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9"/>
                <a:gd name="T29" fmla="*/ 4 w 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9">
                  <a:moveTo>
                    <a:pt x="4" y="1"/>
                  </a:move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7"/>
                    <a:pt x="2" y="9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2" name="Freeform 957"/>
            <p:cNvSpPr>
              <a:spLocks/>
            </p:cNvSpPr>
            <p:nvPr/>
          </p:nvSpPr>
          <p:spPr bwMode="auto">
            <a:xfrm>
              <a:off x="4248" y="1518"/>
              <a:ext cx="28" cy="14"/>
            </a:xfrm>
            <a:custGeom>
              <a:avLst/>
              <a:gdLst>
                <a:gd name="T0" fmla="*/ 84 w 8"/>
                <a:gd name="T1" fmla="*/ 14 h 4"/>
                <a:gd name="T2" fmla="*/ 59 w 8"/>
                <a:gd name="T3" fmla="*/ 35 h 4"/>
                <a:gd name="T4" fmla="*/ 0 w 8"/>
                <a:gd name="T5" fmla="*/ 35 h 4"/>
                <a:gd name="T6" fmla="*/ 35 w 8"/>
                <a:gd name="T7" fmla="*/ 24 h 4"/>
                <a:gd name="T8" fmla="*/ 73 w 8"/>
                <a:gd name="T9" fmla="*/ 14 h 4"/>
                <a:gd name="T10" fmla="*/ 84 w 8"/>
                <a:gd name="T11" fmla="*/ 1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7" y="1"/>
                  </a:moveTo>
                  <a:cubicBezTo>
                    <a:pt x="7" y="2"/>
                    <a:pt x="6" y="3"/>
                    <a:pt x="5" y="3"/>
                  </a:cubicBezTo>
                  <a:cubicBezTo>
                    <a:pt x="3" y="4"/>
                    <a:pt x="1" y="4"/>
                    <a:pt x="0" y="3"/>
                  </a:cubicBezTo>
                  <a:cubicBezTo>
                    <a:pt x="0" y="3"/>
                    <a:pt x="2" y="2"/>
                    <a:pt x="3" y="2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6" y="1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3" name="Freeform 958"/>
            <p:cNvSpPr>
              <a:spLocks/>
            </p:cNvSpPr>
            <p:nvPr/>
          </p:nvSpPr>
          <p:spPr bwMode="auto">
            <a:xfrm>
              <a:off x="4262" y="1532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14 w 4"/>
                <a:gd name="T3" fmla="*/ 35 w 4"/>
                <a:gd name="T4" fmla="*/ 35 w 4"/>
                <a:gd name="T5" fmla="*/ 14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4" name="Freeform 959"/>
            <p:cNvSpPr>
              <a:spLocks/>
            </p:cNvSpPr>
            <p:nvPr/>
          </p:nvSpPr>
          <p:spPr bwMode="auto">
            <a:xfrm>
              <a:off x="4162" y="2100"/>
              <a:ext cx="0" cy="13"/>
            </a:xfrm>
            <a:custGeom>
              <a:avLst/>
              <a:gdLst>
                <a:gd name="T0" fmla="*/ 0 h 4"/>
                <a:gd name="T1" fmla="*/ 42 h 4"/>
                <a:gd name="T2" fmla="*/ 23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5" name="Freeform 960"/>
            <p:cNvSpPr>
              <a:spLocks/>
            </p:cNvSpPr>
            <p:nvPr/>
          </p:nvSpPr>
          <p:spPr bwMode="auto">
            <a:xfrm>
              <a:off x="4162" y="2113"/>
              <a:ext cx="13" cy="14"/>
            </a:xfrm>
            <a:custGeom>
              <a:avLst/>
              <a:gdLst>
                <a:gd name="T0" fmla="*/ 10 w 4"/>
                <a:gd name="T1" fmla="*/ 0 h 4"/>
                <a:gd name="T2" fmla="*/ 42 w 4"/>
                <a:gd name="T3" fmla="*/ 49 h 4"/>
                <a:gd name="T4" fmla="*/ 23 w 4"/>
                <a:gd name="T5" fmla="*/ 24 h 4"/>
                <a:gd name="T6" fmla="*/ 1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1" y="0"/>
                  </a:moveTo>
                  <a:cubicBezTo>
                    <a:pt x="2" y="1"/>
                    <a:pt x="4" y="2"/>
                    <a:pt x="4" y="4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2" y="2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6" name="Freeform 961"/>
            <p:cNvSpPr>
              <a:spLocks/>
            </p:cNvSpPr>
            <p:nvPr/>
          </p:nvSpPr>
          <p:spPr bwMode="auto">
            <a:xfrm>
              <a:off x="4162" y="2100"/>
              <a:ext cx="0" cy="13"/>
            </a:xfrm>
            <a:custGeom>
              <a:avLst/>
              <a:gdLst>
                <a:gd name="T0" fmla="*/ 0 h 4"/>
                <a:gd name="T1" fmla="*/ 42 h 4"/>
                <a:gd name="T2" fmla="*/ 23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7" name="Freeform 962"/>
            <p:cNvSpPr>
              <a:spLocks/>
            </p:cNvSpPr>
            <p:nvPr/>
          </p:nvSpPr>
          <p:spPr bwMode="auto">
            <a:xfrm>
              <a:off x="4189" y="2141"/>
              <a:ext cx="18" cy="0"/>
            </a:xfrm>
            <a:custGeom>
              <a:avLst/>
              <a:gdLst>
                <a:gd name="T0" fmla="*/ 0 w 5"/>
                <a:gd name="T1" fmla="*/ 65 w 5"/>
                <a:gd name="T2" fmla="*/ 40 w 5"/>
                <a:gd name="T3" fmla="*/ 0 w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5"/>
                <a:gd name="T9" fmla="*/ 5 w 5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8" name="Freeform 963"/>
            <p:cNvSpPr>
              <a:spLocks/>
            </p:cNvSpPr>
            <p:nvPr/>
          </p:nvSpPr>
          <p:spPr bwMode="auto">
            <a:xfrm>
              <a:off x="4189" y="2141"/>
              <a:ext cx="18" cy="0"/>
            </a:xfrm>
            <a:custGeom>
              <a:avLst/>
              <a:gdLst>
                <a:gd name="T0" fmla="*/ 14 w 5"/>
                <a:gd name="T1" fmla="*/ 65 w 5"/>
                <a:gd name="T2" fmla="*/ 40 w 5"/>
                <a:gd name="T3" fmla="*/ 14 w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5"/>
                <a:gd name="T9" fmla="*/ 5 w 5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9" name="Freeform 964"/>
            <p:cNvSpPr>
              <a:spLocks/>
            </p:cNvSpPr>
            <p:nvPr/>
          </p:nvSpPr>
          <p:spPr bwMode="auto">
            <a:xfrm>
              <a:off x="4248" y="1885"/>
              <a:ext cx="14" cy="0"/>
            </a:xfrm>
            <a:custGeom>
              <a:avLst/>
              <a:gdLst>
                <a:gd name="T0" fmla="*/ 35 w 4"/>
                <a:gd name="T1" fmla="*/ 14 w 4"/>
                <a:gd name="T2" fmla="*/ 14 w 4"/>
                <a:gd name="T3" fmla="*/ 35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0" name="Freeform 965"/>
            <p:cNvSpPr>
              <a:spLocks/>
            </p:cNvSpPr>
            <p:nvPr/>
          </p:nvSpPr>
          <p:spPr bwMode="auto">
            <a:xfrm>
              <a:off x="4262" y="2224"/>
              <a:ext cx="0" cy="14"/>
            </a:xfrm>
            <a:custGeom>
              <a:avLst/>
              <a:gdLst>
                <a:gd name="T0" fmla="*/ 0 h 4"/>
                <a:gd name="T1" fmla="*/ 49 h 4"/>
                <a:gd name="T2" fmla="*/ 35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1" name="Freeform 966"/>
            <p:cNvSpPr>
              <a:spLocks/>
            </p:cNvSpPr>
            <p:nvPr/>
          </p:nvSpPr>
          <p:spPr bwMode="auto">
            <a:xfrm>
              <a:off x="4248" y="2196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24 w 4"/>
                <a:gd name="T3" fmla="*/ 35 h 4"/>
                <a:gd name="T4" fmla="*/ 35 w 4"/>
                <a:gd name="T5" fmla="*/ 49 h 4"/>
                <a:gd name="T6" fmla="*/ 14 w 4"/>
                <a:gd name="T7" fmla="*/ 35 h 4"/>
                <a:gd name="T8" fmla="*/ 0 w 4"/>
                <a:gd name="T9" fmla="*/ 0 h 4"/>
                <a:gd name="T10" fmla="*/ 14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cubicBezTo>
                    <a:pt x="2" y="1"/>
                    <a:pt x="1" y="2"/>
                    <a:pt x="2" y="3"/>
                  </a:cubicBezTo>
                  <a:cubicBezTo>
                    <a:pt x="2" y="3"/>
                    <a:pt x="4" y="4"/>
                    <a:pt x="3" y="4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2" name="Freeform 967"/>
            <p:cNvSpPr>
              <a:spLocks/>
            </p:cNvSpPr>
            <p:nvPr/>
          </p:nvSpPr>
          <p:spPr bwMode="auto">
            <a:xfrm>
              <a:off x="4331" y="2255"/>
              <a:ext cx="14" cy="0"/>
            </a:xfrm>
            <a:custGeom>
              <a:avLst/>
              <a:gdLst>
                <a:gd name="T0" fmla="*/ 24 w 4"/>
                <a:gd name="T1" fmla="*/ 49 w 4"/>
                <a:gd name="T2" fmla="*/ 24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3" name="Freeform 968"/>
            <p:cNvSpPr>
              <a:spLocks/>
            </p:cNvSpPr>
            <p:nvPr/>
          </p:nvSpPr>
          <p:spPr bwMode="auto">
            <a:xfrm>
              <a:off x="4331" y="2269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35 w 4"/>
                <a:gd name="T3" fmla="*/ 0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4" name="Freeform 969"/>
            <p:cNvSpPr>
              <a:spLocks/>
            </p:cNvSpPr>
            <p:nvPr/>
          </p:nvSpPr>
          <p:spPr bwMode="auto">
            <a:xfrm>
              <a:off x="4317" y="2238"/>
              <a:ext cx="14" cy="17"/>
            </a:xfrm>
            <a:custGeom>
              <a:avLst/>
              <a:gdLst>
                <a:gd name="T0" fmla="*/ 35 w 4"/>
                <a:gd name="T1" fmla="*/ 0 h 5"/>
                <a:gd name="T2" fmla="*/ 49 w 4"/>
                <a:gd name="T3" fmla="*/ 34 h 5"/>
                <a:gd name="T4" fmla="*/ 24 w 4"/>
                <a:gd name="T5" fmla="*/ 58 h 5"/>
                <a:gd name="T6" fmla="*/ 24 w 4"/>
                <a:gd name="T7" fmla="*/ 0 h 5"/>
                <a:gd name="T8" fmla="*/ 35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0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3"/>
                    <a:pt x="0" y="3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5" name="Freeform 970"/>
            <p:cNvSpPr>
              <a:spLocks/>
            </p:cNvSpPr>
            <p:nvPr/>
          </p:nvSpPr>
          <p:spPr bwMode="auto">
            <a:xfrm>
              <a:off x="4331" y="2255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49 h 4"/>
                <a:gd name="T4" fmla="*/ 24 w 4"/>
                <a:gd name="T5" fmla="*/ 49 h 4"/>
                <a:gd name="T6" fmla="*/ 0 w 4"/>
                <a:gd name="T7" fmla="*/ 24 h 4"/>
                <a:gd name="T8" fmla="*/ 35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2"/>
                    <a:pt x="4" y="2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6" name="Freeform 971"/>
            <p:cNvSpPr>
              <a:spLocks/>
            </p:cNvSpPr>
            <p:nvPr/>
          </p:nvSpPr>
          <p:spPr bwMode="auto">
            <a:xfrm>
              <a:off x="4345" y="2238"/>
              <a:ext cx="0" cy="17"/>
            </a:xfrm>
            <a:custGeom>
              <a:avLst/>
              <a:gdLst>
                <a:gd name="T0" fmla="*/ 0 h 5"/>
                <a:gd name="T1" fmla="*/ 58 h 5"/>
                <a:gd name="T2" fmla="*/ 58 h 5"/>
                <a:gd name="T3" fmla="*/ 0 h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5"/>
                <a:gd name="T9" fmla="*/ 5 h 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5">
                  <a:moveTo>
                    <a:pt x="0" y="0"/>
                  </a:moveTo>
                  <a:cubicBezTo>
                    <a:pt x="0" y="0"/>
                    <a:pt x="0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7" name="Freeform 972"/>
            <p:cNvSpPr>
              <a:spLocks/>
            </p:cNvSpPr>
            <p:nvPr/>
          </p:nvSpPr>
          <p:spPr bwMode="auto">
            <a:xfrm>
              <a:off x="4359" y="2255"/>
              <a:ext cx="17" cy="14"/>
            </a:xfrm>
            <a:custGeom>
              <a:avLst/>
              <a:gdLst>
                <a:gd name="T0" fmla="*/ 24 w 5"/>
                <a:gd name="T1" fmla="*/ 0 h 4"/>
                <a:gd name="T2" fmla="*/ 58 w 5"/>
                <a:gd name="T3" fmla="*/ 0 h 4"/>
                <a:gd name="T4" fmla="*/ 34 w 5"/>
                <a:gd name="T5" fmla="*/ 24 h 4"/>
                <a:gd name="T6" fmla="*/ 0 w 5"/>
                <a:gd name="T7" fmla="*/ 49 h 4"/>
                <a:gd name="T8" fmla="*/ 24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2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0" y="4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8" name="Freeform 973"/>
            <p:cNvSpPr>
              <a:spLocks/>
            </p:cNvSpPr>
            <p:nvPr/>
          </p:nvSpPr>
          <p:spPr bwMode="auto">
            <a:xfrm>
              <a:off x="4345" y="2210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49 w 4"/>
                <a:gd name="T3" fmla="*/ 24 w 4"/>
                <a:gd name="T4" fmla="*/ 35 w 4"/>
                <a:gd name="T5" fmla="*/ 14 w 4"/>
                <a:gd name="T6" fmla="*/ 14 w 4"/>
                <a:gd name="T7" fmla="*/ 35 w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4"/>
                <a:gd name="T17" fmla="*/ 4 w 4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9" name="Freeform 974"/>
            <p:cNvSpPr>
              <a:spLocks/>
            </p:cNvSpPr>
            <p:nvPr/>
          </p:nvSpPr>
          <p:spPr bwMode="auto">
            <a:xfrm>
              <a:off x="4345" y="2224"/>
              <a:ext cx="0" cy="14"/>
            </a:xfrm>
            <a:custGeom>
              <a:avLst/>
              <a:gdLst>
                <a:gd name="T0" fmla="*/ 14 h 4"/>
                <a:gd name="T1" fmla="*/ 14 h 4"/>
                <a:gd name="T2" fmla="*/ 49 h 4"/>
                <a:gd name="T3" fmla="*/ 35 h 4"/>
                <a:gd name="T4" fmla="*/ 24 h 4"/>
                <a:gd name="T5" fmla="*/ 1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0" name="Freeform 975"/>
            <p:cNvSpPr>
              <a:spLocks/>
            </p:cNvSpPr>
            <p:nvPr/>
          </p:nvSpPr>
          <p:spPr bwMode="auto">
            <a:xfrm>
              <a:off x="4303" y="2283"/>
              <a:ext cx="56" cy="14"/>
            </a:xfrm>
            <a:custGeom>
              <a:avLst/>
              <a:gdLst>
                <a:gd name="T0" fmla="*/ 14 w 16"/>
                <a:gd name="T1" fmla="*/ 0 h 4"/>
                <a:gd name="T2" fmla="*/ 14 w 16"/>
                <a:gd name="T3" fmla="*/ 14 h 4"/>
                <a:gd name="T4" fmla="*/ 14 w 16"/>
                <a:gd name="T5" fmla="*/ 24 h 4"/>
                <a:gd name="T6" fmla="*/ 73 w 16"/>
                <a:gd name="T7" fmla="*/ 24 h 4"/>
                <a:gd name="T8" fmla="*/ 84 w 16"/>
                <a:gd name="T9" fmla="*/ 35 h 4"/>
                <a:gd name="T10" fmla="*/ 98 w 16"/>
                <a:gd name="T11" fmla="*/ 49 h 4"/>
                <a:gd name="T12" fmla="*/ 196 w 16"/>
                <a:gd name="T13" fmla="*/ 35 h 4"/>
                <a:gd name="T14" fmla="*/ 196 w 16"/>
                <a:gd name="T15" fmla="*/ 24 h 4"/>
                <a:gd name="T16" fmla="*/ 157 w 16"/>
                <a:gd name="T17" fmla="*/ 35 h 4"/>
                <a:gd name="T18" fmla="*/ 157 w 16"/>
                <a:gd name="T19" fmla="*/ 24 h 4"/>
                <a:gd name="T20" fmla="*/ 122 w 16"/>
                <a:gd name="T21" fmla="*/ 24 h 4"/>
                <a:gd name="T22" fmla="*/ 98 w 16"/>
                <a:gd name="T23" fmla="*/ 14 h 4"/>
                <a:gd name="T24" fmla="*/ 59 w 16"/>
                <a:gd name="T25" fmla="*/ 14 h 4"/>
                <a:gd name="T26" fmla="*/ 35 w 16"/>
                <a:gd name="T27" fmla="*/ 0 h 4"/>
                <a:gd name="T28" fmla="*/ 14 w 16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4"/>
                <a:gd name="T47" fmla="*/ 16 w 16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4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10" y="4"/>
                    <a:pt x="13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2" y="2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1" name="Freeform 976"/>
            <p:cNvSpPr>
              <a:spLocks/>
            </p:cNvSpPr>
            <p:nvPr/>
          </p:nvSpPr>
          <p:spPr bwMode="auto">
            <a:xfrm>
              <a:off x="4376" y="2269"/>
              <a:ext cx="14" cy="14"/>
            </a:xfrm>
            <a:custGeom>
              <a:avLst/>
              <a:gdLst>
                <a:gd name="T0" fmla="*/ 49 w 4"/>
                <a:gd name="T1" fmla="*/ 0 h 4"/>
                <a:gd name="T2" fmla="*/ 0 w 4"/>
                <a:gd name="T3" fmla="*/ 35 h 4"/>
                <a:gd name="T4" fmla="*/ 0 w 4"/>
                <a:gd name="T5" fmla="*/ 24 h 4"/>
                <a:gd name="T6" fmla="*/ 0 w 4"/>
                <a:gd name="T7" fmla="*/ 14 h 4"/>
                <a:gd name="T8" fmla="*/ 49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2" name="Freeform 977"/>
            <p:cNvSpPr>
              <a:spLocks/>
            </p:cNvSpPr>
            <p:nvPr/>
          </p:nvSpPr>
          <p:spPr bwMode="auto">
            <a:xfrm>
              <a:off x="4345" y="2183"/>
              <a:ext cx="14" cy="13"/>
            </a:xfrm>
            <a:custGeom>
              <a:avLst/>
              <a:gdLst>
                <a:gd name="T0" fmla="*/ 49 w 4"/>
                <a:gd name="T1" fmla="*/ 0 h 4"/>
                <a:gd name="T2" fmla="*/ 24 w 4"/>
                <a:gd name="T3" fmla="*/ 10 h 4"/>
                <a:gd name="T4" fmla="*/ 14 w 4"/>
                <a:gd name="T5" fmla="*/ 32 h 4"/>
                <a:gd name="T6" fmla="*/ 35 w 4"/>
                <a:gd name="T7" fmla="*/ 23 h 4"/>
                <a:gd name="T8" fmla="*/ 49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3" name="Freeform 978"/>
            <p:cNvSpPr>
              <a:spLocks/>
            </p:cNvSpPr>
            <p:nvPr/>
          </p:nvSpPr>
          <p:spPr bwMode="auto">
            <a:xfrm>
              <a:off x="4262" y="1816"/>
              <a:ext cx="28" cy="14"/>
            </a:xfrm>
            <a:custGeom>
              <a:avLst/>
              <a:gdLst>
                <a:gd name="T0" fmla="*/ 98 w 8"/>
                <a:gd name="T1" fmla="*/ 14 h 4"/>
                <a:gd name="T2" fmla="*/ 35 w 8"/>
                <a:gd name="T3" fmla="*/ 35 h 4"/>
                <a:gd name="T4" fmla="*/ 24 w 8"/>
                <a:gd name="T5" fmla="*/ 49 h 4"/>
                <a:gd name="T6" fmla="*/ 14 w 8"/>
                <a:gd name="T7" fmla="*/ 49 h 4"/>
                <a:gd name="T8" fmla="*/ 24 w 8"/>
                <a:gd name="T9" fmla="*/ 35 h 4"/>
                <a:gd name="T10" fmla="*/ 0 w 8"/>
                <a:gd name="T11" fmla="*/ 24 h 4"/>
                <a:gd name="T12" fmla="*/ 14 w 8"/>
                <a:gd name="T13" fmla="*/ 14 h 4"/>
                <a:gd name="T14" fmla="*/ 73 w 8"/>
                <a:gd name="T15" fmla="*/ 0 h 4"/>
                <a:gd name="T16" fmla="*/ 98 w 8"/>
                <a:gd name="T17" fmla="*/ 0 h 4"/>
                <a:gd name="T18" fmla="*/ 98 w 8"/>
                <a:gd name="T19" fmla="*/ 1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8" y="1"/>
                  </a:moveTo>
                  <a:cubicBezTo>
                    <a:pt x="6" y="2"/>
                    <a:pt x="4" y="2"/>
                    <a:pt x="3" y="3"/>
                  </a:cubicBezTo>
                  <a:cubicBezTo>
                    <a:pt x="2" y="3"/>
                    <a:pt x="3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4" name="Freeform 979"/>
            <p:cNvSpPr>
              <a:spLocks/>
            </p:cNvSpPr>
            <p:nvPr/>
          </p:nvSpPr>
          <p:spPr bwMode="auto">
            <a:xfrm>
              <a:off x="4262" y="1802"/>
              <a:ext cx="14" cy="14"/>
            </a:xfrm>
            <a:custGeom>
              <a:avLst/>
              <a:gdLst>
                <a:gd name="T0" fmla="*/ 24 w 4"/>
                <a:gd name="T1" fmla="*/ 0 h 4"/>
                <a:gd name="T2" fmla="*/ 49 w 4"/>
                <a:gd name="T3" fmla="*/ 35 h 4"/>
                <a:gd name="T4" fmla="*/ 35 w 4"/>
                <a:gd name="T5" fmla="*/ 35 h 4"/>
                <a:gd name="T6" fmla="*/ 24 w 4"/>
                <a:gd name="T7" fmla="*/ 49 h 4"/>
                <a:gd name="T8" fmla="*/ 14 w 4"/>
                <a:gd name="T9" fmla="*/ 35 h 4"/>
                <a:gd name="T10" fmla="*/ 0 w 4"/>
                <a:gd name="T11" fmla="*/ 14 h 4"/>
                <a:gd name="T12" fmla="*/ 24 w 4"/>
                <a:gd name="T13" fmla="*/ 14 h 4"/>
                <a:gd name="T14" fmla="*/ 24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cubicBezTo>
                    <a:pt x="3" y="0"/>
                    <a:pt x="4" y="1"/>
                    <a:pt x="4" y="3"/>
                  </a:cubicBezTo>
                  <a:cubicBezTo>
                    <a:pt x="4" y="3"/>
                    <a:pt x="3" y="2"/>
                    <a:pt x="3" y="3"/>
                  </a:cubicBezTo>
                  <a:cubicBezTo>
                    <a:pt x="2" y="3"/>
                    <a:pt x="3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5" name="Freeform 980"/>
            <p:cNvSpPr>
              <a:spLocks/>
            </p:cNvSpPr>
            <p:nvPr/>
          </p:nvSpPr>
          <p:spPr bwMode="auto">
            <a:xfrm>
              <a:off x="4445" y="2283"/>
              <a:ext cx="42" cy="28"/>
            </a:xfrm>
            <a:custGeom>
              <a:avLst/>
              <a:gdLst>
                <a:gd name="T0" fmla="*/ 98 w 12"/>
                <a:gd name="T1" fmla="*/ 35 h 8"/>
                <a:gd name="T2" fmla="*/ 147 w 12"/>
                <a:gd name="T3" fmla="*/ 0 h 8"/>
                <a:gd name="T4" fmla="*/ 137 w 12"/>
                <a:gd name="T5" fmla="*/ 0 h 8"/>
                <a:gd name="T6" fmla="*/ 84 w 12"/>
                <a:gd name="T7" fmla="*/ 24 h 8"/>
                <a:gd name="T8" fmla="*/ 74 w 12"/>
                <a:gd name="T9" fmla="*/ 24 h 8"/>
                <a:gd name="T10" fmla="*/ 49 w 12"/>
                <a:gd name="T11" fmla="*/ 24 h 8"/>
                <a:gd name="T12" fmla="*/ 39 w 12"/>
                <a:gd name="T13" fmla="*/ 14 h 8"/>
                <a:gd name="T14" fmla="*/ 39 w 12"/>
                <a:gd name="T15" fmla="*/ 35 h 8"/>
                <a:gd name="T16" fmla="*/ 0 w 12"/>
                <a:gd name="T17" fmla="*/ 35 h 8"/>
                <a:gd name="T18" fmla="*/ 0 w 12"/>
                <a:gd name="T19" fmla="*/ 73 h 8"/>
                <a:gd name="T20" fmla="*/ 24 w 12"/>
                <a:gd name="T21" fmla="*/ 84 h 8"/>
                <a:gd name="T22" fmla="*/ 39 w 12"/>
                <a:gd name="T23" fmla="*/ 84 h 8"/>
                <a:gd name="T24" fmla="*/ 63 w 12"/>
                <a:gd name="T25" fmla="*/ 84 h 8"/>
                <a:gd name="T26" fmla="*/ 74 w 12"/>
                <a:gd name="T27" fmla="*/ 73 h 8"/>
                <a:gd name="T28" fmla="*/ 84 w 12"/>
                <a:gd name="T29" fmla="*/ 49 h 8"/>
                <a:gd name="T30" fmla="*/ 112 w 12"/>
                <a:gd name="T31" fmla="*/ 49 h 8"/>
                <a:gd name="T32" fmla="*/ 112 w 12"/>
                <a:gd name="T33" fmla="*/ 49 h 8"/>
                <a:gd name="T34" fmla="*/ 98 w 12"/>
                <a:gd name="T35" fmla="*/ 3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8"/>
                <a:gd name="T56" fmla="*/ 12 w 12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8">
                  <a:moveTo>
                    <a:pt x="8" y="3"/>
                  </a:moveTo>
                  <a:cubicBezTo>
                    <a:pt x="9" y="1"/>
                    <a:pt x="11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9" y="1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8"/>
                    <a:pt x="5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6" name="Freeform 981"/>
            <p:cNvSpPr>
              <a:spLocks/>
            </p:cNvSpPr>
            <p:nvPr/>
          </p:nvSpPr>
          <p:spPr bwMode="auto">
            <a:xfrm>
              <a:off x="4628" y="2577"/>
              <a:ext cx="184" cy="114"/>
            </a:xfrm>
            <a:custGeom>
              <a:avLst/>
              <a:gdLst>
                <a:gd name="T0" fmla="*/ 639 w 53"/>
                <a:gd name="T1" fmla="*/ 155 h 33"/>
                <a:gd name="T2" fmla="*/ 580 w 53"/>
                <a:gd name="T3" fmla="*/ 180 h 33"/>
                <a:gd name="T4" fmla="*/ 580 w 53"/>
                <a:gd name="T5" fmla="*/ 214 h 33"/>
                <a:gd name="T6" fmla="*/ 483 w 53"/>
                <a:gd name="T7" fmla="*/ 252 h 33"/>
                <a:gd name="T8" fmla="*/ 410 w 53"/>
                <a:gd name="T9" fmla="*/ 273 h 33"/>
                <a:gd name="T10" fmla="*/ 375 w 53"/>
                <a:gd name="T11" fmla="*/ 311 h 33"/>
                <a:gd name="T12" fmla="*/ 337 w 53"/>
                <a:gd name="T13" fmla="*/ 311 h 33"/>
                <a:gd name="T14" fmla="*/ 278 w 53"/>
                <a:gd name="T15" fmla="*/ 335 h 33"/>
                <a:gd name="T16" fmla="*/ 229 w 53"/>
                <a:gd name="T17" fmla="*/ 335 h 33"/>
                <a:gd name="T18" fmla="*/ 181 w 53"/>
                <a:gd name="T19" fmla="*/ 345 h 33"/>
                <a:gd name="T20" fmla="*/ 146 w 53"/>
                <a:gd name="T21" fmla="*/ 383 h 33"/>
                <a:gd name="T22" fmla="*/ 73 w 53"/>
                <a:gd name="T23" fmla="*/ 383 h 33"/>
                <a:gd name="T24" fmla="*/ 49 w 53"/>
                <a:gd name="T25" fmla="*/ 359 h 33"/>
                <a:gd name="T26" fmla="*/ 49 w 53"/>
                <a:gd name="T27" fmla="*/ 297 h 33"/>
                <a:gd name="T28" fmla="*/ 24 w 53"/>
                <a:gd name="T29" fmla="*/ 252 h 33"/>
                <a:gd name="T30" fmla="*/ 0 w 53"/>
                <a:gd name="T31" fmla="*/ 252 h 33"/>
                <a:gd name="T32" fmla="*/ 24 w 53"/>
                <a:gd name="T33" fmla="*/ 228 h 33"/>
                <a:gd name="T34" fmla="*/ 24 w 53"/>
                <a:gd name="T35" fmla="*/ 190 h 33"/>
                <a:gd name="T36" fmla="*/ 24 w 53"/>
                <a:gd name="T37" fmla="*/ 166 h 33"/>
                <a:gd name="T38" fmla="*/ 35 w 53"/>
                <a:gd name="T39" fmla="*/ 155 h 33"/>
                <a:gd name="T40" fmla="*/ 35 w 53"/>
                <a:gd name="T41" fmla="*/ 121 h 33"/>
                <a:gd name="T42" fmla="*/ 49 w 53"/>
                <a:gd name="T43" fmla="*/ 107 h 33"/>
                <a:gd name="T44" fmla="*/ 73 w 53"/>
                <a:gd name="T45" fmla="*/ 107 h 33"/>
                <a:gd name="T46" fmla="*/ 240 w 53"/>
                <a:gd name="T47" fmla="*/ 107 h 33"/>
                <a:gd name="T48" fmla="*/ 278 w 53"/>
                <a:gd name="T49" fmla="*/ 131 h 33"/>
                <a:gd name="T50" fmla="*/ 302 w 53"/>
                <a:gd name="T51" fmla="*/ 121 h 33"/>
                <a:gd name="T52" fmla="*/ 361 w 53"/>
                <a:gd name="T53" fmla="*/ 59 h 33"/>
                <a:gd name="T54" fmla="*/ 555 w 53"/>
                <a:gd name="T55" fmla="*/ 0 h 33"/>
                <a:gd name="T56" fmla="*/ 639 w 53"/>
                <a:gd name="T57" fmla="*/ 155 h 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"/>
                <a:gd name="T88" fmla="*/ 0 h 33"/>
                <a:gd name="T89" fmla="*/ 53 w 53"/>
                <a:gd name="T90" fmla="*/ 33 h 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" h="33">
                  <a:moveTo>
                    <a:pt x="53" y="13"/>
                  </a:moveTo>
                  <a:cubicBezTo>
                    <a:pt x="51" y="14"/>
                    <a:pt x="50" y="14"/>
                    <a:pt x="48" y="15"/>
                  </a:cubicBezTo>
                  <a:cubicBezTo>
                    <a:pt x="48" y="16"/>
                    <a:pt x="49" y="17"/>
                    <a:pt x="48" y="18"/>
                  </a:cubicBezTo>
                  <a:cubicBezTo>
                    <a:pt x="46" y="20"/>
                    <a:pt x="43" y="20"/>
                    <a:pt x="40" y="21"/>
                  </a:cubicBezTo>
                  <a:cubicBezTo>
                    <a:pt x="38" y="21"/>
                    <a:pt x="36" y="22"/>
                    <a:pt x="34" y="23"/>
                  </a:cubicBezTo>
                  <a:cubicBezTo>
                    <a:pt x="33" y="24"/>
                    <a:pt x="32" y="25"/>
                    <a:pt x="31" y="26"/>
                  </a:cubicBezTo>
                  <a:cubicBezTo>
                    <a:pt x="30" y="26"/>
                    <a:pt x="29" y="25"/>
                    <a:pt x="28" y="26"/>
                  </a:cubicBezTo>
                  <a:cubicBezTo>
                    <a:pt x="26" y="26"/>
                    <a:pt x="25" y="28"/>
                    <a:pt x="23" y="28"/>
                  </a:cubicBezTo>
                  <a:cubicBezTo>
                    <a:pt x="22" y="28"/>
                    <a:pt x="21" y="28"/>
                    <a:pt x="19" y="28"/>
                  </a:cubicBezTo>
                  <a:cubicBezTo>
                    <a:pt x="18" y="28"/>
                    <a:pt x="16" y="29"/>
                    <a:pt x="15" y="29"/>
                  </a:cubicBezTo>
                  <a:cubicBezTo>
                    <a:pt x="14" y="30"/>
                    <a:pt x="13" y="32"/>
                    <a:pt x="12" y="32"/>
                  </a:cubicBezTo>
                  <a:cubicBezTo>
                    <a:pt x="10" y="33"/>
                    <a:pt x="8" y="33"/>
                    <a:pt x="6" y="32"/>
                  </a:cubicBezTo>
                  <a:cubicBezTo>
                    <a:pt x="4" y="32"/>
                    <a:pt x="4" y="31"/>
                    <a:pt x="4" y="30"/>
                  </a:cubicBezTo>
                  <a:cubicBezTo>
                    <a:pt x="4" y="28"/>
                    <a:pt x="4" y="27"/>
                    <a:pt x="4" y="25"/>
                  </a:cubicBezTo>
                  <a:cubicBezTo>
                    <a:pt x="3" y="24"/>
                    <a:pt x="3" y="22"/>
                    <a:pt x="2" y="21"/>
                  </a:cubicBezTo>
                  <a:cubicBezTo>
                    <a:pt x="2" y="21"/>
                    <a:pt x="0" y="21"/>
                    <a:pt x="0" y="21"/>
                  </a:cubicBezTo>
                  <a:cubicBezTo>
                    <a:pt x="0" y="20"/>
                    <a:pt x="1" y="20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5"/>
                    <a:pt x="2" y="15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4" y="12"/>
                    <a:pt x="3" y="11"/>
                    <a:pt x="3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1" y="9"/>
                    <a:pt x="15" y="9"/>
                    <a:pt x="20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5" y="11"/>
                    <a:pt x="25" y="10"/>
                  </a:cubicBezTo>
                  <a:cubicBezTo>
                    <a:pt x="27" y="9"/>
                    <a:pt x="28" y="7"/>
                    <a:pt x="30" y="5"/>
                  </a:cubicBezTo>
                  <a:cubicBezTo>
                    <a:pt x="35" y="4"/>
                    <a:pt x="41" y="2"/>
                    <a:pt x="46" y="0"/>
                  </a:cubicBezTo>
                  <a:lnTo>
                    <a:pt x="53" y="1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7" name="Freeform 982"/>
            <p:cNvSpPr>
              <a:spLocks/>
            </p:cNvSpPr>
            <p:nvPr/>
          </p:nvSpPr>
          <p:spPr bwMode="auto">
            <a:xfrm>
              <a:off x="4853" y="2453"/>
              <a:ext cx="14" cy="13"/>
            </a:xfrm>
            <a:custGeom>
              <a:avLst/>
              <a:gdLst>
                <a:gd name="T0" fmla="*/ 24 w 4"/>
                <a:gd name="T1" fmla="*/ 42 h 4"/>
                <a:gd name="T2" fmla="*/ 35 w 4"/>
                <a:gd name="T3" fmla="*/ 23 h 4"/>
                <a:gd name="T4" fmla="*/ 35 w 4"/>
                <a:gd name="T5" fmla="*/ 0 h 4"/>
                <a:gd name="T6" fmla="*/ 0 w 4"/>
                <a:gd name="T7" fmla="*/ 10 h 4"/>
                <a:gd name="T8" fmla="*/ 14 w 4"/>
                <a:gd name="T9" fmla="*/ 23 h 4"/>
                <a:gd name="T10" fmla="*/ 14 w 4"/>
                <a:gd name="T11" fmla="*/ 42 h 4"/>
                <a:gd name="T12" fmla="*/ 24 w 4"/>
                <a:gd name="T13" fmla="*/ 4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2" y="4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8" name="Freeform 983"/>
            <p:cNvSpPr>
              <a:spLocks/>
            </p:cNvSpPr>
            <p:nvPr/>
          </p:nvSpPr>
          <p:spPr bwMode="auto">
            <a:xfrm>
              <a:off x="4770" y="2453"/>
              <a:ext cx="14" cy="41"/>
            </a:xfrm>
            <a:custGeom>
              <a:avLst/>
              <a:gdLst>
                <a:gd name="T0" fmla="*/ 24 w 4"/>
                <a:gd name="T1" fmla="*/ 130 h 12"/>
                <a:gd name="T2" fmla="*/ 35 w 4"/>
                <a:gd name="T3" fmla="*/ 116 h 12"/>
                <a:gd name="T4" fmla="*/ 49 w 4"/>
                <a:gd name="T5" fmla="*/ 92 h 12"/>
                <a:gd name="T6" fmla="*/ 24 w 4"/>
                <a:gd name="T7" fmla="*/ 58 h 12"/>
                <a:gd name="T8" fmla="*/ 35 w 4"/>
                <a:gd name="T9" fmla="*/ 34 h 12"/>
                <a:gd name="T10" fmla="*/ 24 w 4"/>
                <a:gd name="T11" fmla="*/ 0 h 12"/>
                <a:gd name="T12" fmla="*/ 0 w 4"/>
                <a:gd name="T13" fmla="*/ 24 h 12"/>
                <a:gd name="T14" fmla="*/ 0 w 4"/>
                <a:gd name="T15" fmla="*/ 58 h 12"/>
                <a:gd name="T16" fmla="*/ 0 w 4"/>
                <a:gd name="T17" fmla="*/ 82 h 12"/>
                <a:gd name="T18" fmla="*/ 0 w 4"/>
                <a:gd name="T19" fmla="*/ 106 h 12"/>
                <a:gd name="T20" fmla="*/ 0 w 4"/>
                <a:gd name="T21" fmla="*/ 116 h 12"/>
                <a:gd name="T22" fmla="*/ 14 w 4"/>
                <a:gd name="T23" fmla="*/ 140 h 12"/>
                <a:gd name="T24" fmla="*/ 24 w 4"/>
                <a:gd name="T25" fmla="*/ 13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12"/>
                <a:gd name="T41" fmla="*/ 4 w 4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12">
                  <a:moveTo>
                    <a:pt x="2" y="11"/>
                  </a:moveTo>
                  <a:cubicBezTo>
                    <a:pt x="2" y="11"/>
                    <a:pt x="3" y="11"/>
                    <a:pt x="3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2" y="7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2" y="1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9" name="Freeform 984"/>
            <p:cNvSpPr>
              <a:spLocks/>
            </p:cNvSpPr>
            <p:nvPr/>
          </p:nvSpPr>
          <p:spPr bwMode="auto">
            <a:xfrm>
              <a:off x="4711" y="2394"/>
              <a:ext cx="18" cy="0"/>
            </a:xfrm>
            <a:custGeom>
              <a:avLst/>
              <a:gdLst>
                <a:gd name="T0" fmla="*/ 0 w 5"/>
                <a:gd name="T1" fmla="*/ 14 w 5"/>
                <a:gd name="T2" fmla="*/ 40 w 5"/>
                <a:gd name="T3" fmla="*/ 65 w 5"/>
                <a:gd name="T4" fmla="*/ 40 w 5"/>
                <a:gd name="T5" fmla="*/ 0 w 5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5 w 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0" name="Freeform 985"/>
            <p:cNvSpPr>
              <a:spLocks/>
            </p:cNvSpPr>
            <p:nvPr/>
          </p:nvSpPr>
          <p:spPr bwMode="auto">
            <a:xfrm>
              <a:off x="4615" y="2622"/>
              <a:ext cx="13" cy="14"/>
            </a:xfrm>
            <a:custGeom>
              <a:avLst/>
              <a:gdLst>
                <a:gd name="T0" fmla="*/ 0 w 4"/>
                <a:gd name="T1" fmla="*/ 14 h 4"/>
                <a:gd name="T2" fmla="*/ 10 w 4"/>
                <a:gd name="T3" fmla="*/ 0 h 4"/>
                <a:gd name="T4" fmla="*/ 23 w 4"/>
                <a:gd name="T5" fmla="*/ 24 h 4"/>
                <a:gd name="T6" fmla="*/ 32 w 4"/>
                <a:gd name="T7" fmla="*/ 14 h 4"/>
                <a:gd name="T8" fmla="*/ 42 w 4"/>
                <a:gd name="T9" fmla="*/ 35 h 4"/>
                <a:gd name="T10" fmla="*/ 23 w 4"/>
                <a:gd name="T11" fmla="*/ 24 h 4"/>
                <a:gd name="T12" fmla="*/ 0 w 4"/>
                <a:gd name="T13" fmla="*/ 24 h 4"/>
                <a:gd name="T14" fmla="*/ 0 w 4"/>
                <a:gd name="T15" fmla="*/ 1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1" name="Freeform 986"/>
            <p:cNvSpPr>
              <a:spLocks/>
            </p:cNvSpPr>
            <p:nvPr/>
          </p:nvSpPr>
          <p:spPr bwMode="auto">
            <a:xfrm>
              <a:off x="4839" y="2439"/>
              <a:ext cx="14" cy="14"/>
            </a:xfrm>
            <a:custGeom>
              <a:avLst/>
              <a:gdLst>
                <a:gd name="T0" fmla="*/ 14 w 4"/>
                <a:gd name="T1" fmla="*/ 35 h 4"/>
                <a:gd name="T2" fmla="*/ 14 w 4"/>
                <a:gd name="T3" fmla="*/ 35 h 4"/>
                <a:gd name="T4" fmla="*/ 24 w 4"/>
                <a:gd name="T5" fmla="*/ 24 h 4"/>
                <a:gd name="T6" fmla="*/ 49 w 4"/>
                <a:gd name="T7" fmla="*/ 24 h 4"/>
                <a:gd name="T8" fmla="*/ 49 w 4"/>
                <a:gd name="T9" fmla="*/ 0 h 4"/>
                <a:gd name="T10" fmla="*/ 49 w 4"/>
                <a:gd name="T11" fmla="*/ 0 h 4"/>
                <a:gd name="T12" fmla="*/ 24 w 4"/>
                <a:gd name="T13" fmla="*/ 14 h 4"/>
                <a:gd name="T14" fmla="*/ 24 w 4"/>
                <a:gd name="T15" fmla="*/ 24 h 4"/>
                <a:gd name="T16" fmla="*/ 14 w 4"/>
                <a:gd name="T17" fmla="*/ 35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1" y="3"/>
                  </a:moveTo>
                  <a:cubicBezTo>
                    <a:pt x="0" y="3"/>
                    <a:pt x="1" y="4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2" name="Freeform 987"/>
            <p:cNvSpPr>
              <a:spLocks/>
            </p:cNvSpPr>
            <p:nvPr/>
          </p:nvSpPr>
          <p:spPr bwMode="auto">
            <a:xfrm>
              <a:off x="5728" y="2563"/>
              <a:ext cx="45" cy="45"/>
            </a:xfrm>
            <a:custGeom>
              <a:avLst/>
              <a:gdLst>
                <a:gd name="T0" fmla="*/ 145 w 13"/>
                <a:gd name="T1" fmla="*/ 0 h 13"/>
                <a:gd name="T2" fmla="*/ 156 w 13"/>
                <a:gd name="T3" fmla="*/ 35 h 13"/>
                <a:gd name="T4" fmla="*/ 132 w 13"/>
                <a:gd name="T5" fmla="*/ 59 h 13"/>
                <a:gd name="T6" fmla="*/ 132 w 13"/>
                <a:gd name="T7" fmla="*/ 107 h 13"/>
                <a:gd name="T8" fmla="*/ 107 w 13"/>
                <a:gd name="T9" fmla="*/ 132 h 13"/>
                <a:gd name="T10" fmla="*/ 83 w 13"/>
                <a:gd name="T11" fmla="*/ 132 h 13"/>
                <a:gd name="T12" fmla="*/ 83 w 13"/>
                <a:gd name="T13" fmla="*/ 145 h 13"/>
                <a:gd name="T14" fmla="*/ 59 w 13"/>
                <a:gd name="T15" fmla="*/ 145 h 13"/>
                <a:gd name="T16" fmla="*/ 24 w 13"/>
                <a:gd name="T17" fmla="*/ 132 h 13"/>
                <a:gd name="T18" fmla="*/ 10 w 13"/>
                <a:gd name="T19" fmla="*/ 97 h 13"/>
                <a:gd name="T20" fmla="*/ 10 w 13"/>
                <a:gd name="T21" fmla="*/ 59 h 13"/>
                <a:gd name="T22" fmla="*/ 48 w 13"/>
                <a:gd name="T23" fmla="*/ 35 h 13"/>
                <a:gd name="T24" fmla="*/ 48 w 13"/>
                <a:gd name="T25" fmla="*/ 24 h 13"/>
                <a:gd name="T26" fmla="*/ 48 w 13"/>
                <a:gd name="T27" fmla="*/ 24 h 13"/>
                <a:gd name="T28" fmla="*/ 59 w 13"/>
                <a:gd name="T29" fmla="*/ 24 h 13"/>
                <a:gd name="T30" fmla="*/ 83 w 13"/>
                <a:gd name="T31" fmla="*/ 24 h 13"/>
                <a:gd name="T32" fmla="*/ 97 w 13"/>
                <a:gd name="T33" fmla="*/ 24 h 13"/>
                <a:gd name="T34" fmla="*/ 121 w 13"/>
                <a:gd name="T35" fmla="*/ 10 h 13"/>
                <a:gd name="T36" fmla="*/ 132 w 13"/>
                <a:gd name="T37" fmla="*/ 24 h 13"/>
                <a:gd name="T38" fmla="*/ 145 w 13"/>
                <a:gd name="T39" fmla="*/ 0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13"/>
                <a:gd name="T62" fmla="*/ 13 w 13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13">
                  <a:moveTo>
                    <a:pt x="12" y="0"/>
                  </a:moveTo>
                  <a:cubicBezTo>
                    <a:pt x="12" y="1"/>
                    <a:pt x="13" y="2"/>
                    <a:pt x="13" y="3"/>
                  </a:cubicBezTo>
                  <a:cubicBezTo>
                    <a:pt x="13" y="4"/>
                    <a:pt x="11" y="4"/>
                    <a:pt x="11" y="5"/>
                  </a:cubicBezTo>
                  <a:cubicBezTo>
                    <a:pt x="11" y="6"/>
                    <a:pt x="12" y="7"/>
                    <a:pt x="11" y="9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6" y="11"/>
                    <a:pt x="7" y="12"/>
                    <a:pt x="7" y="12"/>
                  </a:cubicBezTo>
                  <a:cubicBezTo>
                    <a:pt x="6" y="13"/>
                    <a:pt x="6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1"/>
                    <a:pt x="10" y="2"/>
                    <a:pt x="11" y="2"/>
                  </a:cubicBezTo>
                  <a:cubicBezTo>
                    <a:pt x="11" y="2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3" name="Freeform 988"/>
            <p:cNvSpPr>
              <a:spLocks/>
            </p:cNvSpPr>
            <p:nvPr/>
          </p:nvSpPr>
          <p:spPr bwMode="auto">
            <a:xfrm>
              <a:off x="5912" y="2480"/>
              <a:ext cx="31" cy="56"/>
            </a:xfrm>
            <a:custGeom>
              <a:avLst/>
              <a:gdLst>
                <a:gd name="T0" fmla="*/ 107 w 9"/>
                <a:gd name="T1" fmla="*/ 24 h 16"/>
                <a:gd name="T2" fmla="*/ 83 w 9"/>
                <a:gd name="T3" fmla="*/ 73 h 16"/>
                <a:gd name="T4" fmla="*/ 83 w 9"/>
                <a:gd name="T5" fmla="*/ 122 h 16"/>
                <a:gd name="T6" fmla="*/ 59 w 9"/>
                <a:gd name="T7" fmla="*/ 157 h 16"/>
                <a:gd name="T8" fmla="*/ 59 w 9"/>
                <a:gd name="T9" fmla="*/ 196 h 16"/>
                <a:gd name="T10" fmla="*/ 24 w 9"/>
                <a:gd name="T11" fmla="*/ 157 h 16"/>
                <a:gd name="T12" fmla="*/ 10 w 9"/>
                <a:gd name="T13" fmla="*/ 133 h 16"/>
                <a:gd name="T14" fmla="*/ 24 w 9"/>
                <a:gd name="T15" fmla="*/ 73 h 16"/>
                <a:gd name="T16" fmla="*/ 48 w 9"/>
                <a:gd name="T17" fmla="*/ 24 h 16"/>
                <a:gd name="T18" fmla="*/ 48 w 9"/>
                <a:gd name="T19" fmla="*/ 14 h 16"/>
                <a:gd name="T20" fmla="*/ 72 w 9"/>
                <a:gd name="T21" fmla="*/ 0 h 16"/>
                <a:gd name="T22" fmla="*/ 96 w 9"/>
                <a:gd name="T23" fmla="*/ 14 h 16"/>
                <a:gd name="T24" fmla="*/ 107 w 9"/>
                <a:gd name="T25" fmla="*/ 24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6"/>
                <a:gd name="T41" fmla="*/ 9 w 9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6">
                  <a:moveTo>
                    <a:pt x="9" y="2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1"/>
                    <a:pt x="5" y="12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4" y="15"/>
                    <a:pt x="3" y="14"/>
                    <a:pt x="2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9"/>
                    <a:pt x="1" y="8"/>
                    <a:pt x="2" y="6"/>
                  </a:cubicBezTo>
                  <a:cubicBezTo>
                    <a:pt x="2" y="5"/>
                    <a:pt x="3" y="4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9" y="1"/>
                    <a:pt x="9" y="1"/>
                    <a:pt x="9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4" name="Freeform 989"/>
            <p:cNvSpPr>
              <a:spLocks/>
            </p:cNvSpPr>
            <p:nvPr/>
          </p:nvSpPr>
          <p:spPr bwMode="auto">
            <a:xfrm>
              <a:off x="5970" y="2494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0 w 4"/>
                <a:gd name="T3" fmla="*/ 35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5" name="Freeform 990"/>
            <p:cNvSpPr>
              <a:spLocks/>
            </p:cNvSpPr>
            <p:nvPr/>
          </p:nvSpPr>
          <p:spPr bwMode="auto">
            <a:xfrm>
              <a:off x="5984" y="2480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0 w 4"/>
                <a:gd name="T3" fmla="*/ 35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6" name="Freeform 991"/>
            <p:cNvSpPr>
              <a:spLocks/>
            </p:cNvSpPr>
            <p:nvPr/>
          </p:nvSpPr>
          <p:spPr bwMode="auto">
            <a:xfrm>
              <a:off x="5984" y="2324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24 w 4"/>
                <a:gd name="T3" fmla="*/ 14 w 4"/>
                <a:gd name="T4" fmla="*/ 0 w 4"/>
                <a:gd name="T5" fmla="*/ 35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7" name="Freeform 992"/>
            <p:cNvSpPr>
              <a:spLocks/>
            </p:cNvSpPr>
            <p:nvPr/>
          </p:nvSpPr>
          <p:spPr bwMode="auto">
            <a:xfrm>
              <a:off x="6168" y="2100"/>
              <a:ext cx="96" cy="69"/>
            </a:xfrm>
            <a:custGeom>
              <a:avLst/>
              <a:gdLst>
                <a:gd name="T0" fmla="*/ 72 w 28"/>
                <a:gd name="T1" fmla="*/ 0 h 20"/>
                <a:gd name="T2" fmla="*/ 165 w 28"/>
                <a:gd name="T3" fmla="*/ 59 h 20"/>
                <a:gd name="T4" fmla="*/ 223 w 28"/>
                <a:gd name="T5" fmla="*/ 83 h 20"/>
                <a:gd name="T6" fmla="*/ 257 w 28"/>
                <a:gd name="T7" fmla="*/ 83 h 20"/>
                <a:gd name="T8" fmla="*/ 281 w 28"/>
                <a:gd name="T9" fmla="*/ 72 h 20"/>
                <a:gd name="T10" fmla="*/ 281 w 28"/>
                <a:gd name="T11" fmla="*/ 97 h 20"/>
                <a:gd name="T12" fmla="*/ 295 w 28"/>
                <a:gd name="T13" fmla="*/ 131 h 20"/>
                <a:gd name="T14" fmla="*/ 329 w 28"/>
                <a:gd name="T15" fmla="*/ 121 h 20"/>
                <a:gd name="T16" fmla="*/ 281 w 28"/>
                <a:gd name="T17" fmla="*/ 155 h 20"/>
                <a:gd name="T18" fmla="*/ 257 w 28"/>
                <a:gd name="T19" fmla="*/ 155 h 20"/>
                <a:gd name="T20" fmla="*/ 237 w 28"/>
                <a:gd name="T21" fmla="*/ 155 h 20"/>
                <a:gd name="T22" fmla="*/ 213 w 28"/>
                <a:gd name="T23" fmla="*/ 190 h 20"/>
                <a:gd name="T24" fmla="*/ 199 w 28"/>
                <a:gd name="T25" fmla="*/ 214 h 20"/>
                <a:gd name="T26" fmla="*/ 106 w 28"/>
                <a:gd name="T27" fmla="*/ 166 h 20"/>
                <a:gd name="T28" fmla="*/ 72 w 28"/>
                <a:gd name="T29" fmla="*/ 190 h 20"/>
                <a:gd name="T30" fmla="*/ 34 w 28"/>
                <a:gd name="T31" fmla="*/ 179 h 20"/>
                <a:gd name="T32" fmla="*/ 34 w 28"/>
                <a:gd name="T33" fmla="*/ 190 h 20"/>
                <a:gd name="T34" fmla="*/ 72 w 28"/>
                <a:gd name="T35" fmla="*/ 214 h 20"/>
                <a:gd name="T36" fmla="*/ 93 w 28"/>
                <a:gd name="T37" fmla="*/ 228 h 20"/>
                <a:gd name="T38" fmla="*/ 58 w 28"/>
                <a:gd name="T39" fmla="*/ 228 h 20"/>
                <a:gd name="T40" fmla="*/ 48 w 28"/>
                <a:gd name="T41" fmla="*/ 238 h 20"/>
                <a:gd name="T42" fmla="*/ 34 w 28"/>
                <a:gd name="T43" fmla="*/ 228 h 20"/>
                <a:gd name="T44" fmla="*/ 34 w 28"/>
                <a:gd name="T45" fmla="*/ 214 h 20"/>
                <a:gd name="T46" fmla="*/ 10 w 28"/>
                <a:gd name="T47" fmla="*/ 204 h 20"/>
                <a:gd name="T48" fmla="*/ 0 w 28"/>
                <a:gd name="T49" fmla="*/ 166 h 20"/>
                <a:gd name="T50" fmla="*/ 24 w 28"/>
                <a:gd name="T51" fmla="*/ 155 h 20"/>
                <a:gd name="T52" fmla="*/ 10 w 28"/>
                <a:gd name="T53" fmla="*/ 131 h 20"/>
                <a:gd name="T54" fmla="*/ 24 w 28"/>
                <a:gd name="T55" fmla="*/ 131 h 20"/>
                <a:gd name="T56" fmla="*/ 72 w 28"/>
                <a:gd name="T57" fmla="*/ 131 h 20"/>
                <a:gd name="T58" fmla="*/ 58 w 28"/>
                <a:gd name="T59" fmla="*/ 107 h 20"/>
                <a:gd name="T60" fmla="*/ 82 w 28"/>
                <a:gd name="T61" fmla="*/ 83 h 20"/>
                <a:gd name="T62" fmla="*/ 72 w 28"/>
                <a:gd name="T63" fmla="*/ 59 h 20"/>
                <a:gd name="T64" fmla="*/ 72 w 28"/>
                <a:gd name="T65" fmla="*/ 35 h 20"/>
                <a:gd name="T66" fmla="*/ 48 w 28"/>
                <a:gd name="T67" fmla="*/ 10 h 20"/>
                <a:gd name="T68" fmla="*/ 72 w 28"/>
                <a:gd name="T69" fmla="*/ 0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"/>
                <a:gd name="T106" fmla="*/ 0 h 20"/>
                <a:gd name="T107" fmla="*/ 28 w 28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" h="20">
                  <a:moveTo>
                    <a:pt x="6" y="0"/>
                  </a:moveTo>
                  <a:cubicBezTo>
                    <a:pt x="9" y="1"/>
                    <a:pt x="11" y="4"/>
                    <a:pt x="14" y="5"/>
                  </a:cubicBezTo>
                  <a:cubicBezTo>
                    <a:pt x="16" y="6"/>
                    <a:pt x="18" y="7"/>
                    <a:pt x="19" y="7"/>
                  </a:cubicBezTo>
                  <a:cubicBezTo>
                    <a:pt x="20" y="7"/>
                    <a:pt x="21" y="8"/>
                    <a:pt x="22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4" y="9"/>
                    <a:pt x="24" y="10"/>
                    <a:pt x="25" y="11"/>
                  </a:cubicBezTo>
                  <a:cubicBezTo>
                    <a:pt x="26" y="11"/>
                    <a:pt x="28" y="10"/>
                    <a:pt x="28" y="10"/>
                  </a:cubicBezTo>
                  <a:cubicBezTo>
                    <a:pt x="27" y="11"/>
                    <a:pt x="26" y="12"/>
                    <a:pt x="24" y="13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22" y="13"/>
                    <a:pt x="21" y="13"/>
                    <a:pt x="20" y="13"/>
                  </a:cubicBezTo>
                  <a:cubicBezTo>
                    <a:pt x="19" y="13"/>
                    <a:pt x="18" y="15"/>
                    <a:pt x="18" y="16"/>
                  </a:cubicBezTo>
                  <a:cubicBezTo>
                    <a:pt x="18" y="16"/>
                    <a:pt x="18" y="18"/>
                    <a:pt x="17" y="18"/>
                  </a:cubicBezTo>
                  <a:cubicBezTo>
                    <a:pt x="14" y="17"/>
                    <a:pt x="12" y="15"/>
                    <a:pt x="9" y="14"/>
                  </a:cubicBezTo>
                  <a:cubicBezTo>
                    <a:pt x="8" y="14"/>
                    <a:pt x="7" y="16"/>
                    <a:pt x="6" y="16"/>
                  </a:cubicBezTo>
                  <a:cubicBezTo>
                    <a:pt x="5" y="16"/>
                    <a:pt x="4" y="15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7" y="18"/>
                    <a:pt x="8" y="18"/>
                    <a:pt x="8" y="19"/>
                  </a:cubicBezTo>
                  <a:cubicBezTo>
                    <a:pt x="7" y="19"/>
                    <a:pt x="6" y="18"/>
                    <a:pt x="5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2" y="19"/>
                    <a:pt x="3" y="18"/>
                    <a:pt x="3" y="18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3"/>
                    <a:pt x="2" y="13"/>
                    <a:pt x="2" y="13"/>
                  </a:cubicBezTo>
                  <a:cubicBezTo>
                    <a:pt x="2" y="12"/>
                    <a:pt x="1" y="12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4" y="12"/>
                    <a:pt x="6" y="11"/>
                  </a:cubicBezTo>
                  <a:cubicBezTo>
                    <a:pt x="6" y="11"/>
                    <a:pt x="4" y="10"/>
                    <a:pt x="5" y="9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4" y="2"/>
                    <a:pt x="4" y="1"/>
                  </a:cubicBezTo>
                  <a:cubicBezTo>
                    <a:pt x="4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8" name="Freeform 993"/>
            <p:cNvSpPr>
              <a:spLocks/>
            </p:cNvSpPr>
            <p:nvPr/>
          </p:nvSpPr>
          <p:spPr bwMode="auto">
            <a:xfrm>
              <a:off x="6053" y="2169"/>
              <a:ext cx="170" cy="155"/>
            </a:xfrm>
            <a:custGeom>
              <a:avLst/>
              <a:gdLst>
                <a:gd name="T0" fmla="*/ 493 w 49"/>
                <a:gd name="T1" fmla="*/ 24 h 45"/>
                <a:gd name="T2" fmla="*/ 517 w 49"/>
                <a:gd name="T3" fmla="*/ 48 h 45"/>
                <a:gd name="T4" fmla="*/ 482 w 49"/>
                <a:gd name="T5" fmla="*/ 24 h 45"/>
                <a:gd name="T6" fmla="*/ 458 w 49"/>
                <a:gd name="T7" fmla="*/ 48 h 45"/>
                <a:gd name="T8" fmla="*/ 458 w 49"/>
                <a:gd name="T9" fmla="*/ 96 h 45"/>
                <a:gd name="T10" fmla="*/ 468 w 49"/>
                <a:gd name="T11" fmla="*/ 107 h 45"/>
                <a:gd name="T12" fmla="*/ 458 w 49"/>
                <a:gd name="T13" fmla="*/ 203 h 45"/>
                <a:gd name="T14" fmla="*/ 420 w 49"/>
                <a:gd name="T15" fmla="*/ 262 h 45"/>
                <a:gd name="T16" fmla="*/ 350 w 49"/>
                <a:gd name="T17" fmla="*/ 320 h 45"/>
                <a:gd name="T18" fmla="*/ 350 w 49"/>
                <a:gd name="T19" fmla="*/ 286 h 45"/>
                <a:gd name="T20" fmla="*/ 312 w 49"/>
                <a:gd name="T21" fmla="*/ 296 h 45"/>
                <a:gd name="T22" fmla="*/ 302 w 49"/>
                <a:gd name="T23" fmla="*/ 355 h 45"/>
                <a:gd name="T24" fmla="*/ 264 w 49"/>
                <a:gd name="T25" fmla="*/ 393 h 45"/>
                <a:gd name="T26" fmla="*/ 121 w 49"/>
                <a:gd name="T27" fmla="*/ 403 h 45"/>
                <a:gd name="T28" fmla="*/ 97 w 49"/>
                <a:gd name="T29" fmla="*/ 403 h 45"/>
                <a:gd name="T30" fmla="*/ 49 w 49"/>
                <a:gd name="T31" fmla="*/ 451 h 45"/>
                <a:gd name="T32" fmla="*/ 10 w 49"/>
                <a:gd name="T33" fmla="*/ 486 h 45"/>
                <a:gd name="T34" fmla="*/ 35 w 49"/>
                <a:gd name="T35" fmla="*/ 499 h 45"/>
                <a:gd name="T36" fmla="*/ 83 w 49"/>
                <a:gd name="T37" fmla="*/ 510 h 45"/>
                <a:gd name="T38" fmla="*/ 108 w 49"/>
                <a:gd name="T39" fmla="*/ 486 h 45"/>
                <a:gd name="T40" fmla="*/ 170 w 49"/>
                <a:gd name="T41" fmla="*/ 462 h 45"/>
                <a:gd name="T42" fmla="*/ 194 w 49"/>
                <a:gd name="T43" fmla="*/ 451 h 45"/>
                <a:gd name="T44" fmla="*/ 264 w 49"/>
                <a:gd name="T45" fmla="*/ 451 h 45"/>
                <a:gd name="T46" fmla="*/ 253 w 49"/>
                <a:gd name="T47" fmla="*/ 486 h 45"/>
                <a:gd name="T48" fmla="*/ 302 w 49"/>
                <a:gd name="T49" fmla="*/ 534 h 45"/>
                <a:gd name="T50" fmla="*/ 326 w 49"/>
                <a:gd name="T51" fmla="*/ 486 h 45"/>
                <a:gd name="T52" fmla="*/ 337 w 49"/>
                <a:gd name="T53" fmla="*/ 462 h 45"/>
                <a:gd name="T54" fmla="*/ 350 w 49"/>
                <a:gd name="T55" fmla="*/ 427 h 45"/>
                <a:gd name="T56" fmla="*/ 361 w 49"/>
                <a:gd name="T57" fmla="*/ 437 h 45"/>
                <a:gd name="T58" fmla="*/ 375 w 49"/>
                <a:gd name="T59" fmla="*/ 462 h 45"/>
                <a:gd name="T60" fmla="*/ 420 w 49"/>
                <a:gd name="T61" fmla="*/ 462 h 45"/>
                <a:gd name="T62" fmla="*/ 444 w 49"/>
                <a:gd name="T63" fmla="*/ 427 h 45"/>
                <a:gd name="T64" fmla="*/ 458 w 49"/>
                <a:gd name="T65" fmla="*/ 451 h 45"/>
                <a:gd name="T66" fmla="*/ 493 w 49"/>
                <a:gd name="T67" fmla="*/ 417 h 45"/>
                <a:gd name="T68" fmla="*/ 493 w 49"/>
                <a:gd name="T69" fmla="*/ 393 h 45"/>
                <a:gd name="T70" fmla="*/ 531 w 49"/>
                <a:gd name="T71" fmla="*/ 393 h 45"/>
                <a:gd name="T72" fmla="*/ 531 w 49"/>
                <a:gd name="T73" fmla="*/ 427 h 45"/>
                <a:gd name="T74" fmla="*/ 555 w 49"/>
                <a:gd name="T75" fmla="*/ 427 h 45"/>
                <a:gd name="T76" fmla="*/ 579 w 49"/>
                <a:gd name="T77" fmla="*/ 379 h 45"/>
                <a:gd name="T78" fmla="*/ 555 w 49"/>
                <a:gd name="T79" fmla="*/ 320 h 45"/>
                <a:gd name="T80" fmla="*/ 566 w 49"/>
                <a:gd name="T81" fmla="*/ 272 h 45"/>
                <a:gd name="T82" fmla="*/ 555 w 49"/>
                <a:gd name="T83" fmla="*/ 203 h 45"/>
                <a:gd name="T84" fmla="*/ 579 w 49"/>
                <a:gd name="T85" fmla="*/ 189 h 45"/>
                <a:gd name="T86" fmla="*/ 590 w 49"/>
                <a:gd name="T87" fmla="*/ 141 h 45"/>
                <a:gd name="T88" fmla="*/ 555 w 49"/>
                <a:gd name="T89" fmla="*/ 96 h 45"/>
                <a:gd name="T90" fmla="*/ 531 w 49"/>
                <a:gd name="T91" fmla="*/ 48 h 45"/>
                <a:gd name="T92" fmla="*/ 493 w 49"/>
                <a:gd name="T93" fmla="*/ 0 h 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9"/>
                <a:gd name="T142" fmla="*/ 0 h 45"/>
                <a:gd name="T143" fmla="*/ 49 w 49"/>
                <a:gd name="T144" fmla="*/ 45 h 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9" h="45">
                  <a:moveTo>
                    <a:pt x="41" y="0"/>
                  </a:moveTo>
                  <a:cubicBezTo>
                    <a:pt x="40" y="1"/>
                    <a:pt x="40" y="1"/>
                    <a:pt x="41" y="2"/>
                  </a:cubicBezTo>
                  <a:cubicBezTo>
                    <a:pt x="41" y="2"/>
                    <a:pt x="42" y="1"/>
                    <a:pt x="43" y="1"/>
                  </a:cubicBezTo>
                  <a:cubicBezTo>
                    <a:pt x="44" y="2"/>
                    <a:pt x="43" y="3"/>
                    <a:pt x="43" y="4"/>
                  </a:cubicBezTo>
                  <a:cubicBezTo>
                    <a:pt x="42" y="5"/>
                    <a:pt x="41" y="4"/>
                    <a:pt x="40" y="4"/>
                  </a:cubicBezTo>
                  <a:cubicBezTo>
                    <a:pt x="40" y="4"/>
                    <a:pt x="40" y="2"/>
                    <a:pt x="40" y="2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8" y="3"/>
                    <a:pt x="38" y="3"/>
                    <a:pt x="38" y="4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7" y="6"/>
                    <a:pt x="38" y="7"/>
                    <a:pt x="38" y="8"/>
                  </a:cubicBezTo>
                  <a:cubicBezTo>
                    <a:pt x="38" y="9"/>
                    <a:pt x="36" y="9"/>
                    <a:pt x="37" y="10"/>
                  </a:cubicBezTo>
                  <a:cubicBezTo>
                    <a:pt x="37" y="10"/>
                    <a:pt x="38" y="8"/>
                    <a:pt x="39" y="9"/>
                  </a:cubicBezTo>
                  <a:cubicBezTo>
                    <a:pt x="40" y="10"/>
                    <a:pt x="40" y="12"/>
                    <a:pt x="40" y="14"/>
                  </a:cubicBezTo>
                  <a:cubicBezTo>
                    <a:pt x="40" y="15"/>
                    <a:pt x="39" y="16"/>
                    <a:pt x="38" y="17"/>
                  </a:cubicBezTo>
                  <a:cubicBezTo>
                    <a:pt x="38" y="18"/>
                    <a:pt x="38" y="19"/>
                    <a:pt x="37" y="20"/>
                  </a:cubicBezTo>
                  <a:cubicBezTo>
                    <a:pt x="37" y="21"/>
                    <a:pt x="36" y="21"/>
                    <a:pt x="35" y="22"/>
                  </a:cubicBezTo>
                  <a:cubicBezTo>
                    <a:pt x="35" y="23"/>
                    <a:pt x="35" y="24"/>
                    <a:pt x="33" y="25"/>
                  </a:cubicBezTo>
                  <a:cubicBezTo>
                    <a:pt x="32" y="26"/>
                    <a:pt x="31" y="27"/>
                    <a:pt x="29" y="27"/>
                  </a:cubicBezTo>
                  <a:cubicBezTo>
                    <a:pt x="28" y="27"/>
                    <a:pt x="27" y="26"/>
                    <a:pt x="27" y="25"/>
                  </a:cubicBezTo>
                  <a:cubicBezTo>
                    <a:pt x="27" y="25"/>
                    <a:pt x="28" y="24"/>
                    <a:pt x="29" y="24"/>
                  </a:cubicBezTo>
                  <a:cubicBezTo>
                    <a:pt x="29" y="23"/>
                    <a:pt x="28" y="23"/>
                    <a:pt x="28" y="23"/>
                  </a:cubicBezTo>
                  <a:cubicBezTo>
                    <a:pt x="27" y="23"/>
                    <a:pt x="26" y="24"/>
                    <a:pt x="26" y="25"/>
                  </a:cubicBezTo>
                  <a:cubicBezTo>
                    <a:pt x="26" y="26"/>
                    <a:pt x="27" y="27"/>
                    <a:pt x="26" y="28"/>
                  </a:cubicBezTo>
                  <a:cubicBezTo>
                    <a:pt x="26" y="29"/>
                    <a:pt x="25" y="29"/>
                    <a:pt x="25" y="30"/>
                  </a:cubicBezTo>
                  <a:cubicBezTo>
                    <a:pt x="24" y="31"/>
                    <a:pt x="25" y="32"/>
                    <a:pt x="24" y="32"/>
                  </a:cubicBezTo>
                  <a:cubicBezTo>
                    <a:pt x="24" y="33"/>
                    <a:pt x="23" y="33"/>
                    <a:pt x="22" y="33"/>
                  </a:cubicBezTo>
                  <a:cubicBezTo>
                    <a:pt x="20" y="33"/>
                    <a:pt x="17" y="33"/>
                    <a:pt x="14" y="33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9" y="33"/>
                    <a:pt x="9" y="33"/>
                    <a:pt x="8" y="34"/>
                  </a:cubicBezTo>
                  <a:cubicBezTo>
                    <a:pt x="7" y="34"/>
                    <a:pt x="8" y="35"/>
                    <a:pt x="8" y="35"/>
                  </a:cubicBezTo>
                  <a:cubicBezTo>
                    <a:pt x="7" y="36"/>
                    <a:pt x="5" y="37"/>
                    <a:pt x="4" y="38"/>
                  </a:cubicBezTo>
                  <a:cubicBezTo>
                    <a:pt x="3" y="39"/>
                    <a:pt x="3" y="40"/>
                    <a:pt x="2" y="40"/>
                  </a:cubicBezTo>
                  <a:cubicBezTo>
                    <a:pt x="2" y="40"/>
                    <a:pt x="1" y="40"/>
                    <a:pt x="1" y="41"/>
                  </a:cubicBezTo>
                  <a:cubicBezTo>
                    <a:pt x="0" y="42"/>
                    <a:pt x="1" y="42"/>
                    <a:pt x="1" y="43"/>
                  </a:cubicBezTo>
                  <a:cubicBezTo>
                    <a:pt x="2" y="42"/>
                    <a:pt x="3" y="42"/>
                    <a:pt x="3" y="42"/>
                  </a:cubicBezTo>
                  <a:cubicBezTo>
                    <a:pt x="4" y="42"/>
                    <a:pt x="5" y="42"/>
                    <a:pt x="5" y="42"/>
                  </a:cubicBezTo>
                  <a:cubicBezTo>
                    <a:pt x="6" y="42"/>
                    <a:pt x="7" y="43"/>
                    <a:pt x="7" y="43"/>
                  </a:cubicBezTo>
                  <a:cubicBezTo>
                    <a:pt x="8" y="42"/>
                    <a:pt x="7" y="41"/>
                    <a:pt x="7" y="41"/>
                  </a:cubicBezTo>
                  <a:cubicBezTo>
                    <a:pt x="7" y="40"/>
                    <a:pt x="8" y="41"/>
                    <a:pt x="9" y="41"/>
                  </a:cubicBezTo>
                  <a:cubicBezTo>
                    <a:pt x="10" y="41"/>
                    <a:pt x="11" y="41"/>
                    <a:pt x="11" y="40"/>
                  </a:cubicBezTo>
                  <a:cubicBezTo>
                    <a:pt x="12" y="40"/>
                    <a:pt x="13" y="39"/>
                    <a:pt x="14" y="39"/>
                  </a:cubicBezTo>
                  <a:cubicBezTo>
                    <a:pt x="14" y="39"/>
                    <a:pt x="15" y="40"/>
                    <a:pt x="15" y="40"/>
                  </a:cubicBezTo>
                  <a:cubicBezTo>
                    <a:pt x="15" y="39"/>
                    <a:pt x="15" y="39"/>
                    <a:pt x="16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20" y="37"/>
                    <a:pt x="21" y="37"/>
                    <a:pt x="22" y="38"/>
                  </a:cubicBezTo>
                  <a:cubicBezTo>
                    <a:pt x="23" y="38"/>
                    <a:pt x="22" y="39"/>
                    <a:pt x="22" y="40"/>
                  </a:cubicBezTo>
                  <a:cubicBezTo>
                    <a:pt x="22" y="40"/>
                    <a:pt x="21" y="40"/>
                    <a:pt x="21" y="41"/>
                  </a:cubicBezTo>
                  <a:cubicBezTo>
                    <a:pt x="22" y="41"/>
                    <a:pt x="21" y="43"/>
                    <a:pt x="22" y="43"/>
                  </a:cubicBezTo>
                  <a:cubicBezTo>
                    <a:pt x="23" y="44"/>
                    <a:pt x="23" y="45"/>
                    <a:pt x="25" y="45"/>
                  </a:cubicBezTo>
                  <a:cubicBezTo>
                    <a:pt x="25" y="45"/>
                    <a:pt x="26" y="44"/>
                    <a:pt x="26" y="43"/>
                  </a:cubicBezTo>
                  <a:cubicBezTo>
                    <a:pt x="27" y="42"/>
                    <a:pt x="26" y="41"/>
                    <a:pt x="27" y="41"/>
                  </a:cubicBezTo>
                  <a:cubicBezTo>
                    <a:pt x="28" y="40"/>
                    <a:pt x="29" y="41"/>
                    <a:pt x="30" y="40"/>
                  </a:cubicBezTo>
                  <a:cubicBezTo>
                    <a:pt x="30" y="40"/>
                    <a:pt x="29" y="39"/>
                    <a:pt x="28" y="39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5"/>
                    <a:pt x="29" y="36"/>
                    <a:pt x="29" y="36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30" y="38"/>
                    <a:pt x="30" y="37"/>
                    <a:pt x="30" y="37"/>
                  </a:cubicBezTo>
                  <a:cubicBezTo>
                    <a:pt x="31" y="37"/>
                    <a:pt x="32" y="37"/>
                    <a:pt x="32" y="38"/>
                  </a:cubicBezTo>
                  <a:cubicBezTo>
                    <a:pt x="32" y="38"/>
                    <a:pt x="31" y="38"/>
                    <a:pt x="31" y="39"/>
                  </a:cubicBezTo>
                  <a:cubicBezTo>
                    <a:pt x="31" y="39"/>
                    <a:pt x="32" y="39"/>
                    <a:pt x="33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5" y="39"/>
                    <a:pt x="36" y="39"/>
                    <a:pt x="36" y="39"/>
                  </a:cubicBezTo>
                  <a:cubicBezTo>
                    <a:pt x="37" y="38"/>
                    <a:pt x="36" y="37"/>
                    <a:pt x="37" y="36"/>
                  </a:cubicBezTo>
                  <a:cubicBezTo>
                    <a:pt x="38" y="36"/>
                    <a:pt x="39" y="36"/>
                    <a:pt x="39" y="36"/>
                  </a:cubicBezTo>
                  <a:cubicBezTo>
                    <a:pt x="40" y="37"/>
                    <a:pt x="38" y="37"/>
                    <a:pt x="38" y="38"/>
                  </a:cubicBezTo>
                  <a:cubicBezTo>
                    <a:pt x="38" y="39"/>
                    <a:pt x="40" y="39"/>
                    <a:pt x="40" y="39"/>
                  </a:cubicBezTo>
                  <a:cubicBezTo>
                    <a:pt x="40" y="38"/>
                    <a:pt x="40" y="36"/>
                    <a:pt x="41" y="35"/>
                  </a:cubicBezTo>
                  <a:cubicBezTo>
                    <a:pt x="41" y="35"/>
                    <a:pt x="42" y="36"/>
                    <a:pt x="42" y="35"/>
                  </a:cubicBezTo>
                  <a:cubicBezTo>
                    <a:pt x="42" y="35"/>
                    <a:pt x="41" y="34"/>
                    <a:pt x="41" y="33"/>
                  </a:cubicBezTo>
                  <a:cubicBezTo>
                    <a:pt x="42" y="33"/>
                    <a:pt x="42" y="32"/>
                    <a:pt x="42" y="32"/>
                  </a:cubicBezTo>
                  <a:cubicBezTo>
                    <a:pt x="43" y="32"/>
                    <a:pt x="44" y="33"/>
                    <a:pt x="44" y="33"/>
                  </a:cubicBezTo>
                  <a:cubicBezTo>
                    <a:pt x="44" y="34"/>
                    <a:pt x="43" y="34"/>
                    <a:pt x="43" y="35"/>
                  </a:cubicBezTo>
                  <a:cubicBezTo>
                    <a:pt x="43" y="35"/>
                    <a:pt x="43" y="36"/>
                    <a:pt x="44" y="36"/>
                  </a:cubicBezTo>
                  <a:cubicBezTo>
                    <a:pt x="44" y="36"/>
                    <a:pt x="43" y="37"/>
                    <a:pt x="44" y="37"/>
                  </a:cubicBezTo>
                  <a:cubicBezTo>
                    <a:pt x="44" y="37"/>
                    <a:pt x="46" y="36"/>
                    <a:pt x="46" y="36"/>
                  </a:cubicBezTo>
                  <a:cubicBezTo>
                    <a:pt x="47" y="35"/>
                    <a:pt x="46" y="34"/>
                    <a:pt x="46" y="33"/>
                  </a:cubicBezTo>
                  <a:cubicBezTo>
                    <a:pt x="47" y="33"/>
                    <a:pt x="48" y="33"/>
                    <a:pt x="48" y="32"/>
                  </a:cubicBezTo>
                  <a:cubicBezTo>
                    <a:pt x="48" y="31"/>
                    <a:pt x="47" y="31"/>
                    <a:pt x="46" y="30"/>
                  </a:cubicBezTo>
                  <a:cubicBezTo>
                    <a:pt x="46" y="29"/>
                    <a:pt x="46" y="28"/>
                    <a:pt x="46" y="27"/>
                  </a:cubicBezTo>
                  <a:cubicBezTo>
                    <a:pt x="46" y="27"/>
                    <a:pt x="46" y="26"/>
                    <a:pt x="47" y="26"/>
                  </a:cubicBezTo>
                  <a:cubicBezTo>
                    <a:pt x="47" y="25"/>
                    <a:pt x="47" y="24"/>
                    <a:pt x="47" y="23"/>
                  </a:cubicBezTo>
                  <a:cubicBezTo>
                    <a:pt x="46" y="22"/>
                    <a:pt x="45" y="22"/>
                    <a:pt x="45" y="20"/>
                  </a:cubicBezTo>
                  <a:cubicBezTo>
                    <a:pt x="45" y="19"/>
                    <a:pt x="46" y="18"/>
                    <a:pt x="46" y="17"/>
                  </a:cubicBezTo>
                  <a:cubicBezTo>
                    <a:pt x="47" y="17"/>
                    <a:pt x="48" y="18"/>
                    <a:pt x="48" y="17"/>
                  </a:cubicBezTo>
                  <a:cubicBezTo>
                    <a:pt x="49" y="17"/>
                    <a:pt x="48" y="16"/>
                    <a:pt x="48" y="16"/>
                  </a:cubicBezTo>
                  <a:cubicBezTo>
                    <a:pt x="48" y="15"/>
                    <a:pt x="49" y="15"/>
                    <a:pt x="49" y="14"/>
                  </a:cubicBezTo>
                  <a:cubicBezTo>
                    <a:pt x="49" y="14"/>
                    <a:pt x="49" y="13"/>
                    <a:pt x="49" y="12"/>
                  </a:cubicBezTo>
                  <a:cubicBezTo>
                    <a:pt x="48" y="11"/>
                    <a:pt x="48" y="10"/>
                    <a:pt x="48" y="9"/>
                  </a:cubicBezTo>
                  <a:cubicBezTo>
                    <a:pt x="47" y="9"/>
                    <a:pt x="46" y="8"/>
                    <a:pt x="46" y="8"/>
                  </a:cubicBezTo>
                  <a:cubicBezTo>
                    <a:pt x="46" y="7"/>
                    <a:pt x="46" y="6"/>
                    <a:pt x="45" y="6"/>
                  </a:cubicBezTo>
                  <a:cubicBezTo>
                    <a:pt x="45" y="5"/>
                    <a:pt x="44" y="5"/>
                    <a:pt x="44" y="4"/>
                  </a:cubicBezTo>
                  <a:cubicBezTo>
                    <a:pt x="44" y="3"/>
                    <a:pt x="44" y="1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9" name="Freeform 994"/>
            <p:cNvSpPr>
              <a:spLocks/>
            </p:cNvSpPr>
            <p:nvPr/>
          </p:nvSpPr>
          <p:spPr bwMode="auto">
            <a:xfrm>
              <a:off x="6081" y="2311"/>
              <a:ext cx="45" cy="27"/>
            </a:xfrm>
            <a:custGeom>
              <a:avLst/>
              <a:gdLst>
                <a:gd name="T0" fmla="*/ 0 w 13"/>
                <a:gd name="T1" fmla="*/ 47 h 8"/>
                <a:gd name="T2" fmla="*/ 10 w 13"/>
                <a:gd name="T3" fmla="*/ 81 h 8"/>
                <a:gd name="T4" fmla="*/ 48 w 13"/>
                <a:gd name="T5" fmla="*/ 91 h 8"/>
                <a:gd name="T6" fmla="*/ 59 w 13"/>
                <a:gd name="T7" fmla="*/ 91 h 8"/>
                <a:gd name="T8" fmla="*/ 59 w 13"/>
                <a:gd name="T9" fmla="*/ 67 h 8"/>
                <a:gd name="T10" fmla="*/ 83 w 13"/>
                <a:gd name="T11" fmla="*/ 47 h 8"/>
                <a:gd name="T12" fmla="*/ 107 w 13"/>
                <a:gd name="T13" fmla="*/ 57 h 8"/>
                <a:gd name="T14" fmla="*/ 121 w 13"/>
                <a:gd name="T15" fmla="*/ 57 h 8"/>
                <a:gd name="T16" fmla="*/ 132 w 13"/>
                <a:gd name="T17" fmla="*/ 34 h 8"/>
                <a:gd name="T18" fmla="*/ 145 w 13"/>
                <a:gd name="T19" fmla="*/ 24 h 8"/>
                <a:gd name="T20" fmla="*/ 145 w 13"/>
                <a:gd name="T21" fmla="*/ 24 h 8"/>
                <a:gd name="T22" fmla="*/ 132 w 13"/>
                <a:gd name="T23" fmla="*/ 0 h 8"/>
                <a:gd name="T24" fmla="*/ 107 w 13"/>
                <a:gd name="T25" fmla="*/ 0 h 8"/>
                <a:gd name="T26" fmla="*/ 83 w 13"/>
                <a:gd name="T27" fmla="*/ 0 h 8"/>
                <a:gd name="T28" fmla="*/ 73 w 13"/>
                <a:gd name="T29" fmla="*/ 24 h 8"/>
                <a:gd name="T30" fmla="*/ 48 w 13"/>
                <a:gd name="T31" fmla="*/ 24 h 8"/>
                <a:gd name="T32" fmla="*/ 35 w 13"/>
                <a:gd name="T33" fmla="*/ 24 h 8"/>
                <a:gd name="T34" fmla="*/ 24 w 13"/>
                <a:gd name="T35" fmla="*/ 34 h 8"/>
                <a:gd name="T36" fmla="*/ 0 w 13"/>
                <a:gd name="T37" fmla="*/ 4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8"/>
                <a:gd name="T59" fmla="*/ 13 w 13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8">
                  <a:moveTo>
                    <a:pt x="0" y="4"/>
                  </a:move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9" y="5"/>
                    <a:pt x="10" y="6"/>
                    <a:pt x="10" y="5"/>
                  </a:cubicBezTo>
                  <a:cubicBezTo>
                    <a:pt x="11" y="5"/>
                    <a:pt x="10" y="4"/>
                    <a:pt x="11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4" y="1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0" name="Freeform 995"/>
            <p:cNvSpPr>
              <a:spLocks/>
            </p:cNvSpPr>
            <p:nvPr/>
          </p:nvSpPr>
          <p:spPr bwMode="auto">
            <a:xfrm>
              <a:off x="6081" y="2269"/>
              <a:ext cx="17" cy="14"/>
            </a:xfrm>
            <a:custGeom>
              <a:avLst/>
              <a:gdLst>
                <a:gd name="T0" fmla="*/ 0 w 5"/>
                <a:gd name="T1" fmla="*/ 24 h 4"/>
                <a:gd name="T2" fmla="*/ 34 w 5"/>
                <a:gd name="T3" fmla="*/ 14 h 4"/>
                <a:gd name="T4" fmla="*/ 34 w 5"/>
                <a:gd name="T5" fmla="*/ 49 h 4"/>
                <a:gd name="T6" fmla="*/ 0 w 5"/>
                <a:gd name="T7" fmla="*/ 2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0" y="2"/>
                  </a:moveTo>
                  <a:cubicBezTo>
                    <a:pt x="2" y="1"/>
                    <a:pt x="3" y="0"/>
                    <a:pt x="3" y="1"/>
                  </a:cubicBezTo>
                  <a:cubicBezTo>
                    <a:pt x="5" y="1"/>
                    <a:pt x="3" y="2"/>
                    <a:pt x="3" y="4"/>
                  </a:cubicBezTo>
                  <a:cubicBezTo>
                    <a:pt x="2" y="4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1" name="Freeform 996"/>
            <p:cNvSpPr>
              <a:spLocks/>
            </p:cNvSpPr>
            <p:nvPr/>
          </p:nvSpPr>
          <p:spPr bwMode="auto">
            <a:xfrm>
              <a:off x="6053" y="2380"/>
              <a:ext cx="14" cy="0"/>
            </a:xfrm>
            <a:custGeom>
              <a:avLst/>
              <a:gdLst>
                <a:gd name="T0" fmla="*/ 0 w 4"/>
                <a:gd name="T1" fmla="*/ 35 w 4"/>
                <a:gd name="T2" fmla="*/ 35 w 4"/>
                <a:gd name="T3" fmla="*/ 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0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2" name="Freeform 997"/>
            <p:cNvSpPr>
              <a:spLocks/>
            </p:cNvSpPr>
            <p:nvPr/>
          </p:nvSpPr>
          <p:spPr bwMode="auto">
            <a:xfrm>
              <a:off x="6026" y="2338"/>
              <a:ext cx="14" cy="0"/>
            </a:xfrm>
            <a:custGeom>
              <a:avLst/>
              <a:gdLst>
                <a:gd name="T0" fmla="*/ 0 w 4"/>
                <a:gd name="T1" fmla="*/ 35 w 4"/>
                <a:gd name="T2" fmla="*/ 35 w 4"/>
                <a:gd name="T3" fmla="*/ 14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1" y="0"/>
                    <a:pt x="1" y="0"/>
                    <a:pt x="3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3" name="Freeform 998"/>
            <p:cNvSpPr>
              <a:spLocks/>
            </p:cNvSpPr>
            <p:nvPr/>
          </p:nvSpPr>
          <p:spPr bwMode="auto">
            <a:xfrm>
              <a:off x="6040" y="2324"/>
              <a:ext cx="41" cy="42"/>
            </a:xfrm>
            <a:custGeom>
              <a:avLst/>
              <a:gdLst>
                <a:gd name="T0" fmla="*/ 130 w 12"/>
                <a:gd name="T1" fmla="*/ 137 h 12"/>
                <a:gd name="T2" fmla="*/ 130 w 12"/>
                <a:gd name="T3" fmla="*/ 112 h 12"/>
                <a:gd name="T4" fmla="*/ 116 w 12"/>
                <a:gd name="T5" fmla="*/ 98 h 12"/>
                <a:gd name="T6" fmla="*/ 130 w 12"/>
                <a:gd name="T7" fmla="*/ 74 h 12"/>
                <a:gd name="T8" fmla="*/ 140 w 12"/>
                <a:gd name="T9" fmla="*/ 63 h 12"/>
                <a:gd name="T10" fmla="*/ 140 w 12"/>
                <a:gd name="T11" fmla="*/ 39 h 12"/>
                <a:gd name="T12" fmla="*/ 130 w 12"/>
                <a:gd name="T13" fmla="*/ 39 h 12"/>
                <a:gd name="T14" fmla="*/ 116 w 12"/>
                <a:gd name="T15" fmla="*/ 39 h 12"/>
                <a:gd name="T16" fmla="*/ 116 w 12"/>
                <a:gd name="T17" fmla="*/ 24 h 12"/>
                <a:gd name="T18" fmla="*/ 130 w 12"/>
                <a:gd name="T19" fmla="*/ 14 h 12"/>
                <a:gd name="T20" fmla="*/ 116 w 12"/>
                <a:gd name="T21" fmla="*/ 14 h 12"/>
                <a:gd name="T22" fmla="*/ 106 w 12"/>
                <a:gd name="T23" fmla="*/ 24 h 12"/>
                <a:gd name="T24" fmla="*/ 82 w 12"/>
                <a:gd name="T25" fmla="*/ 14 h 12"/>
                <a:gd name="T26" fmla="*/ 82 w 12"/>
                <a:gd name="T27" fmla="*/ 0 h 12"/>
                <a:gd name="T28" fmla="*/ 58 w 12"/>
                <a:gd name="T29" fmla="*/ 0 h 12"/>
                <a:gd name="T30" fmla="*/ 58 w 12"/>
                <a:gd name="T31" fmla="*/ 0 h 12"/>
                <a:gd name="T32" fmla="*/ 48 w 12"/>
                <a:gd name="T33" fmla="*/ 14 h 12"/>
                <a:gd name="T34" fmla="*/ 34 w 12"/>
                <a:gd name="T35" fmla="*/ 24 h 12"/>
                <a:gd name="T36" fmla="*/ 24 w 12"/>
                <a:gd name="T37" fmla="*/ 14 h 12"/>
                <a:gd name="T38" fmla="*/ 0 w 12"/>
                <a:gd name="T39" fmla="*/ 24 h 12"/>
                <a:gd name="T40" fmla="*/ 10 w 12"/>
                <a:gd name="T41" fmla="*/ 39 h 12"/>
                <a:gd name="T42" fmla="*/ 34 w 12"/>
                <a:gd name="T43" fmla="*/ 49 h 12"/>
                <a:gd name="T44" fmla="*/ 34 w 12"/>
                <a:gd name="T45" fmla="*/ 49 h 12"/>
                <a:gd name="T46" fmla="*/ 10 w 12"/>
                <a:gd name="T47" fmla="*/ 49 h 12"/>
                <a:gd name="T48" fmla="*/ 10 w 12"/>
                <a:gd name="T49" fmla="*/ 63 h 12"/>
                <a:gd name="T50" fmla="*/ 24 w 12"/>
                <a:gd name="T51" fmla="*/ 63 h 12"/>
                <a:gd name="T52" fmla="*/ 34 w 12"/>
                <a:gd name="T53" fmla="*/ 63 h 12"/>
                <a:gd name="T54" fmla="*/ 48 w 12"/>
                <a:gd name="T55" fmla="*/ 63 h 12"/>
                <a:gd name="T56" fmla="*/ 34 w 12"/>
                <a:gd name="T57" fmla="*/ 84 h 12"/>
                <a:gd name="T58" fmla="*/ 58 w 12"/>
                <a:gd name="T59" fmla="*/ 74 h 12"/>
                <a:gd name="T60" fmla="*/ 58 w 12"/>
                <a:gd name="T61" fmla="*/ 63 h 12"/>
                <a:gd name="T62" fmla="*/ 48 w 12"/>
                <a:gd name="T63" fmla="*/ 63 h 12"/>
                <a:gd name="T64" fmla="*/ 48 w 12"/>
                <a:gd name="T65" fmla="*/ 49 h 12"/>
                <a:gd name="T66" fmla="*/ 34 w 12"/>
                <a:gd name="T67" fmla="*/ 39 h 12"/>
                <a:gd name="T68" fmla="*/ 58 w 12"/>
                <a:gd name="T69" fmla="*/ 49 h 12"/>
                <a:gd name="T70" fmla="*/ 72 w 12"/>
                <a:gd name="T71" fmla="*/ 63 h 12"/>
                <a:gd name="T72" fmla="*/ 72 w 12"/>
                <a:gd name="T73" fmla="*/ 74 h 12"/>
                <a:gd name="T74" fmla="*/ 58 w 12"/>
                <a:gd name="T75" fmla="*/ 84 h 12"/>
                <a:gd name="T76" fmla="*/ 58 w 12"/>
                <a:gd name="T77" fmla="*/ 112 h 12"/>
                <a:gd name="T78" fmla="*/ 72 w 12"/>
                <a:gd name="T79" fmla="*/ 123 h 12"/>
                <a:gd name="T80" fmla="*/ 58 w 12"/>
                <a:gd name="T81" fmla="*/ 137 h 12"/>
                <a:gd name="T82" fmla="*/ 82 w 12"/>
                <a:gd name="T83" fmla="*/ 137 h 12"/>
                <a:gd name="T84" fmla="*/ 72 w 12"/>
                <a:gd name="T85" fmla="*/ 123 h 12"/>
                <a:gd name="T86" fmla="*/ 92 w 12"/>
                <a:gd name="T87" fmla="*/ 123 h 12"/>
                <a:gd name="T88" fmla="*/ 92 w 12"/>
                <a:gd name="T89" fmla="*/ 137 h 12"/>
                <a:gd name="T90" fmla="*/ 92 w 12"/>
                <a:gd name="T91" fmla="*/ 147 h 12"/>
                <a:gd name="T92" fmla="*/ 116 w 12"/>
                <a:gd name="T93" fmla="*/ 147 h 12"/>
                <a:gd name="T94" fmla="*/ 116 w 12"/>
                <a:gd name="T95" fmla="*/ 137 h 12"/>
                <a:gd name="T96" fmla="*/ 130 w 12"/>
                <a:gd name="T97" fmla="*/ 137 h 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"/>
                <a:gd name="T148" fmla="*/ 0 h 12"/>
                <a:gd name="T149" fmla="*/ 12 w 12"/>
                <a:gd name="T150" fmla="*/ 12 h 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" h="12">
                  <a:moveTo>
                    <a:pt x="11" y="11"/>
                  </a:move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0" y="8"/>
                    <a:pt x="10" y="8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4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6" y="12"/>
                    <a:pt x="7" y="12"/>
                    <a:pt x="7" y="11"/>
                  </a:cubicBezTo>
                  <a:cubicBezTo>
                    <a:pt x="8" y="11"/>
                    <a:pt x="6" y="10"/>
                    <a:pt x="6" y="10"/>
                  </a:cubicBezTo>
                  <a:cubicBezTo>
                    <a:pt x="7" y="9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8" y="12"/>
                    <a:pt x="7" y="12"/>
                    <a:pt x="8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1"/>
                    <a:pt x="9" y="11"/>
                    <a:pt x="10" y="11"/>
                  </a:cubicBezTo>
                  <a:cubicBezTo>
                    <a:pt x="10" y="10"/>
                    <a:pt x="10" y="11"/>
                    <a:pt x="11" y="1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4" name="Freeform 999"/>
            <p:cNvSpPr>
              <a:spLocks/>
            </p:cNvSpPr>
            <p:nvPr/>
          </p:nvSpPr>
          <p:spPr bwMode="auto">
            <a:xfrm>
              <a:off x="6026" y="2297"/>
              <a:ext cx="0" cy="14"/>
            </a:xfrm>
            <a:custGeom>
              <a:avLst/>
              <a:gdLst>
                <a:gd name="T0" fmla="*/ 0 h 4"/>
                <a:gd name="T1" fmla="*/ 49 h 4"/>
                <a:gd name="T2" fmla="*/ 49 h 4"/>
                <a:gd name="T3" fmla="*/ 0 h 4"/>
                <a:gd name="T4" fmla="*/ 0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5" name="Freeform 1000"/>
            <p:cNvSpPr>
              <a:spLocks/>
            </p:cNvSpPr>
            <p:nvPr/>
          </p:nvSpPr>
          <p:spPr bwMode="auto">
            <a:xfrm>
              <a:off x="5251" y="2747"/>
              <a:ext cx="42" cy="58"/>
            </a:xfrm>
            <a:custGeom>
              <a:avLst/>
              <a:gdLst>
                <a:gd name="T0" fmla="*/ 49 w 12"/>
                <a:gd name="T1" fmla="*/ 10 h 17"/>
                <a:gd name="T2" fmla="*/ 98 w 12"/>
                <a:gd name="T3" fmla="*/ 68 h 17"/>
                <a:gd name="T4" fmla="*/ 137 w 12"/>
                <a:gd name="T5" fmla="*/ 130 h 17"/>
                <a:gd name="T6" fmla="*/ 123 w 12"/>
                <a:gd name="T7" fmla="*/ 174 h 17"/>
                <a:gd name="T8" fmla="*/ 84 w 12"/>
                <a:gd name="T9" fmla="*/ 188 h 17"/>
                <a:gd name="T10" fmla="*/ 63 w 12"/>
                <a:gd name="T11" fmla="*/ 198 h 17"/>
                <a:gd name="T12" fmla="*/ 24 w 12"/>
                <a:gd name="T13" fmla="*/ 164 h 17"/>
                <a:gd name="T14" fmla="*/ 24 w 12"/>
                <a:gd name="T15" fmla="*/ 140 h 17"/>
                <a:gd name="T16" fmla="*/ 14 w 12"/>
                <a:gd name="T17" fmla="*/ 116 h 17"/>
                <a:gd name="T18" fmla="*/ 0 w 12"/>
                <a:gd name="T19" fmla="*/ 92 h 17"/>
                <a:gd name="T20" fmla="*/ 0 w 12"/>
                <a:gd name="T21" fmla="*/ 68 h 17"/>
                <a:gd name="T22" fmla="*/ 14 w 12"/>
                <a:gd name="T23" fmla="*/ 92 h 17"/>
                <a:gd name="T24" fmla="*/ 24 w 12"/>
                <a:gd name="T25" fmla="*/ 58 h 17"/>
                <a:gd name="T26" fmla="*/ 24 w 12"/>
                <a:gd name="T27" fmla="*/ 34 h 17"/>
                <a:gd name="T28" fmla="*/ 24 w 12"/>
                <a:gd name="T29" fmla="*/ 24 h 17"/>
                <a:gd name="T30" fmla="*/ 49 w 12"/>
                <a:gd name="T31" fmla="*/ 34 h 17"/>
                <a:gd name="T32" fmla="*/ 39 w 12"/>
                <a:gd name="T33" fmla="*/ 10 h 17"/>
                <a:gd name="T34" fmla="*/ 14 w 12"/>
                <a:gd name="T35" fmla="*/ 10 h 17"/>
                <a:gd name="T36" fmla="*/ 49 w 12"/>
                <a:gd name="T37" fmla="*/ 1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17"/>
                <a:gd name="T59" fmla="*/ 12 w 12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17">
                  <a:moveTo>
                    <a:pt x="4" y="1"/>
                  </a:moveTo>
                  <a:cubicBezTo>
                    <a:pt x="6" y="3"/>
                    <a:pt x="7" y="4"/>
                    <a:pt x="8" y="6"/>
                  </a:cubicBezTo>
                  <a:cubicBezTo>
                    <a:pt x="9" y="8"/>
                    <a:pt x="11" y="10"/>
                    <a:pt x="11" y="11"/>
                  </a:cubicBezTo>
                  <a:cubicBezTo>
                    <a:pt x="12" y="13"/>
                    <a:pt x="11" y="14"/>
                    <a:pt x="10" y="15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6" name="Freeform 1001"/>
            <p:cNvSpPr>
              <a:spLocks/>
            </p:cNvSpPr>
            <p:nvPr/>
          </p:nvSpPr>
          <p:spPr bwMode="auto">
            <a:xfrm>
              <a:off x="5631" y="2875"/>
              <a:ext cx="28" cy="14"/>
            </a:xfrm>
            <a:custGeom>
              <a:avLst/>
              <a:gdLst>
                <a:gd name="T0" fmla="*/ 14 w 8"/>
                <a:gd name="T1" fmla="*/ 0 h 4"/>
                <a:gd name="T2" fmla="*/ 59 w 8"/>
                <a:gd name="T3" fmla="*/ 14 h 4"/>
                <a:gd name="T4" fmla="*/ 59 w 8"/>
                <a:gd name="T5" fmla="*/ 35 h 4"/>
                <a:gd name="T6" fmla="*/ 98 w 8"/>
                <a:gd name="T7" fmla="*/ 49 h 4"/>
                <a:gd name="T8" fmla="*/ 84 w 8"/>
                <a:gd name="T9" fmla="*/ 49 h 4"/>
                <a:gd name="T10" fmla="*/ 35 w 8"/>
                <a:gd name="T11" fmla="*/ 49 h 4"/>
                <a:gd name="T12" fmla="*/ 35 w 8"/>
                <a:gd name="T13" fmla="*/ 24 h 4"/>
                <a:gd name="T14" fmla="*/ 14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1" y="0"/>
                  </a:moveTo>
                  <a:cubicBezTo>
                    <a:pt x="2" y="0"/>
                    <a:pt x="4" y="1"/>
                    <a:pt x="5" y="1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4" y="4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7" name="Freeform 1002"/>
            <p:cNvSpPr>
              <a:spLocks/>
            </p:cNvSpPr>
            <p:nvPr/>
          </p:nvSpPr>
          <p:spPr bwMode="auto">
            <a:xfrm>
              <a:off x="5604" y="2947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8" name="Freeform 1003"/>
            <p:cNvSpPr>
              <a:spLocks/>
            </p:cNvSpPr>
            <p:nvPr/>
          </p:nvSpPr>
          <p:spPr bwMode="auto">
            <a:xfrm>
              <a:off x="5590" y="2947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14 w 4"/>
                <a:gd name="T3" fmla="*/ 1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9" name="Freeform 1004"/>
            <p:cNvSpPr>
              <a:spLocks/>
            </p:cNvSpPr>
            <p:nvPr/>
          </p:nvSpPr>
          <p:spPr bwMode="auto">
            <a:xfrm>
              <a:off x="5559" y="2861"/>
              <a:ext cx="0" cy="14"/>
            </a:xfrm>
            <a:custGeom>
              <a:avLst/>
              <a:gdLst>
                <a:gd name="T0" fmla="*/ 14 h 4"/>
                <a:gd name="T1" fmla="*/ 49 h 4"/>
                <a:gd name="T2" fmla="*/ 35 h 4"/>
                <a:gd name="T3" fmla="*/ 0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0" name="Freeform 1005"/>
            <p:cNvSpPr>
              <a:spLocks/>
            </p:cNvSpPr>
            <p:nvPr/>
          </p:nvSpPr>
          <p:spPr bwMode="auto">
            <a:xfrm>
              <a:off x="5673" y="2902"/>
              <a:ext cx="14" cy="0"/>
            </a:xfrm>
            <a:custGeom>
              <a:avLst/>
              <a:gdLst>
                <a:gd name="T0" fmla="*/ 49 w 4"/>
                <a:gd name="T1" fmla="*/ 0 w 4"/>
                <a:gd name="T2" fmla="*/ 0 w 4"/>
                <a:gd name="T3" fmla="*/ 49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1" name="Freeform 1006"/>
            <p:cNvSpPr>
              <a:spLocks/>
            </p:cNvSpPr>
            <p:nvPr/>
          </p:nvSpPr>
          <p:spPr bwMode="auto">
            <a:xfrm>
              <a:off x="5673" y="2889"/>
              <a:ext cx="14" cy="0"/>
            </a:xfrm>
            <a:custGeom>
              <a:avLst/>
              <a:gdLst>
                <a:gd name="T0" fmla="*/ 49 w 4"/>
                <a:gd name="T1" fmla="*/ 24 w 4"/>
                <a:gd name="T2" fmla="*/ 0 w 4"/>
                <a:gd name="T3" fmla="*/ 2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2" name="Freeform 1007"/>
            <p:cNvSpPr>
              <a:spLocks/>
            </p:cNvSpPr>
            <p:nvPr/>
          </p:nvSpPr>
          <p:spPr bwMode="auto">
            <a:xfrm>
              <a:off x="5573" y="2902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35 h 4"/>
                <a:gd name="T3" fmla="*/ 24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3" name="Freeform 1008"/>
            <p:cNvSpPr>
              <a:spLocks/>
            </p:cNvSpPr>
            <p:nvPr/>
          </p:nvSpPr>
          <p:spPr bwMode="auto">
            <a:xfrm>
              <a:off x="5659" y="2875"/>
              <a:ext cx="14" cy="14"/>
            </a:xfrm>
            <a:custGeom>
              <a:avLst/>
              <a:gdLst>
                <a:gd name="T0" fmla="*/ 24 w 4"/>
                <a:gd name="T1" fmla="*/ 49 h 4"/>
                <a:gd name="T2" fmla="*/ 0 w 4"/>
                <a:gd name="T3" fmla="*/ 24 h 4"/>
                <a:gd name="T4" fmla="*/ 35 w 4"/>
                <a:gd name="T5" fmla="*/ 0 h 4"/>
                <a:gd name="T6" fmla="*/ 49 w 4"/>
                <a:gd name="T7" fmla="*/ 24 h 4"/>
                <a:gd name="T8" fmla="*/ 24 w 4"/>
                <a:gd name="T9" fmla="*/ 4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4"/>
                  </a:moveTo>
                  <a:cubicBezTo>
                    <a:pt x="2" y="3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3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8" name="Group 1210"/>
          <p:cNvGrpSpPr>
            <a:grpSpLocks/>
          </p:cNvGrpSpPr>
          <p:nvPr/>
        </p:nvGrpSpPr>
        <p:grpSpPr bwMode="auto">
          <a:xfrm>
            <a:off x="1281113" y="1762125"/>
            <a:ext cx="9696450" cy="4394200"/>
            <a:chOff x="807" y="1110"/>
            <a:chExt cx="6108" cy="2768"/>
          </a:xfrm>
        </p:grpSpPr>
        <p:sp>
          <p:nvSpPr>
            <p:cNvPr id="14484" name="Freeform 1010"/>
            <p:cNvSpPr>
              <a:spLocks/>
            </p:cNvSpPr>
            <p:nvPr/>
          </p:nvSpPr>
          <p:spPr bwMode="auto">
            <a:xfrm>
              <a:off x="6237" y="3186"/>
              <a:ext cx="14" cy="14"/>
            </a:xfrm>
            <a:custGeom>
              <a:avLst/>
              <a:gdLst>
                <a:gd name="T0" fmla="*/ 49 w 4"/>
                <a:gd name="T1" fmla="*/ 35 h 4"/>
                <a:gd name="T2" fmla="*/ 14 w 4"/>
                <a:gd name="T3" fmla="*/ 35 h 4"/>
                <a:gd name="T4" fmla="*/ 0 w 4"/>
                <a:gd name="T5" fmla="*/ 24 h 4"/>
                <a:gd name="T6" fmla="*/ 35 w 4"/>
                <a:gd name="T7" fmla="*/ 0 h 4"/>
                <a:gd name="T8" fmla="*/ 49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5" name="Freeform 1011"/>
            <p:cNvSpPr>
              <a:spLocks/>
            </p:cNvSpPr>
            <p:nvPr/>
          </p:nvSpPr>
          <p:spPr bwMode="auto">
            <a:xfrm>
              <a:off x="5787" y="3356"/>
              <a:ext cx="14" cy="0"/>
            </a:xfrm>
            <a:custGeom>
              <a:avLst/>
              <a:gdLst>
                <a:gd name="T0" fmla="*/ 49 w 4"/>
                <a:gd name="T1" fmla="*/ 24 w 4"/>
                <a:gd name="T2" fmla="*/ 14 w 4"/>
                <a:gd name="T3" fmla="*/ 1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6" name="Freeform 1012"/>
            <p:cNvSpPr>
              <a:spLocks/>
            </p:cNvSpPr>
            <p:nvPr/>
          </p:nvSpPr>
          <p:spPr bwMode="auto">
            <a:xfrm>
              <a:off x="6309" y="3622"/>
              <a:ext cx="14" cy="0"/>
            </a:xfrm>
            <a:custGeom>
              <a:avLst/>
              <a:gdLst>
                <a:gd name="T0" fmla="*/ 14 w 4"/>
                <a:gd name="T1" fmla="*/ 14 w 4"/>
                <a:gd name="T2" fmla="*/ 24 w 4"/>
                <a:gd name="T3" fmla="*/ 49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7" name="Freeform 1013"/>
            <p:cNvSpPr>
              <a:spLocks/>
            </p:cNvSpPr>
            <p:nvPr/>
          </p:nvSpPr>
          <p:spPr bwMode="auto">
            <a:xfrm>
              <a:off x="6237" y="3608"/>
              <a:ext cx="14" cy="14"/>
            </a:xfrm>
            <a:custGeom>
              <a:avLst/>
              <a:gdLst>
                <a:gd name="T0" fmla="*/ 35 w 4"/>
                <a:gd name="T1" fmla="*/ 35 h 4"/>
                <a:gd name="T2" fmla="*/ 14 w 4"/>
                <a:gd name="T3" fmla="*/ 49 h 4"/>
                <a:gd name="T4" fmla="*/ 14 w 4"/>
                <a:gd name="T5" fmla="*/ 24 h 4"/>
                <a:gd name="T6" fmla="*/ 35 w 4"/>
                <a:gd name="T7" fmla="*/ 14 h 4"/>
                <a:gd name="T8" fmla="*/ 35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3"/>
                  </a:moveTo>
                  <a:cubicBezTo>
                    <a:pt x="2" y="4"/>
                    <a:pt x="2" y="4"/>
                    <a:pt x="1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2"/>
                    <a:pt x="2" y="0"/>
                    <a:pt x="3" y="1"/>
                  </a:cubicBezTo>
                  <a:cubicBezTo>
                    <a:pt x="4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8" name="Freeform 1014"/>
            <p:cNvSpPr>
              <a:spLocks/>
            </p:cNvSpPr>
            <p:nvPr/>
          </p:nvSpPr>
          <p:spPr bwMode="auto">
            <a:xfrm>
              <a:off x="6195" y="3100"/>
              <a:ext cx="0" cy="17"/>
            </a:xfrm>
            <a:custGeom>
              <a:avLst/>
              <a:gdLst>
                <a:gd name="T0" fmla="*/ 48 h 5"/>
                <a:gd name="T1" fmla="*/ 58 h 5"/>
                <a:gd name="T2" fmla="*/ 34 h 5"/>
                <a:gd name="T3" fmla="*/ 0 h 5"/>
                <a:gd name="T4" fmla="*/ 48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9" name="Freeform 1015"/>
            <p:cNvSpPr>
              <a:spLocks/>
            </p:cNvSpPr>
            <p:nvPr/>
          </p:nvSpPr>
          <p:spPr bwMode="auto">
            <a:xfrm>
              <a:off x="6181" y="3117"/>
              <a:ext cx="14" cy="0"/>
            </a:xfrm>
            <a:custGeom>
              <a:avLst/>
              <a:gdLst>
                <a:gd name="T0" fmla="*/ 24 w 4"/>
                <a:gd name="T1" fmla="*/ 14 w 4"/>
                <a:gd name="T2" fmla="*/ 24 w 4"/>
                <a:gd name="T3" fmla="*/ 49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0" name="Freeform 1016"/>
            <p:cNvSpPr>
              <a:spLocks/>
            </p:cNvSpPr>
            <p:nvPr/>
          </p:nvSpPr>
          <p:spPr bwMode="auto">
            <a:xfrm>
              <a:off x="6690" y="3255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24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1" name="Freeform 1017"/>
            <p:cNvSpPr>
              <a:spLocks/>
            </p:cNvSpPr>
            <p:nvPr/>
          </p:nvSpPr>
          <p:spPr bwMode="auto">
            <a:xfrm>
              <a:off x="6717" y="3158"/>
              <a:ext cx="14" cy="14"/>
            </a:xfrm>
            <a:custGeom>
              <a:avLst/>
              <a:gdLst>
                <a:gd name="T0" fmla="*/ 49 w 4"/>
                <a:gd name="T1" fmla="*/ 24 h 4"/>
                <a:gd name="T2" fmla="*/ 24 w 4"/>
                <a:gd name="T3" fmla="*/ 35 h 4"/>
                <a:gd name="T4" fmla="*/ 0 w 4"/>
                <a:gd name="T5" fmla="*/ 24 h 4"/>
                <a:gd name="T6" fmla="*/ 24 w 4"/>
                <a:gd name="T7" fmla="*/ 0 h 4"/>
                <a:gd name="T8" fmla="*/ 49 w 4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3"/>
                    <a:pt x="2" y="4"/>
                    <a:pt x="2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2" name="Freeform 1018"/>
            <p:cNvSpPr>
              <a:spLocks/>
            </p:cNvSpPr>
            <p:nvPr/>
          </p:nvSpPr>
          <p:spPr bwMode="auto">
            <a:xfrm>
              <a:off x="6717" y="3172"/>
              <a:ext cx="14" cy="14"/>
            </a:xfrm>
            <a:custGeom>
              <a:avLst/>
              <a:gdLst>
                <a:gd name="T0" fmla="*/ 49 w 4"/>
                <a:gd name="T1" fmla="*/ 35 h 4"/>
                <a:gd name="T2" fmla="*/ 24 w 4"/>
                <a:gd name="T3" fmla="*/ 49 h 4"/>
                <a:gd name="T4" fmla="*/ 0 w 4"/>
                <a:gd name="T5" fmla="*/ 24 h 4"/>
                <a:gd name="T6" fmla="*/ 24 w 4"/>
                <a:gd name="T7" fmla="*/ 0 h 4"/>
                <a:gd name="T8" fmla="*/ 49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3" name="Freeform 1019"/>
            <p:cNvSpPr>
              <a:spLocks/>
            </p:cNvSpPr>
            <p:nvPr/>
          </p:nvSpPr>
          <p:spPr bwMode="auto">
            <a:xfrm>
              <a:off x="6873" y="3228"/>
              <a:ext cx="14" cy="13"/>
            </a:xfrm>
            <a:custGeom>
              <a:avLst/>
              <a:gdLst>
                <a:gd name="T0" fmla="*/ 24 w 4"/>
                <a:gd name="T1" fmla="*/ 32 h 4"/>
                <a:gd name="T2" fmla="*/ 14 w 4"/>
                <a:gd name="T3" fmla="*/ 32 h 4"/>
                <a:gd name="T4" fmla="*/ 24 w 4"/>
                <a:gd name="T5" fmla="*/ 23 h 4"/>
                <a:gd name="T6" fmla="*/ 49 w 4"/>
                <a:gd name="T7" fmla="*/ 10 h 4"/>
                <a:gd name="T8" fmla="*/ 24 w 4"/>
                <a:gd name="T9" fmla="*/ 3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2" y="3"/>
                    <a:pt x="1" y="4"/>
                    <a:pt x="1" y="3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2" y="2"/>
                    <a:pt x="4" y="0"/>
                    <a:pt x="4" y="1"/>
                  </a:cubicBezTo>
                  <a:cubicBezTo>
                    <a:pt x="4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4" name="Freeform 1020"/>
            <p:cNvSpPr>
              <a:spLocks/>
            </p:cNvSpPr>
            <p:nvPr/>
          </p:nvSpPr>
          <p:spPr bwMode="auto">
            <a:xfrm>
              <a:off x="6026" y="2733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5" name="Freeform 1021"/>
            <p:cNvSpPr>
              <a:spLocks/>
            </p:cNvSpPr>
            <p:nvPr/>
          </p:nvSpPr>
          <p:spPr bwMode="auto">
            <a:xfrm>
              <a:off x="5970" y="2691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14 w 4"/>
                <a:gd name="T3" fmla="*/ 1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6" name="Freeform 1022"/>
            <p:cNvSpPr>
              <a:spLocks/>
            </p:cNvSpPr>
            <p:nvPr/>
          </p:nvSpPr>
          <p:spPr bwMode="auto">
            <a:xfrm>
              <a:off x="5957" y="2691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7" name="Freeform 1023"/>
            <p:cNvSpPr>
              <a:spLocks/>
            </p:cNvSpPr>
            <p:nvPr/>
          </p:nvSpPr>
          <p:spPr bwMode="auto">
            <a:xfrm>
              <a:off x="6479" y="3100"/>
              <a:ext cx="14" cy="0"/>
            </a:xfrm>
            <a:custGeom>
              <a:avLst/>
              <a:gdLst>
                <a:gd name="T0" fmla="*/ 24 w 4"/>
                <a:gd name="T1" fmla="*/ 35 w 4"/>
                <a:gd name="T2" fmla="*/ 14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8" name="Freeform 1024"/>
            <p:cNvSpPr>
              <a:spLocks/>
            </p:cNvSpPr>
            <p:nvPr/>
          </p:nvSpPr>
          <p:spPr bwMode="auto">
            <a:xfrm>
              <a:off x="6434" y="3072"/>
              <a:ext cx="17" cy="0"/>
            </a:xfrm>
            <a:custGeom>
              <a:avLst/>
              <a:gdLst>
                <a:gd name="T0" fmla="*/ 48 w 5"/>
                <a:gd name="T1" fmla="*/ 58 w 5"/>
                <a:gd name="T2" fmla="*/ 10 w 5"/>
                <a:gd name="T3" fmla="*/ 0 w 5"/>
                <a:gd name="T4" fmla="*/ 48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9" name="Freeform 1025"/>
            <p:cNvSpPr>
              <a:spLocks/>
            </p:cNvSpPr>
            <p:nvPr/>
          </p:nvSpPr>
          <p:spPr bwMode="auto">
            <a:xfrm>
              <a:off x="6506" y="2989"/>
              <a:ext cx="14" cy="14"/>
            </a:xfrm>
            <a:custGeom>
              <a:avLst/>
              <a:gdLst>
                <a:gd name="T0" fmla="*/ 49 w 4"/>
                <a:gd name="T1" fmla="*/ 35 h 4"/>
                <a:gd name="T2" fmla="*/ 24 w 4"/>
                <a:gd name="T3" fmla="*/ 49 h 4"/>
                <a:gd name="T4" fmla="*/ 0 w 4"/>
                <a:gd name="T5" fmla="*/ 24 h 4"/>
                <a:gd name="T6" fmla="*/ 24 w 4"/>
                <a:gd name="T7" fmla="*/ 14 h 4"/>
                <a:gd name="T8" fmla="*/ 49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0" name="Freeform 1026"/>
            <p:cNvSpPr>
              <a:spLocks/>
            </p:cNvSpPr>
            <p:nvPr/>
          </p:nvSpPr>
          <p:spPr bwMode="auto">
            <a:xfrm>
              <a:off x="6717" y="3186"/>
              <a:ext cx="14" cy="14"/>
            </a:xfrm>
            <a:custGeom>
              <a:avLst/>
              <a:gdLst>
                <a:gd name="T0" fmla="*/ 14 w 4"/>
                <a:gd name="T1" fmla="*/ 49 h 4"/>
                <a:gd name="T2" fmla="*/ 0 w 4"/>
                <a:gd name="T3" fmla="*/ 35 h 4"/>
                <a:gd name="T4" fmla="*/ 14 w 4"/>
                <a:gd name="T5" fmla="*/ 14 h 4"/>
                <a:gd name="T6" fmla="*/ 49 w 4"/>
                <a:gd name="T7" fmla="*/ 14 h 4"/>
                <a:gd name="T8" fmla="*/ 14 w 4"/>
                <a:gd name="T9" fmla="*/ 4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4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4" y="0"/>
                    <a:pt x="4" y="1"/>
                  </a:cubicBezTo>
                  <a:cubicBezTo>
                    <a:pt x="4" y="3"/>
                    <a:pt x="3" y="3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Freeform 1027"/>
            <p:cNvSpPr>
              <a:spLocks/>
            </p:cNvSpPr>
            <p:nvPr/>
          </p:nvSpPr>
          <p:spPr bwMode="auto">
            <a:xfrm>
              <a:off x="6717" y="3214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14 w 4"/>
                <a:gd name="T3" fmla="*/ 49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2" name="Freeform 1028"/>
            <p:cNvSpPr>
              <a:spLocks/>
            </p:cNvSpPr>
            <p:nvPr/>
          </p:nvSpPr>
          <p:spPr bwMode="auto">
            <a:xfrm>
              <a:off x="5943" y="2577"/>
              <a:ext cx="14" cy="17"/>
            </a:xfrm>
            <a:custGeom>
              <a:avLst/>
              <a:gdLst>
                <a:gd name="T0" fmla="*/ 49 w 4"/>
                <a:gd name="T1" fmla="*/ 34 h 5"/>
                <a:gd name="T2" fmla="*/ 24 w 4"/>
                <a:gd name="T3" fmla="*/ 58 h 5"/>
                <a:gd name="T4" fmla="*/ 0 w 4"/>
                <a:gd name="T5" fmla="*/ 34 h 5"/>
                <a:gd name="T6" fmla="*/ 24 w 4"/>
                <a:gd name="T7" fmla="*/ 0 h 5"/>
                <a:gd name="T8" fmla="*/ 49 w 4"/>
                <a:gd name="T9" fmla="*/ 3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3"/>
                  </a:moveTo>
                  <a:cubicBezTo>
                    <a:pt x="2" y="3"/>
                    <a:pt x="2" y="5"/>
                    <a:pt x="2" y="5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3" name="Freeform 1029"/>
            <p:cNvSpPr>
              <a:spLocks/>
            </p:cNvSpPr>
            <p:nvPr/>
          </p:nvSpPr>
          <p:spPr bwMode="auto">
            <a:xfrm>
              <a:off x="5984" y="2747"/>
              <a:ext cx="14" cy="0"/>
            </a:xfrm>
            <a:custGeom>
              <a:avLst/>
              <a:gdLst>
                <a:gd name="T0" fmla="*/ 49 w 4"/>
                <a:gd name="T1" fmla="*/ 14 w 4"/>
                <a:gd name="T2" fmla="*/ 0 w 4"/>
                <a:gd name="T3" fmla="*/ 35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4" name="Freeform 1030"/>
            <p:cNvSpPr>
              <a:spLocks/>
            </p:cNvSpPr>
            <p:nvPr/>
          </p:nvSpPr>
          <p:spPr bwMode="auto">
            <a:xfrm>
              <a:off x="5957" y="2677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5" name="Freeform 1031"/>
            <p:cNvSpPr>
              <a:spLocks/>
            </p:cNvSpPr>
            <p:nvPr/>
          </p:nvSpPr>
          <p:spPr bwMode="auto">
            <a:xfrm>
              <a:off x="6690" y="3086"/>
              <a:ext cx="14" cy="0"/>
            </a:xfrm>
            <a:custGeom>
              <a:avLst/>
              <a:gdLst>
                <a:gd name="T0" fmla="*/ 24 w 4"/>
                <a:gd name="T1" fmla="*/ 14 w 4"/>
                <a:gd name="T2" fmla="*/ 14 w 4"/>
                <a:gd name="T3" fmla="*/ 35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6" name="Freeform 1032"/>
            <p:cNvSpPr>
              <a:spLocks/>
            </p:cNvSpPr>
            <p:nvPr/>
          </p:nvSpPr>
          <p:spPr bwMode="auto">
            <a:xfrm>
              <a:off x="6434" y="3072"/>
              <a:ext cx="17" cy="0"/>
            </a:xfrm>
            <a:custGeom>
              <a:avLst/>
              <a:gdLst>
                <a:gd name="T0" fmla="*/ 34 w 5"/>
                <a:gd name="T1" fmla="*/ 58 w 5"/>
                <a:gd name="T2" fmla="*/ 24 w 5"/>
                <a:gd name="T3" fmla="*/ 0 w 5"/>
                <a:gd name="T4" fmla="*/ 34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7" name="Freeform 1033"/>
            <p:cNvSpPr>
              <a:spLocks/>
            </p:cNvSpPr>
            <p:nvPr/>
          </p:nvSpPr>
          <p:spPr bwMode="auto">
            <a:xfrm>
              <a:off x="5842" y="3255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8" name="Oval 1034"/>
            <p:cNvSpPr>
              <a:spLocks noChangeArrowheads="1"/>
            </p:cNvSpPr>
            <p:nvPr/>
          </p:nvSpPr>
          <p:spPr bwMode="auto">
            <a:xfrm>
              <a:off x="6731" y="3255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509" name="Freeform 1035"/>
            <p:cNvSpPr>
              <a:spLocks/>
            </p:cNvSpPr>
            <p:nvPr/>
          </p:nvSpPr>
          <p:spPr bwMode="auto">
            <a:xfrm>
              <a:off x="6690" y="3300"/>
              <a:ext cx="14" cy="0"/>
            </a:xfrm>
            <a:custGeom>
              <a:avLst/>
              <a:gdLst>
                <a:gd name="T0" fmla="*/ 49 w 4"/>
                <a:gd name="T1" fmla="*/ 24 w 4"/>
                <a:gd name="T2" fmla="*/ 0 w 4"/>
                <a:gd name="T3" fmla="*/ 24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0" name="Freeform 1036"/>
            <p:cNvSpPr>
              <a:spLocks/>
            </p:cNvSpPr>
            <p:nvPr/>
          </p:nvSpPr>
          <p:spPr bwMode="auto">
            <a:xfrm>
              <a:off x="6901" y="3200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1" name="Freeform 1037"/>
            <p:cNvSpPr>
              <a:spLocks/>
            </p:cNvSpPr>
            <p:nvPr/>
          </p:nvSpPr>
          <p:spPr bwMode="auto">
            <a:xfrm>
              <a:off x="6915" y="3186"/>
              <a:ext cx="0" cy="14"/>
            </a:xfrm>
            <a:custGeom>
              <a:avLst/>
              <a:gdLst>
                <a:gd name="T0" fmla="*/ 35 h 4"/>
                <a:gd name="T1" fmla="*/ 35 h 4"/>
                <a:gd name="T2" fmla="*/ 14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2" name="Freeform 1038"/>
            <p:cNvSpPr>
              <a:spLocks/>
            </p:cNvSpPr>
            <p:nvPr/>
          </p:nvSpPr>
          <p:spPr bwMode="auto">
            <a:xfrm>
              <a:off x="6040" y="2425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3" name="Freeform 1039"/>
            <p:cNvSpPr>
              <a:spLocks/>
            </p:cNvSpPr>
            <p:nvPr/>
          </p:nvSpPr>
          <p:spPr bwMode="auto">
            <a:xfrm>
              <a:off x="5984" y="2664"/>
              <a:ext cx="0" cy="13"/>
            </a:xfrm>
            <a:custGeom>
              <a:avLst/>
              <a:gdLst>
                <a:gd name="T0" fmla="*/ 23 h 4"/>
                <a:gd name="T1" fmla="*/ 42 h 4"/>
                <a:gd name="T2" fmla="*/ 42 h 4"/>
                <a:gd name="T3" fmla="*/ 0 h 4"/>
                <a:gd name="T4" fmla="*/ 23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4" name="Freeform 1040"/>
            <p:cNvSpPr>
              <a:spLocks/>
            </p:cNvSpPr>
            <p:nvPr/>
          </p:nvSpPr>
          <p:spPr bwMode="auto">
            <a:xfrm>
              <a:off x="6026" y="2733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24 h 4"/>
                <a:gd name="T3" fmla="*/ 14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5" name="Freeform 1041"/>
            <p:cNvSpPr>
              <a:spLocks/>
            </p:cNvSpPr>
            <p:nvPr/>
          </p:nvSpPr>
          <p:spPr bwMode="auto">
            <a:xfrm>
              <a:off x="5998" y="2747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24 w 4"/>
                <a:gd name="T3" fmla="*/ 0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6" name="Freeform 1042"/>
            <p:cNvSpPr>
              <a:spLocks/>
            </p:cNvSpPr>
            <p:nvPr/>
          </p:nvSpPr>
          <p:spPr bwMode="auto">
            <a:xfrm>
              <a:off x="5929" y="2705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24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7" name="Freeform 1043"/>
            <p:cNvSpPr>
              <a:spLocks/>
            </p:cNvSpPr>
            <p:nvPr/>
          </p:nvSpPr>
          <p:spPr bwMode="auto">
            <a:xfrm>
              <a:off x="5943" y="2719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2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8" name="Freeform 1044"/>
            <p:cNvSpPr>
              <a:spLocks/>
            </p:cNvSpPr>
            <p:nvPr/>
          </p:nvSpPr>
          <p:spPr bwMode="auto">
            <a:xfrm>
              <a:off x="6704" y="3100"/>
              <a:ext cx="0" cy="17"/>
            </a:xfrm>
            <a:custGeom>
              <a:avLst/>
              <a:gdLst>
                <a:gd name="T0" fmla="*/ 24 h 5"/>
                <a:gd name="T1" fmla="*/ 34 h 5"/>
                <a:gd name="T2" fmla="*/ 34 h 5"/>
                <a:gd name="T3" fmla="*/ 24 h 5"/>
                <a:gd name="T4" fmla="*/ 24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9" name="Freeform 1045"/>
            <p:cNvSpPr>
              <a:spLocks/>
            </p:cNvSpPr>
            <p:nvPr/>
          </p:nvSpPr>
          <p:spPr bwMode="auto">
            <a:xfrm>
              <a:off x="6534" y="3017"/>
              <a:ext cx="0" cy="13"/>
            </a:xfrm>
            <a:custGeom>
              <a:avLst/>
              <a:gdLst>
                <a:gd name="T0" fmla="*/ 32 h 4"/>
                <a:gd name="T1" fmla="*/ 42 h 4"/>
                <a:gd name="T2" fmla="*/ 10 h 4"/>
                <a:gd name="T3" fmla="*/ 0 h 4"/>
                <a:gd name="T4" fmla="*/ 32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0" name="Freeform 1046"/>
            <p:cNvSpPr>
              <a:spLocks/>
            </p:cNvSpPr>
            <p:nvPr/>
          </p:nvSpPr>
          <p:spPr bwMode="auto">
            <a:xfrm>
              <a:off x="6548" y="3058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14 w 4"/>
                <a:gd name="T3" fmla="*/ 1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1" name="Freeform 1047"/>
            <p:cNvSpPr>
              <a:spLocks/>
            </p:cNvSpPr>
            <p:nvPr/>
          </p:nvSpPr>
          <p:spPr bwMode="auto">
            <a:xfrm>
              <a:off x="6534" y="3044"/>
              <a:ext cx="14" cy="0"/>
            </a:xfrm>
            <a:custGeom>
              <a:avLst/>
              <a:gdLst>
                <a:gd name="T0" fmla="*/ 24 w 4"/>
                <a:gd name="T1" fmla="*/ 24 w 4"/>
                <a:gd name="T2" fmla="*/ 0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2" name="Freeform 1048"/>
            <p:cNvSpPr>
              <a:spLocks/>
            </p:cNvSpPr>
            <p:nvPr/>
          </p:nvSpPr>
          <p:spPr bwMode="auto">
            <a:xfrm>
              <a:off x="6434" y="3058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35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3" name="Freeform 1049"/>
            <p:cNvSpPr>
              <a:spLocks/>
            </p:cNvSpPr>
            <p:nvPr/>
          </p:nvSpPr>
          <p:spPr bwMode="auto">
            <a:xfrm>
              <a:off x="6420" y="2930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24 w 4"/>
                <a:gd name="T3" fmla="*/ 49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4" name="Freeform 1050"/>
            <p:cNvSpPr>
              <a:spLocks/>
            </p:cNvSpPr>
            <p:nvPr/>
          </p:nvSpPr>
          <p:spPr bwMode="auto">
            <a:xfrm>
              <a:off x="6506" y="2975"/>
              <a:ext cx="0" cy="14"/>
            </a:xfrm>
            <a:custGeom>
              <a:avLst/>
              <a:gdLst>
                <a:gd name="T0" fmla="*/ 24 h 4"/>
                <a:gd name="T1" fmla="*/ 0 h 4"/>
                <a:gd name="T2" fmla="*/ 24 h 4"/>
                <a:gd name="T3" fmla="*/ 49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5" name="Freeform 1051"/>
            <p:cNvSpPr>
              <a:spLocks/>
            </p:cNvSpPr>
            <p:nvPr/>
          </p:nvSpPr>
          <p:spPr bwMode="auto">
            <a:xfrm>
              <a:off x="6012" y="3044"/>
              <a:ext cx="41" cy="28"/>
            </a:xfrm>
            <a:custGeom>
              <a:avLst/>
              <a:gdLst>
                <a:gd name="T0" fmla="*/ 10 w 12"/>
                <a:gd name="T1" fmla="*/ 98 h 8"/>
                <a:gd name="T2" fmla="*/ 34 w 12"/>
                <a:gd name="T3" fmla="*/ 84 h 8"/>
                <a:gd name="T4" fmla="*/ 72 w 12"/>
                <a:gd name="T5" fmla="*/ 73 h 8"/>
                <a:gd name="T6" fmla="*/ 92 w 12"/>
                <a:gd name="T7" fmla="*/ 49 h 8"/>
                <a:gd name="T8" fmla="*/ 116 w 12"/>
                <a:gd name="T9" fmla="*/ 49 h 8"/>
                <a:gd name="T10" fmla="*/ 140 w 12"/>
                <a:gd name="T11" fmla="*/ 24 h 8"/>
                <a:gd name="T12" fmla="*/ 140 w 12"/>
                <a:gd name="T13" fmla="*/ 14 h 8"/>
                <a:gd name="T14" fmla="*/ 116 w 12"/>
                <a:gd name="T15" fmla="*/ 14 h 8"/>
                <a:gd name="T16" fmla="*/ 72 w 12"/>
                <a:gd name="T17" fmla="*/ 14 h 8"/>
                <a:gd name="T18" fmla="*/ 24 w 12"/>
                <a:gd name="T19" fmla="*/ 24 h 8"/>
                <a:gd name="T20" fmla="*/ 0 w 12"/>
                <a:gd name="T21" fmla="*/ 49 h 8"/>
                <a:gd name="T22" fmla="*/ 10 w 12"/>
                <a:gd name="T23" fmla="*/ 73 h 8"/>
                <a:gd name="T24" fmla="*/ 10 w 12"/>
                <a:gd name="T25" fmla="*/ 98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6" y="5"/>
                    <a:pt x="8" y="5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6" name="Freeform 1052"/>
            <p:cNvSpPr>
              <a:spLocks/>
            </p:cNvSpPr>
            <p:nvPr/>
          </p:nvSpPr>
          <p:spPr bwMode="auto">
            <a:xfrm>
              <a:off x="6026" y="2930"/>
              <a:ext cx="14" cy="0"/>
            </a:xfrm>
            <a:custGeom>
              <a:avLst/>
              <a:gdLst>
                <a:gd name="T0" fmla="*/ 0 w 4"/>
                <a:gd name="T1" fmla="*/ 0 w 4"/>
                <a:gd name="T2" fmla="*/ 49 w 4"/>
                <a:gd name="T3" fmla="*/ 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7" name="Freeform 1053"/>
            <p:cNvSpPr>
              <a:spLocks/>
            </p:cNvSpPr>
            <p:nvPr/>
          </p:nvSpPr>
          <p:spPr bwMode="auto">
            <a:xfrm>
              <a:off x="6282" y="2947"/>
              <a:ext cx="152" cy="139"/>
            </a:xfrm>
            <a:custGeom>
              <a:avLst/>
              <a:gdLst>
                <a:gd name="T0" fmla="*/ 0 w 44"/>
                <a:gd name="T1" fmla="*/ 400 h 40"/>
                <a:gd name="T2" fmla="*/ 24 w 44"/>
                <a:gd name="T3" fmla="*/ 410 h 40"/>
                <a:gd name="T4" fmla="*/ 48 w 44"/>
                <a:gd name="T5" fmla="*/ 410 h 40"/>
                <a:gd name="T6" fmla="*/ 83 w 44"/>
                <a:gd name="T7" fmla="*/ 410 h 40"/>
                <a:gd name="T8" fmla="*/ 121 w 44"/>
                <a:gd name="T9" fmla="*/ 400 h 40"/>
                <a:gd name="T10" fmla="*/ 142 w 44"/>
                <a:gd name="T11" fmla="*/ 386 h 40"/>
                <a:gd name="T12" fmla="*/ 97 w 44"/>
                <a:gd name="T13" fmla="*/ 361 h 40"/>
                <a:gd name="T14" fmla="*/ 97 w 44"/>
                <a:gd name="T15" fmla="*/ 351 h 40"/>
                <a:gd name="T16" fmla="*/ 142 w 44"/>
                <a:gd name="T17" fmla="*/ 351 h 40"/>
                <a:gd name="T18" fmla="*/ 155 w 44"/>
                <a:gd name="T19" fmla="*/ 313 h 40"/>
                <a:gd name="T20" fmla="*/ 190 w 44"/>
                <a:gd name="T21" fmla="*/ 302 h 40"/>
                <a:gd name="T22" fmla="*/ 238 w 44"/>
                <a:gd name="T23" fmla="*/ 327 h 40"/>
                <a:gd name="T24" fmla="*/ 287 w 44"/>
                <a:gd name="T25" fmla="*/ 351 h 40"/>
                <a:gd name="T26" fmla="*/ 311 w 44"/>
                <a:gd name="T27" fmla="*/ 400 h 40"/>
                <a:gd name="T28" fmla="*/ 321 w 44"/>
                <a:gd name="T29" fmla="*/ 410 h 40"/>
                <a:gd name="T30" fmla="*/ 359 w 44"/>
                <a:gd name="T31" fmla="*/ 459 h 40"/>
                <a:gd name="T32" fmla="*/ 383 w 44"/>
                <a:gd name="T33" fmla="*/ 473 h 40"/>
                <a:gd name="T34" fmla="*/ 428 w 44"/>
                <a:gd name="T35" fmla="*/ 473 h 40"/>
                <a:gd name="T36" fmla="*/ 477 w 44"/>
                <a:gd name="T37" fmla="*/ 483 h 40"/>
                <a:gd name="T38" fmla="*/ 515 w 44"/>
                <a:gd name="T39" fmla="*/ 483 h 40"/>
                <a:gd name="T40" fmla="*/ 525 w 44"/>
                <a:gd name="T41" fmla="*/ 473 h 40"/>
                <a:gd name="T42" fmla="*/ 491 w 44"/>
                <a:gd name="T43" fmla="*/ 459 h 40"/>
                <a:gd name="T44" fmla="*/ 501 w 44"/>
                <a:gd name="T45" fmla="*/ 434 h 40"/>
                <a:gd name="T46" fmla="*/ 477 w 44"/>
                <a:gd name="T47" fmla="*/ 434 h 40"/>
                <a:gd name="T48" fmla="*/ 453 w 44"/>
                <a:gd name="T49" fmla="*/ 424 h 40"/>
                <a:gd name="T50" fmla="*/ 466 w 44"/>
                <a:gd name="T51" fmla="*/ 400 h 40"/>
                <a:gd name="T52" fmla="*/ 453 w 44"/>
                <a:gd name="T53" fmla="*/ 400 h 40"/>
                <a:gd name="T54" fmla="*/ 418 w 44"/>
                <a:gd name="T55" fmla="*/ 400 h 40"/>
                <a:gd name="T56" fmla="*/ 394 w 44"/>
                <a:gd name="T57" fmla="*/ 375 h 40"/>
                <a:gd name="T58" fmla="*/ 394 w 44"/>
                <a:gd name="T59" fmla="*/ 337 h 40"/>
                <a:gd name="T60" fmla="*/ 383 w 44"/>
                <a:gd name="T61" fmla="*/ 327 h 40"/>
                <a:gd name="T62" fmla="*/ 345 w 44"/>
                <a:gd name="T63" fmla="*/ 302 h 40"/>
                <a:gd name="T64" fmla="*/ 345 w 44"/>
                <a:gd name="T65" fmla="*/ 278 h 40"/>
                <a:gd name="T66" fmla="*/ 335 w 44"/>
                <a:gd name="T67" fmla="*/ 264 h 40"/>
                <a:gd name="T68" fmla="*/ 359 w 44"/>
                <a:gd name="T69" fmla="*/ 254 h 40"/>
                <a:gd name="T70" fmla="*/ 394 w 44"/>
                <a:gd name="T71" fmla="*/ 254 h 40"/>
                <a:gd name="T72" fmla="*/ 370 w 44"/>
                <a:gd name="T73" fmla="*/ 205 h 40"/>
                <a:gd name="T74" fmla="*/ 345 w 44"/>
                <a:gd name="T75" fmla="*/ 205 h 40"/>
                <a:gd name="T76" fmla="*/ 311 w 44"/>
                <a:gd name="T77" fmla="*/ 195 h 40"/>
                <a:gd name="T78" fmla="*/ 273 w 44"/>
                <a:gd name="T79" fmla="*/ 170 h 40"/>
                <a:gd name="T80" fmla="*/ 273 w 44"/>
                <a:gd name="T81" fmla="*/ 146 h 40"/>
                <a:gd name="T82" fmla="*/ 263 w 44"/>
                <a:gd name="T83" fmla="*/ 122 h 40"/>
                <a:gd name="T84" fmla="*/ 228 w 44"/>
                <a:gd name="T85" fmla="*/ 97 h 40"/>
                <a:gd name="T86" fmla="*/ 214 w 44"/>
                <a:gd name="T87" fmla="*/ 73 h 40"/>
                <a:gd name="T88" fmla="*/ 180 w 44"/>
                <a:gd name="T89" fmla="*/ 73 h 40"/>
                <a:gd name="T90" fmla="*/ 131 w 44"/>
                <a:gd name="T91" fmla="*/ 49 h 40"/>
                <a:gd name="T92" fmla="*/ 73 w 44"/>
                <a:gd name="T93" fmla="*/ 24 h 40"/>
                <a:gd name="T94" fmla="*/ 24 w 44"/>
                <a:gd name="T95" fmla="*/ 0 h 40"/>
                <a:gd name="T96" fmla="*/ 10 w 44"/>
                <a:gd name="T97" fmla="*/ 0 h 40"/>
                <a:gd name="T98" fmla="*/ 10 w 44"/>
                <a:gd name="T99" fmla="*/ 229 h 40"/>
                <a:gd name="T100" fmla="*/ 0 w 44"/>
                <a:gd name="T101" fmla="*/ 254 h 40"/>
                <a:gd name="T102" fmla="*/ 0 w 44"/>
                <a:gd name="T103" fmla="*/ 264 h 40"/>
                <a:gd name="T104" fmla="*/ 0 w 44"/>
                <a:gd name="T105" fmla="*/ 400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"/>
                <a:gd name="T160" fmla="*/ 0 h 40"/>
                <a:gd name="T161" fmla="*/ 44 w 44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" h="40">
                  <a:moveTo>
                    <a:pt x="0" y="33"/>
                  </a:moveTo>
                  <a:cubicBezTo>
                    <a:pt x="0" y="34"/>
                    <a:pt x="1" y="34"/>
                    <a:pt x="2" y="34"/>
                  </a:cubicBezTo>
                  <a:cubicBezTo>
                    <a:pt x="3" y="34"/>
                    <a:pt x="4" y="34"/>
                    <a:pt x="4" y="34"/>
                  </a:cubicBezTo>
                  <a:cubicBezTo>
                    <a:pt x="6" y="34"/>
                    <a:pt x="6" y="34"/>
                    <a:pt x="7" y="34"/>
                  </a:cubicBezTo>
                  <a:cubicBezTo>
                    <a:pt x="8" y="34"/>
                    <a:pt x="10" y="34"/>
                    <a:pt x="10" y="33"/>
                  </a:cubicBezTo>
                  <a:cubicBezTo>
                    <a:pt x="11" y="33"/>
                    <a:pt x="12" y="32"/>
                    <a:pt x="12" y="32"/>
                  </a:cubicBezTo>
                  <a:cubicBezTo>
                    <a:pt x="11" y="30"/>
                    <a:pt x="9" y="31"/>
                    <a:pt x="8" y="30"/>
                  </a:cubicBezTo>
                  <a:cubicBezTo>
                    <a:pt x="8" y="30"/>
                    <a:pt x="7" y="29"/>
                    <a:pt x="8" y="29"/>
                  </a:cubicBezTo>
                  <a:cubicBezTo>
                    <a:pt x="9" y="29"/>
                    <a:pt x="11" y="29"/>
                    <a:pt x="12" y="29"/>
                  </a:cubicBezTo>
                  <a:cubicBezTo>
                    <a:pt x="13" y="28"/>
                    <a:pt x="13" y="27"/>
                    <a:pt x="13" y="26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7" y="25"/>
                    <a:pt x="18" y="26"/>
                    <a:pt x="20" y="27"/>
                  </a:cubicBezTo>
                  <a:cubicBezTo>
                    <a:pt x="21" y="27"/>
                    <a:pt x="23" y="28"/>
                    <a:pt x="24" y="29"/>
                  </a:cubicBezTo>
                  <a:cubicBezTo>
                    <a:pt x="25" y="30"/>
                    <a:pt x="25" y="32"/>
                    <a:pt x="26" y="33"/>
                  </a:cubicBezTo>
                  <a:cubicBezTo>
                    <a:pt x="26" y="33"/>
                    <a:pt x="26" y="33"/>
                    <a:pt x="27" y="34"/>
                  </a:cubicBezTo>
                  <a:cubicBezTo>
                    <a:pt x="28" y="35"/>
                    <a:pt x="29" y="36"/>
                    <a:pt x="30" y="38"/>
                  </a:cubicBezTo>
                  <a:cubicBezTo>
                    <a:pt x="31" y="38"/>
                    <a:pt x="31" y="39"/>
                    <a:pt x="32" y="39"/>
                  </a:cubicBezTo>
                  <a:cubicBezTo>
                    <a:pt x="33" y="39"/>
                    <a:pt x="34" y="39"/>
                    <a:pt x="36" y="39"/>
                  </a:cubicBezTo>
                  <a:cubicBezTo>
                    <a:pt x="37" y="39"/>
                    <a:pt x="39" y="39"/>
                    <a:pt x="40" y="40"/>
                  </a:cubicBezTo>
                  <a:cubicBezTo>
                    <a:pt x="41" y="40"/>
                    <a:pt x="42" y="40"/>
                    <a:pt x="43" y="40"/>
                  </a:cubicBezTo>
                  <a:cubicBezTo>
                    <a:pt x="44" y="40"/>
                    <a:pt x="44" y="39"/>
                    <a:pt x="44" y="39"/>
                  </a:cubicBezTo>
                  <a:cubicBezTo>
                    <a:pt x="43" y="38"/>
                    <a:pt x="41" y="38"/>
                    <a:pt x="41" y="38"/>
                  </a:cubicBezTo>
                  <a:cubicBezTo>
                    <a:pt x="40" y="37"/>
                    <a:pt x="43" y="37"/>
                    <a:pt x="42" y="36"/>
                  </a:cubicBezTo>
                  <a:cubicBezTo>
                    <a:pt x="42" y="35"/>
                    <a:pt x="41" y="36"/>
                    <a:pt x="40" y="36"/>
                  </a:cubicBezTo>
                  <a:cubicBezTo>
                    <a:pt x="39" y="36"/>
                    <a:pt x="38" y="35"/>
                    <a:pt x="38" y="35"/>
                  </a:cubicBezTo>
                  <a:cubicBezTo>
                    <a:pt x="38" y="34"/>
                    <a:pt x="39" y="34"/>
                    <a:pt x="39" y="33"/>
                  </a:cubicBezTo>
                  <a:cubicBezTo>
                    <a:pt x="39" y="33"/>
                    <a:pt x="39" y="33"/>
                    <a:pt x="38" y="33"/>
                  </a:cubicBezTo>
                  <a:cubicBezTo>
                    <a:pt x="37" y="33"/>
                    <a:pt x="36" y="33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ubicBezTo>
                    <a:pt x="33" y="30"/>
                    <a:pt x="34" y="29"/>
                    <a:pt x="33" y="28"/>
                  </a:cubicBezTo>
                  <a:cubicBezTo>
                    <a:pt x="33" y="27"/>
                    <a:pt x="32" y="28"/>
                    <a:pt x="32" y="27"/>
                  </a:cubicBezTo>
                  <a:cubicBezTo>
                    <a:pt x="31" y="27"/>
                    <a:pt x="30" y="26"/>
                    <a:pt x="29" y="25"/>
                  </a:cubicBezTo>
                  <a:cubicBezTo>
                    <a:pt x="29" y="24"/>
                    <a:pt x="29" y="23"/>
                    <a:pt x="29" y="23"/>
                  </a:cubicBezTo>
                  <a:cubicBezTo>
                    <a:pt x="29" y="22"/>
                    <a:pt x="28" y="22"/>
                    <a:pt x="28" y="22"/>
                  </a:cubicBezTo>
                  <a:cubicBezTo>
                    <a:pt x="29" y="21"/>
                    <a:pt x="30" y="21"/>
                    <a:pt x="30" y="21"/>
                  </a:cubicBezTo>
                  <a:cubicBezTo>
                    <a:pt x="31" y="20"/>
                    <a:pt x="33" y="21"/>
                    <a:pt x="33" y="21"/>
                  </a:cubicBezTo>
                  <a:cubicBezTo>
                    <a:pt x="33" y="19"/>
                    <a:pt x="32" y="18"/>
                    <a:pt x="31" y="17"/>
                  </a:cubicBezTo>
                  <a:cubicBezTo>
                    <a:pt x="31" y="17"/>
                    <a:pt x="30" y="17"/>
                    <a:pt x="29" y="17"/>
                  </a:cubicBezTo>
                  <a:cubicBezTo>
                    <a:pt x="28" y="17"/>
                    <a:pt x="27" y="16"/>
                    <a:pt x="26" y="16"/>
                  </a:cubicBezTo>
                  <a:cubicBezTo>
                    <a:pt x="25" y="15"/>
                    <a:pt x="24" y="15"/>
                    <a:pt x="23" y="14"/>
                  </a:cubicBezTo>
                  <a:cubicBezTo>
                    <a:pt x="22" y="14"/>
                    <a:pt x="23" y="13"/>
                    <a:pt x="23" y="12"/>
                  </a:cubicBezTo>
                  <a:cubicBezTo>
                    <a:pt x="23" y="12"/>
                    <a:pt x="23" y="11"/>
                    <a:pt x="22" y="10"/>
                  </a:cubicBezTo>
                  <a:cubicBezTo>
                    <a:pt x="21" y="9"/>
                    <a:pt x="20" y="9"/>
                    <a:pt x="19" y="8"/>
                  </a:cubicBezTo>
                  <a:cubicBezTo>
                    <a:pt x="18" y="8"/>
                    <a:pt x="18" y="6"/>
                    <a:pt x="18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4" y="5"/>
                    <a:pt x="13" y="4"/>
                    <a:pt x="11" y="4"/>
                  </a:cubicBezTo>
                  <a:cubicBezTo>
                    <a:pt x="10" y="3"/>
                    <a:pt x="7" y="2"/>
                    <a:pt x="6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8" name="Freeform 1054"/>
            <p:cNvSpPr>
              <a:spLocks/>
            </p:cNvSpPr>
            <p:nvPr/>
          </p:nvSpPr>
          <p:spPr bwMode="auto">
            <a:xfrm>
              <a:off x="6378" y="2930"/>
              <a:ext cx="14" cy="17"/>
            </a:xfrm>
            <a:custGeom>
              <a:avLst/>
              <a:gdLst>
                <a:gd name="T0" fmla="*/ 14 w 4"/>
                <a:gd name="T1" fmla="*/ 10 h 5"/>
                <a:gd name="T2" fmla="*/ 49 w 4"/>
                <a:gd name="T3" fmla="*/ 10 h 5"/>
                <a:gd name="T4" fmla="*/ 49 w 4"/>
                <a:gd name="T5" fmla="*/ 34 h 5"/>
                <a:gd name="T6" fmla="*/ 14 w 4"/>
                <a:gd name="T7" fmla="*/ 48 h 5"/>
                <a:gd name="T8" fmla="*/ 14 w 4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1" y="1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9" name="Freeform 1055"/>
            <p:cNvSpPr>
              <a:spLocks/>
            </p:cNvSpPr>
            <p:nvPr/>
          </p:nvSpPr>
          <p:spPr bwMode="auto">
            <a:xfrm>
              <a:off x="6406" y="2975"/>
              <a:ext cx="73" cy="42"/>
            </a:xfrm>
            <a:custGeom>
              <a:avLst/>
              <a:gdLst>
                <a:gd name="T0" fmla="*/ 24 w 21"/>
                <a:gd name="T1" fmla="*/ 84 h 12"/>
                <a:gd name="T2" fmla="*/ 73 w 21"/>
                <a:gd name="T3" fmla="*/ 98 h 12"/>
                <a:gd name="T4" fmla="*/ 108 w 21"/>
                <a:gd name="T5" fmla="*/ 84 h 12"/>
                <a:gd name="T6" fmla="*/ 108 w 21"/>
                <a:gd name="T7" fmla="*/ 74 h 12"/>
                <a:gd name="T8" fmla="*/ 122 w 21"/>
                <a:gd name="T9" fmla="*/ 84 h 12"/>
                <a:gd name="T10" fmla="*/ 156 w 21"/>
                <a:gd name="T11" fmla="*/ 84 h 12"/>
                <a:gd name="T12" fmla="*/ 181 w 21"/>
                <a:gd name="T13" fmla="*/ 49 h 12"/>
                <a:gd name="T14" fmla="*/ 205 w 21"/>
                <a:gd name="T15" fmla="*/ 49 h 12"/>
                <a:gd name="T16" fmla="*/ 205 w 21"/>
                <a:gd name="T17" fmla="*/ 14 h 12"/>
                <a:gd name="T18" fmla="*/ 229 w 21"/>
                <a:gd name="T19" fmla="*/ 14 h 12"/>
                <a:gd name="T20" fmla="*/ 243 w 21"/>
                <a:gd name="T21" fmla="*/ 0 h 12"/>
                <a:gd name="T22" fmla="*/ 243 w 21"/>
                <a:gd name="T23" fmla="*/ 39 h 12"/>
                <a:gd name="T24" fmla="*/ 229 w 21"/>
                <a:gd name="T25" fmla="*/ 49 h 12"/>
                <a:gd name="T26" fmla="*/ 229 w 21"/>
                <a:gd name="T27" fmla="*/ 74 h 12"/>
                <a:gd name="T28" fmla="*/ 205 w 21"/>
                <a:gd name="T29" fmla="*/ 98 h 12"/>
                <a:gd name="T30" fmla="*/ 195 w 21"/>
                <a:gd name="T31" fmla="*/ 98 h 12"/>
                <a:gd name="T32" fmla="*/ 170 w 21"/>
                <a:gd name="T33" fmla="*/ 123 h 12"/>
                <a:gd name="T34" fmla="*/ 108 w 21"/>
                <a:gd name="T35" fmla="*/ 147 h 12"/>
                <a:gd name="T36" fmla="*/ 73 w 21"/>
                <a:gd name="T37" fmla="*/ 147 h 12"/>
                <a:gd name="T38" fmla="*/ 10 w 21"/>
                <a:gd name="T39" fmla="*/ 112 h 12"/>
                <a:gd name="T40" fmla="*/ 10 w 21"/>
                <a:gd name="T41" fmla="*/ 98 h 12"/>
                <a:gd name="T42" fmla="*/ 24 w 21"/>
                <a:gd name="T43" fmla="*/ 84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12"/>
                <a:gd name="T68" fmla="*/ 21 w 21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12">
                  <a:moveTo>
                    <a:pt x="2" y="7"/>
                  </a:moveTo>
                  <a:cubicBezTo>
                    <a:pt x="3" y="7"/>
                    <a:pt x="5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7"/>
                    <a:pt x="8" y="6"/>
                    <a:pt x="9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2" y="8"/>
                    <a:pt x="12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3"/>
                    <a:pt x="16" y="2"/>
                    <a:pt x="17" y="1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5"/>
                    <a:pt x="20" y="6"/>
                    <a:pt x="19" y="6"/>
                  </a:cubicBezTo>
                  <a:cubicBezTo>
                    <a:pt x="19" y="7"/>
                    <a:pt x="18" y="8"/>
                    <a:pt x="17" y="8"/>
                  </a:cubicBezTo>
                  <a:cubicBezTo>
                    <a:pt x="17" y="9"/>
                    <a:pt x="16" y="8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3" y="11"/>
                    <a:pt x="11" y="11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1" y="9"/>
                    <a:pt x="0" y="8"/>
                    <a:pt x="1" y="8"/>
                  </a:cubicBezTo>
                  <a:cubicBezTo>
                    <a:pt x="1" y="8"/>
                    <a:pt x="1" y="7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0" name="Freeform 1056"/>
            <p:cNvSpPr>
              <a:spLocks/>
            </p:cNvSpPr>
            <p:nvPr/>
          </p:nvSpPr>
          <p:spPr bwMode="auto">
            <a:xfrm>
              <a:off x="6451" y="2947"/>
              <a:ext cx="42" cy="42"/>
            </a:xfrm>
            <a:custGeom>
              <a:avLst/>
              <a:gdLst>
                <a:gd name="T0" fmla="*/ 147 w 12"/>
                <a:gd name="T1" fmla="*/ 123 h 12"/>
                <a:gd name="T2" fmla="*/ 137 w 12"/>
                <a:gd name="T3" fmla="*/ 147 h 12"/>
                <a:gd name="T4" fmla="*/ 123 w 12"/>
                <a:gd name="T5" fmla="*/ 137 h 12"/>
                <a:gd name="T6" fmla="*/ 112 w 12"/>
                <a:gd name="T7" fmla="*/ 98 h 12"/>
                <a:gd name="T8" fmla="*/ 84 w 12"/>
                <a:gd name="T9" fmla="*/ 74 h 12"/>
                <a:gd name="T10" fmla="*/ 39 w 12"/>
                <a:gd name="T11" fmla="*/ 39 h 12"/>
                <a:gd name="T12" fmla="*/ 0 w 12"/>
                <a:gd name="T13" fmla="*/ 14 h 12"/>
                <a:gd name="T14" fmla="*/ 0 w 12"/>
                <a:gd name="T15" fmla="*/ 0 h 12"/>
                <a:gd name="T16" fmla="*/ 49 w 12"/>
                <a:gd name="T17" fmla="*/ 24 h 12"/>
                <a:gd name="T18" fmla="*/ 84 w 12"/>
                <a:gd name="T19" fmla="*/ 49 h 12"/>
                <a:gd name="T20" fmla="*/ 112 w 12"/>
                <a:gd name="T21" fmla="*/ 84 h 12"/>
                <a:gd name="T22" fmla="*/ 137 w 12"/>
                <a:gd name="T23" fmla="*/ 98 h 12"/>
                <a:gd name="T24" fmla="*/ 147 w 12"/>
                <a:gd name="T25" fmla="*/ 123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12" y="10"/>
                  </a:moveTo>
                  <a:cubicBezTo>
                    <a:pt x="12" y="10"/>
                    <a:pt x="11" y="11"/>
                    <a:pt x="11" y="12"/>
                  </a:cubicBezTo>
                  <a:cubicBezTo>
                    <a:pt x="11" y="12"/>
                    <a:pt x="10" y="11"/>
                    <a:pt x="10" y="11"/>
                  </a:cubicBezTo>
                  <a:cubicBezTo>
                    <a:pt x="9" y="10"/>
                    <a:pt x="10" y="9"/>
                    <a:pt x="9" y="8"/>
                  </a:cubicBezTo>
                  <a:cubicBezTo>
                    <a:pt x="9" y="7"/>
                    <a:pt x="8" y="6"/>
                    <a:pt x="7" y="6"/>
                  </a:cubicBezTo>
                  <a:cubicBezTo>
                    <a:pt x="6" y="4"/>
                    <a:pt x="5" y="4"/>
                    <a:pt x="3" y="3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9" y="8"/>
                    <a:pt x="10" y="7"/>
                    <a:pt x="11" y="8"/>
                  </a:cubicBezTo>
                  <a:cubicBezTo>
                    <a:pt x="11" y="8"/>
                    <a:pt x="12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1" name="Freeform 1057"/>
            <p:cNvSpPr>
              <a:spLocks/>
            </p:cNvSpPr>
            <p:nvPr/>
          </p:nvSpPr>
          <p:spPr bwMode="auto">
            <a:xfrm>
              <a:off x="6506" y="3003"/>
              <a:ext cx="28" cy="1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4 h 4"/>
                <a:gd name="T4" fmla="*/ 35 w 8"/>
                <a:gd name="T5" fmla="*/ 35 h 4"/>
                <a:gd name="T6" fmla="*/ 35 w 8"/>
                <a:gd name="T7" fmla="*/ 49 h 4"/>
                <a:gd name="T8" fmla="*/ 73 w 8"/>
                <a:gd name="T9" fmla="*/ 49 h 4"/>
                <a:gd name="T10" fmla="*/ 84 w 8"/>
                <a:gd name="T11" fmla="*/ 35 h 4"/>
                <a:gd name="T12" fmla="*/ 49 w 8"/>
                <a:gd name="T13" fmla="*/ 24 h 4"/>
                <a:gd name="T14" fmla="*/ 35 w 8"/>
                <a:gd name="T15" fmla="*/ 14 h 4"/>
                <a:gd name="T16" fmla="*/ 0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2"/>
                    <a:pt x="3" y="3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7" y="2"/>
                    <a:pt x="5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2" name="Freeform 1058"/>
            <p:cNvSpPr>
              <a:spLocks/>
            </p:cNvSpPr>
            <p:nvPr/>
          </p:nvSpPr>
          <p:spPr bwMode="auto">
            <a:xfrm>
              <a:off x="6534" y="3017"/>
              <a:ext cx="28" cy="13"/>
            </a:xfrm>
            <a:custGeom>
              <a:avLst/>
              <a:gdLst>
                <a:gd name="T0" fmla="*/ 14 w 8"/>
                <a:gd name="T1" fmla="*/ 0 h 4"/>
                <a:gd name="T2" fmla="*/ 14 w 8"/>
                <a:gd name="T3" fmla="*/ 0 h 4"/>
                <a:gd name="T4" fmla="*/ 49 w 8"/>
                <a:gd name="T5" fmla="*/ 32 h 4"/>
                <a:gd name="T6" fmla="*/ 98 w 8"/>
                <a:gd name="T7" fmla="*/ 42 h 4"/>
                <a:gd name="T8" fmla="*/ 73 w 8"/>
                <a:gd name="T9" fmla="*/ 23 h 4"/>
                <a:gd name="T10" fmla="*/ 14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3" y="2"/>
                    <a:pt x="4" y="3"/>
                  </a:cubicBezTo>
                  <a:cubicBezTo>
                    <a:pt x="5" y="3"/>
                    <a:pt x="7" y="4"/>
                    <a:pt x="8" y="4"/>
                  </a:cubicBezTo>
                  <a:cubicBezTo>
                    <a:pt x="8" y="3"/>
                    <a:pt x="8" y="2"/>
                    <a:pt x="6" y="2"/>
                  </a:cubicBezTo>
                  <a:cubicBezTo>
                    <a:pt x="5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3" name="Freeform 1059"/>
            <p:cNvSpPr>
              <a:spLocks/>
            </p:cNvSpPr>
            <p:nvPr/>
          </p:nvSpPr>
          <p:spPr bwMode="auto">
            <a:xfrm>
              <a:off x="6576" y="3030"/>
              <a:ext cx="13" cy="28"/>
            </a:xfrm>
            <a:custGeom>
              <a:avLst/>
              <a:gdLst>
                <a:gd name="T0" fmla="*/ 10 w 4"/>
                <a:gd name="T1" fmla="*/ 0 h 8"/>
                <a:gd name="T2" fmla="*/ 0 w 4"/>
                <a:gd name="T3" fmla="*/ 14 h 8"/>
                <a:gd name="T4" fmla="*/ 10 w 4"/>
                <a:gd name="T5" fmla="*/ 49 h 8"/>
                <a:gd name="T6" fmla="*/ 32 w 4"/>
                <a:gd name="T7" fmla="*/ 84 h 8"/>
                <a:gd name="T8" fmla="*/ 42 w 4"/>
                <a:gd name="T9" fmla="*/ 98 h 8"/>
                <a:gd name="T10" fmla="*/ 42 w 4"/>
                <a:gd name="T11" fmla="*/ 73 h 8"/>
                <a:gd name="T12" fmla="*/ 32 w 4"/>
                <a:gd name="T13" fmla="*/ 49 h 8"/>
                <a:gd name="T14" fmla="*/ 23 w 4"/>
                <a:gd name="T15" fmla="*/ 35 h 8"/>
                <a:gd name="T16" fmla="*/ 10 w 4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5"/>
                    <a:pt x="2" y="6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4" name="Freeform 1060"/>
            <p:cNvSpPr>
              <a:spLocks/>
            </p:cNvSpPr>
            <p:nvPr/>
          </p:nvSpPr>
          <p:spPr bwMode="auto">
            <a:xfrm>
              <a:off x="6603" y="3044"/>
              <a:ext cx="18" cy="28"/>
            </a:xfrm>
            <a:custGeom>
              <a:avLst/>
              <a:gdLst>
                <a:gd name="T0" fmla="*/ 25 w 5"/>
                <a:gd name="T1" fmla="*/ 14 h 8"/>
                <a:gd name="T2" fmla="*/ 14 w 5"/>
                <a:gd name="T3" fmla="*/ 14 h 8"/>
                <a:gd name="T4" fmla="*/ 14 w 5"/>
                <a:gd name="T5" fmla="*/ 24 h 8"/>
                <a:gd name="T6" fmla="*/ 25 w 5"/>
                <a:gd name="T7" fmla="*/ 59 h 8"/>
                <a:gd name="T8" fmla="*/ 50 w 5"/>
                <a:gd name="T9" fmla="*/ 98 h 8"/>
                <a:gd name="T10" fmla="*/ 50 w 5"/>
                <a:gd name="T11" fmla="*/ 73 h 8"/>
                <a:gd name="T12" fmla="*/ 25 w 5"/>
                <a:gd name="T13" fmla="*/ 35 h 8"/>
                <a:gd name="T14" fmla="*/ 25 w 5"/>
                <a:gd name="T15" fmla="*/ 24 h 8"/>
                <a:gd name="T16" fmla="*/ 25 w 5"/>
                <a:gd name="T17" fmla="*/ 1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4"/>
                    <a:pt x="2" y="5"/>
                  </a:cubicBezTo>
                  <a:cubicBezTo>
                    <a:pt x="2" y="6"/>
                    <a:pt x="3" y="8"/>
                    <a:pt x="4" y="8"/>
                  </a:cubicBezTo>
                  <a:cubicBezTo>
                    <a:pt x="5" y="8"/>
                    <a:pt x="4" y="6"/>
                    <a:pt x="4" y="6"/>
                  </a:cubicBezTo>
                  <a:cubicBezTo>
                    <a:pt x="4" y="5"/>
                    <a:pt x="3" y="4"/>
                    <a:pt x="2" y="3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5" name="Freeform 1061"/>
            <p:cNvSpPr>
              <a:spLocks/>
            </p:cNvSpPr>
            <p:nvPr/>
          </p:nvSpPr>
          <p:spPr bwMode="auto">
            <a:xfrm>
              <a:off x="6621" y="3086"/>
              <a:ext cx="13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23 w 4"/>
                <a:gd name="T4" fmla="*/ 32 w 4"/>
                <a:gd name="T5" fmla="*/ 42 w 4"/>
                <a:gd name="T6" fmla="*/ 32 w 4"/>
                <a:gd name="T7" fmla="*/ 10 w 4"/>
                <a:gd name="T8" fmla="*/ 0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6" name="Freeform 1062"/>
            <p:cNvSpPr>
              <a:spLocks/>
            </p:cNvSpPr>
            <p:nvPr/>
          </p:nvSpPr>
          <p:spPr bwMode="auto">
            <a:xfrm>
              <a:off x="6548" y="3044"/>
              <a:ext cx="14" cy="14"/>
            </a:xfrm>
            <a:custGeom>
              <a:avLst/>
              <a:gdLst>
                <a:gd name="T0" fmla="*/ 35 w 4"/>
                <a:gd name="T1" fmla="*/ 14 h 4"/>
                <a:gd name="T2" fmla="*/ 24 w 4"/>
                <a:gd name="T3" fmla="*/ 14 h 4"/>
                <a:gd name="T4" fmla="*/ 14 w 4"/>
                <a:gd name="T5" fmla="*/ 35 h 4"/>
                <a:gd name="T6" fmla="*/ 35 w 4"/>
                <a:gd name="T7" fmla="*/ 49 h 4"/>
                <a:gd name="T8" fmla="*/ 49 w 4"/>
                <a:gd name="T9" fmla="*/ 49 h 4"/>
                <a:gd name="T10" fmla="*/ 35 w 4"/>
                <a:gd name="T11" fmla="*/ 24 h 4"/>
                <a:gd name="T12" fmla="*/ 35 w 4"/>
                <a:gd name="T13" fmla="*/ 1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1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7" name="Freeform 1063"/>
            <p:cNvSpPr>
              <a:spLocks/>
            </p:cNvSpPr>
            <p:nvPr/>
          </p:nvSpPr>
          <p:spPr bwMode="auto">
            <a:xfrm>
              <a:off x="6589" y="3072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14 w 4"/>
                <a:gd name="T3" fmla="*/ 35 w 4"/>
                <a:gd name="T4" fmla="*/ 49 w 4"/>
                <a:gd name="T5" fmla="*/ 49 w 4"/>
                <a:gd name="T6" fmla="*/ 35 w 4"/>
                <a:gd name="T7" fmla="*/ 24 w 4"/>
                <a:gd name="T8" fmla="*/ 14 w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4 w 4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4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8" name="Freeform 1064"/>
            <p:cNvSpPr>
              <a:spLocks/>
            </p:cNvSpPr>
            <p:nvPr/>
          </p:nvSpPr>
          <p:spPr bwMode="auto">
            <a:xfrm>
              <a:off x="6589" y="3100"/>
              <a:ext cx="14" cy="17"/>
            </a:xfrm>
            <a:custGeom>
              <a:avLst/>
              <a:gdLst>
                <a:gd name="T0" fmla="*/ 14 w 4"/>
                <a:gd name="T1" fmla="*/ 0 h 5"/>
                <a:gd name="T2" fmla="*/ 14 w 4"/>
                <a:gd name="T3" fmla="*/ 34 h 5"/>
                <a:gd name="T4" fmla="*/ 49 w 4"/>
                <a:gd name="T5" fmla="*/ 58 h 5"/>
                <a:gd name="T6" fmla="*/ 49 w 4"/>
                <a:gd name="T7" fmla="*/ 34 h 5"/>
                <a:gd name="T8" fmla="*/ 14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4" y="5"/>
                    <a:pt x="4" y="3"/>
                    <a:pt x="4" y="3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9" name="Freeform 1065"/>
            <p:cNvSpPr>
              <a:spLocks/>
            </p:cNvSpPr>
            <p:nvPr/>
          </p:nvSpPr>
          <p:spPr bwMode="auto">
            <a:xfrm>
              <a:off x="5912" y="2594"/>
              <a:ext cx="86" cy="97"/>
            </a:xfrm>
            <a:custGeom>
              <a:avLst/>
              <a:gdLst>
                <a:gd name="T0" fmla="*/ 141 w 25"/>
                <a:gd name="T1" fmla="*/ 0 h 28"/>
                <a:gd name="T2" fmla="*/ 165 w 25"/>
                <a:gd name="T3" fmla="*/ 10 h 28"/>
                <a:gd name="T4" fmla="*/ 141 w 25"/>
                <a:gd name="T5" fmla="*/ 49 h 28"/>
                <a:gd name="T6" fmla="*/ 179 w 25"/>
                <a:gd name="T7" fmla="*/ 83 h 28"/>
                <a:gd name="T8" fmla="*/ 165 w 25"/>
                <a:gd name="T9" fmla="*/ 132 h 28"/>
                <a:gd name="T10" fmla="*/ 117 w 25"/>
                <a:gd name="T11" fmla="*/ 170 h 28"/>
                <a:gd name="T12" fmla="*/ 117 w 25"/>
                <a:gd name="T13" fmla="*/ 191 h 28"/>
                <a:gd name="T14" fmla="*/ 141 w 25"/>
                <a:gd name="T15" fmla="*/ 229 h 28"/>
                <a:gd name="T16" fmla="*/ 117 w 25"/>
                <a:gd name="T17" fmla="*/ 239 h 28"/>
                <a:gd name="T18" fmla="*/ 179 w 25"/>
                <a:gd name="T19" fmla="*/ 277 h 28"/>
                <a:gd name="T20" fmla="*/ 200 w 25"/>
                <a:gd name="T21" fmla="*/ 253 h 28"/>
                <a:gd name="T22" fmla="*/ 237 w 25"/>
                <a:gd name="T23" fmla="*/ 288 h 28"/>
                <a:gd name="T24" fmla="*/ 248 w 25"/>
                <a:gd name="T25" fmla="*/ 263 h 28"/>
                <a:gd name="T26" fmla="*/ 296 w 25"/>
                <a:gd name="T27" fmla="*/ 277 h 28"/>
                <a:gd name="T28" fmla="*/ 261 w 25"/>
                <a:gd name="T29" fmla="*/ 288 h 28"/>
                <a:gd name="T30" fmla="*/ 286 w 25"/>
                <a:gd name="T31" fmla="*/ 312 h 28"/>
                <a:gd name="T32" fmla="*/ 286 w 25"/>
                <a:gd name="T33" fmla="*/ 336 h 28"/>
                <a:gd name="T34" fmla="*/ 248 w 25"/>
                <a:gd name="T35" fmla="*/ 312 h 28"/>
                <a:gd name="T36" fmla="*/ 213 w 25"/>
                <a:gd name="T37" fmla="*/ 288 h 28"/>
                <a:gd name="T38" fmla="*/ 189 w 25"/>
                <a:gd name="T39" fmla="*/ 277 h 28"/>
                <a:gd name="T40" fmla="*/ 189 w 25"/>
                <a:gd name="T41" fmla="*/ 288 h 28"/>
                <a:gd name="T42" fmla="*/ 189 w 25"/>
                <a:gd name="T43" fmla="*/ 301 h 28"/>
                <a:gd name="T44" fmla="*/ 165 w 25"/>
                <a:gd name="T45" fmla="*/ 288 h 28"/>
                <a:gd name="T46" fmla="*/ 131 w 25"/>
                <a:gd name="T47" fmla="*/ 277 h 28"/>
                <a:gd name="T48" fmla="*/ 131 w 25"/>
                <a:gd name="T49" fmla="*/ 277 h 28"/>
                <a:gd name="T50" fmla="*/ 83 w 25"/>
                <a:gd name="T51" fmla="*/ 277 h 28"/>
                <a:gd name="T52" fmla="*/ 72 w 25"/>
                <a:gd name="T53" fmla="*/ 253 h 28"/>
                <a:gd name="T54" fmla="*/ 83 w 25"/>
                <a:gd name="T55" fmla="*/ 253 h 28"/>
                <a:gd name="T56" fmla="*/ 117 w 25"/>
                <a:gd name="T57" fmla="*/ 253 h 28"/>
                <a:gd name="T58" fmla="*/ 83 w 25"/>
                <a:gd name="T59" fmla="*/ 229 h 28"/>
                <a:gd name="T60" fmla="*/ 58 w 25"/>
                <a:gd name="T61" fmla="*/ 229 h 28"/>
                <a:gd name="T62" fmla="*/ 58 w 25"/>
                <a:gd name="T63" fmla="*/ 239 h 28"/>
                <a:gd name="T64" fmla="*/ 34 w 25"/>
                <a:gd name="T65" fmla="*/ 229 h 28"/>
                <a:gd name="T66" fmla="*/ 24 w 25"/>
                <a:gd name="T67" fmla="*/ 204 h 28"/>
                <a:gd name="T68" fmla="*/ 24 w 25"/>
                <a:gd name="T69" fmla="*/ 180 h 28"/>
                <a:gd name="T70" fmla="*/ 24 w 25"/>
                <a:gd name="T71" fmla="*/ 156 h 28"/>
                <a:gd name="T72" fmla="*/ 0 w 25"/>
                <a:gd name="T73" fmla="*/ 146 h 28"/>
                <a:gd name="T74" fmla="*/ 10 w 25"/>
                <a:gd name="T75" fmla="*/ 121 h 28"/>
                <a:gd name="T76" fmla="*/ 34 w 25"/>
                <a:gd name="T77" fmla="*/ 146 h 28"/>
                <a:gd name="T78" fmla="*/ 34 w 25"/>
                <a:gd name="T79" fmla="*/ 107 h 28"/>
                <a:gd name="T80" fmla="*/ 24 w 25"/>
                <a:gd name="T81" fmla="*/ 59 h 28"/>
                <a:gd name="T82" fmla="*/ 48 w 25"/>
                <a:gd name="T83" fmla="*/ 0 h 28"/>
                <a:gd name="T84" fmla="*/ 83 w 25"/>
                <a:gd name="T85" fmla="*/ 10 h 28"/>
                <a:gd name="T86" fmla="*/ 131 w 25"/>
                <a:gd name="T87" fmla="*/ 10 h 28"/>
                <a:gd name="T88" fmla="*/ 141 w 25"/>
                <a:gd name="T89" fmla="*/ 0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"/>
                <a:gd name="T136" fmla="*/ 0 h 28"/>
                <a:gd name="T137" fmla="*/ 25 w 25"/>
                <a:gd name="T138" fmla="*/ 28 h 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" h="28">
                  <a:moveTo>
                    <a:pt x="12" y="0"/>
                  </a:moveTo>
                  <a:cubicBezTo>
                    <a:pt x="13" y="0"/>
                    <a:pt x="14" y="1"/>
                    <a:pt x="14" y="1"/>
                  </a:cubicBezTo>
                  <a:cubicBezTo>
                    <a:pt x="14" y="2"/>
                    <a:pt x="12" y="3"/>
                    <a:pt x="12" y="4"/>
                  </a:cubicBezTo>
                  <a:cubicBezTo>
                    <a:pt x="13" y="5"/>
                    <a:pt x="15" y="6"/>
                    <a:pt x="15" y="7"/>
                  </a:cubicBezTo>
                  <a:cubicBezTo>
                    <a:pt x="15" y="9"/>
                    <a:pt x="14" y="10"/>
                    <a:pt x="14" y="11"/>
                  </a:cubicBezTo>
                  <a:cubicBezTo>
                    <a:pt x="12" y="12"/>
                    <a:pt x="11" y="13"/>
                    <a:pt x="10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7"/>
                    <a:pt x="12" y="18"/>
                    <a:pt x="12" y="19"/>
                  </a:cubicBezTo>
                  <a:cubicBezTo>
                    <a:pt x="12" y="19"/>
                    <a:pt x="10" y="20"/>
                    <a:pt x="10" y="20"/>
                  </a:cubicBezTo>
                  <a:cubicBezTo>
                    <a:pt x="11" y="22"/>
                    <a:pt x="13" y="22"/>
                    <a:pt x="15" y="23"/>
                  </a:cubicBezTo>
                  <a:cubicBezTo>
                    <a:pt x="16" y="23"/>
                    <a:pt x="16" y="21"/>
                    <a:pt x="17" y="21"/>
                  </a:cubicBezTo>
                  <a:cubicBezTo>
                    <a:pt x="18" y="21"/>
                    <a:pt x="18" y="24"/>
                    <a:pt x="20" y="24"/>
                  </a:cubicBezTo>
                  <a:cubicBezTo>
                    <a:pt x="21" y="24"/>
                    <a:pt x="20" y="22"/>
                    <a:pt x="21" y="22"/>
                  </a:cubicBezTo>
                  <a:cubicBezTo>
                    <a:pt x="22" y="22"/>
                    <a:pt x="24" y="22"/>
                    <a:pt x="25" y="23"/>
                  </a:cubicBezTo>
                  <a:cubicBezTo>
                    <a:pt x="25" y="24"/>
                    <a:pt x="22" y="23"/>
                    <a:pt x="22" y="24"/>
                  </a:cubicBezTo>
                  <a:cubicBezTo>
                    <a:pt x="22" y="25"/>
                    <a:pt x="24" y="26"/>
                    <a:pt x="24" y="26"/>
                  </a:cubicBezTo>
                  <a:cubicBezTo>
                    <a:pt x="25" y="27"/>
                    <a:pt x="25" y="28"/>
                    <a:pt x="24" y="28"/>
                  </a:cubicBezTo>
                  <a:cubicBezTo>
                    <a:pt x="23" y="28"/>
                    <a:pt x="22" y="27"/>
                    <a:pt x="21" y="26"/>
                  </a:cubicBezTo>
                  <a:cubicBezTo>
                    <a:pt x="20" y="26"/>
                    <a:pt x="19" y="25"/>
                    <a:pt x="18" y="24"/>
                  </a:cubicBezTo>
                  <a:cubicBezTo>
                    <a:pt x="18" y="24"/>
                    <a:pt x="17" y="23"/>
                    <a:pt x="16" y="23"/>
                  </a:cubicBezTo>
                  <a:cubicBezTo>
                    <a:pt x="16" y="23"/>
                    <a:pt x="16" y="23"/>
                    <a:pt x="16" y="24"/>
                  </a:cubicBezTo>
                  <a:cubicBezTo>
                    <a:pt x="16" y="24"/>
                    <a:pt x="17" y="25"/>
                    <a:pt x="16" y="25"/>
                  </a:cubicBezTo>
                  <a:cubicBezTo>
                    <a:pt x="16" y="25"/>
                    <a:pt x="15" y="24"/>
                    <a:pt x="14" y="24"/>
                  </a:cubicBezTo>
                  <a:cubicBezTo>
                    <a:pt x="13" y="23"/>
                    <a:pt x="12" y="23"/>
                    <a:pt x="11" y="23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8" y="20"/>
                    <a:pt x="10" y="21"/>
                    <a:pt x="10" y="21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7" y="19"/>
                    <a:pt x="6" y="18"/>
                    <a:pt x="5" y="19"/>
                  </a:cubicBezTo>
                  <a:cubicBezTo>
                    <a:pt x="5" y="19"/>
                    <a:pt x="6" y="20"/>
                    <a:pt x="5" y="20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3" y="18"/>
                    <a:pt x="3" y="17"/>
                    <a:pt x="2" y="17"/>
                  </a:cubicBezTo>
                  <a:cubicBezTo>
                    <a:pt x="2" y="16"/>
                    <a:pt x="2" y="16"/>
                    <a:pt x="2" y="15"/>
                  </a:cubicBezTo>
                  <a:cubicBezTo>
                    <a:pt x="1" y="15"/>
                    <a:pt x="2" y="14"/>
                    <a:pt x="2" y="13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2" y="10"/>
                    <a:pt x="3" y="13"/>
                    <a:pt x="3" y="12"/>
                  </a:cubicBezTo>
                  <a:cubicBezTo>
                    <a:pt x="5" y="11"/>
                    <a:pt x="4" y="10"/>
                    <a:pt x="3" y="9"/>
                  </a:cubicBezTo>
                  <a:cubicBezTo>
                    <a:pt x="3" y="7"/>
                    <a:pt x="3" y="6"/>
                    <a:pt x="2" y="5"/>
                  </a:cubicBezTo>
                  <a:cubicBezTo>
                    <a:pt x="2" y="3"/>
                    <a:pt x="2" y="1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2" y="1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0" name="Freeform 1066"/>
            <p:cNvSpPr>
              <a:spLocks/>
            </p:cNvSpPr>
            <p:nvPr/>
          </p:nvSpPr>
          <p:spPr bwMode="auto">
            <a:xfrm>
              <a:off x="5929" y="2677"/>
              <a:ext cx="28" cy="28"/>
            </a:xfrm>
            <a:custGeom>
              <a:avLst/>
              <a:gdLst>
                <a:gd name="T0" fmla="*/ 35 w 8"/>
                <a:gd name="T1" fmla="*/ 0 h 8"/>
                <a:gd name="T2" fmla="*/ 84 w 8"/>
                <a:gd name="T3" fmla="*/ 24 h 8"/>
                <a:gd name="T4" fmla="*/ 84 w 8"/>
                <a:gd name="T5" fmla="*/ 35 h 8"/>
                <a:gd name="T6" fmla="*/ 84 w 8"/>
                <a:gd name="T7" fmla="*/ 84 h 8"/>
                <a:gd name="T8" fmla="*/ 49 w 8"/>
                <a:gd name="T9" fmla="*/ 84 h 8"/>
                <a:gd name="T10" fmla="*/ 24 w 8"/>
                <a:gd name="T11" fmla="*/ 35 h 8"/>
                <a:gd name="T12" fmla="*/ 0 w 8"/>
                <a:gd name="T13" fmla="*/ 24 h 8"/>
                <a:gd name="T14" fmla="*/ 14 w 8"/>
                <a:gd name="T15" fmla="*/ 0 h 8"/>
                <a:gd name="T16" fmla="*/ 35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3" y="0"/>
                  </a:move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5"/>
                    <a:pt x="8" y="6"/>
                    <a:pt x="7" y="7"/>
                  </a:cubicBezTo>
                  <a:cubicBezTo>
                    <a:pt x="7" y="8"/>
                    <a:pt x="5" y="8"/>
                    <a:pt x="4" y="7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1" name="Freeform 1067"/>
            <p:cNvSpPr>
              <a:spLocks/>
            </p:cNvSpPr>
            <p:nvPr/>
          </p:nvSpPr>
          <p:spPr bwMode="auto">
            <a:xfrm>
              <a:off x="5998" y="2691"/>
              <a:ext cx="28" cy="28"/>
            </a:xfrm>
            <a:custGeom>
              <a:avLst/>
              <a:gdLst>
                <a:gd name="T0" fmla="*/ 14 w 8"/>
                <a:gd name="T1" fmla="*/ 0 h 8"/>
                <a:gd name="T2" fmla="*/ 0 w 8"/>
                <a:gd name="T3" fmla="*/ 14 h 8"/>
                <a:gd name="T4" fmla="*/ 24 w 8"/>
                <a:gd name="T5" fmla="*/ 49 h 8"/>
                <a:gd name="T6" fmla="*/ 35 w 8"/>
                <a:gd name="T7" fmla="*/ 49 h 8"/>
                <a:gd name="T8" fmla="*/ 49 w 8"/>
                <a:gd name="T9" fmla="*/ 73 h 8"/>
                <a:gd name="T10" fmla="*/ 73 w 8"/>
                <a:gd name="T11" fmla="*/ 98 h 8"/>
                <a:gd name="T12" fmla="*/ 98 w 8"/>
                <a:gd name="T13" fmla="*/ 98 h 8"/>
                <a:gd name="T14" fmla="*/ 84 w 8"/>
                <a:gd name="T15" fmla="*/ 73 h 8"/>
                <a:gd name="T16" fmla="*/ 98 w 8"/>
                <a:gd name="T17" fmla="*/ 73 h 8"/>
                <a:gd name="T18" fmla="*/ 73 w 8"/>
                <a:gd name="T19" fmla="*/ 49 h 8"/>
                <a:gd name="T20" fmla="*/ 73 w 8"/>
                <a:gd name="T21" fmla="*/ 24 h 8"/>
                <a:gd name="T22" fmla="*/ 59 w 8"/>
                <a:gd name="T23" fmla="*/ 0 h 8"/>
                <a:gd name="T24" fmla="*/ 24 w 8"/>
                <a:gd name="T25" fmla="*/ 0 h 8"/>
                <a:gd name="T26" fmla="*/ 14 w 8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4" y="7"/>
                    <a:pt x="5" y="7"/>
                    <a:pt x="6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" name="Freeform 1068"/>
            <p:cNvSpPr>
              <a:spLocks/>
            </p:cNvSpPr>
            <p:nvPr/>
          </p:nvSpPr>
          <p:spPr bwMode="auto">
            <a:xfrm>
              <a:off x="5957" y="2705"/>
              <a:ext cx="27" cy="28"/>
            </a:xfrm>
            <a:custGeom>
              <a:avLst/>
              <a:gdLst>
                <a:gd name="T0" fmla="*/ 10 w 8"/>
                <a:gd name="T1" fmla="*/ 14 h 8"/>
                <a:gd name="T2" fmla="*/ 0 w 8"/>
                <a:gd name="T3" fmla="*/ 14 h 8"/>
                <a:gd name="T4" fmla="*/ 24 w 8"/>
                <a:gd name="T5" fmla="*/ 35 h 8"/>
                <a:gd name="T6" fmla="*/ 10 w 8"/>
                <a:gd name="T7" fmla="*/ 84 h 8"/>
                <a:gd name="T8" fmla="*/ 10 w 8"/>
                <a:gd name="T9" fmla="*/ 98 h 8"/>
                <a:gd name="T10" fmla="*/ 34 w 8"/>
                <a:gd name="T11" fmla="*/ 84 h 8"/>
                <a:gd name="T12" fmla="*/ 57 w 8"/>
                <a:gd name="T13" fmla="*/ 73 h 8"/>
                <a:gd name="T14" fmla="*/ 57 w 8"/>
                <a:gd name="T15" fmla="*/ 73 h 8"/>
                <a:gd name="T16" fmla="*/ 81 w 8"/>
                <a:gd name="T17" fmla="*/ 35 h 8"/>
                <a:gd name="T18" fmla="*/ 81 w 8"/>
                <a:gd name="T19" fmla="*/ 24 h 8"/>
                <a:gd name="T20" fmla="*/ 57 w 8"/>
                <a:gd name="T21" fmla="*/ 24 h 8"/>
                <a:gd name="T22" fmla="*/ 34 w 8"/>
                <a:gd name="T23" fmla="*/ 14 h 8"/>
                <a:gd name="T24" fmla="*/ 10 w 8"/>
                <a:gd name="T25" fmla="*/ 1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4"/>
                    <a:pt x="1" y="6"/>
                    <a:pt x="1" y="7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" name="Freeform 1069"/>
            <p:cNvSpPr>
              <a:spLocks/>
            </p:cNvSpPr>
            <p:nvPr/>
          </p:nvSpPr>
          <p:spPr bwMode="auto">
            <a:xfrm>
              <a:off x="5970" y="2691"/>
              <a:ext cx="28" cy="14"/>
            </a:xfrm>
            <a:custGeom>
              <a:avLst/>
              <a:gdLst>
                <a:gd name="T0" fmla="*/ 24 w 8"/>
                <a:gd name="T1" fmla="*/ 14 h 4"/>
                <a:gd name="T2" fmla="*/ 24 w 8"/>
                <a:gd name="T3" fmla="*/ 14 h 4"/>
                <a:gd name="T4" fmla="*/ 49 w 8"/>
                <a:gd name="T5" fmla="*/ 24 h 4"/>
                <a:gd name="T6" fmla="*/ 84 w 8"/>
                <a:gd name="T7" fmla="*/ 49 h 4"/>
                <a:gd name="T8" fmla="*/ 98 w 8"/>
                <a:gd name="T9" fmla="*/ 49 h 4"/>
                <a:gd name="T10" fmla="*/ 84 w 8"/>
                <a:gd name="T11" fmla="*/ 14 h 4"/>
                <a:gd name="T12" fmla="*/ 35 w 8"/>
                <a:gd name="T13" fmla="*/ 0 h 4"/>
                <a:gd name="T14" fmla="*/ 24 w 8"/>
                <a:gd name="T15" fmla="*/ 14 h 4"/>
                <a:gd name="T16" fmla="*/ 0 w 8"/>
                <a:gd name="T17" fmla="*/ 14 h 4"/>
                <a:gd name="T18" fmla="*/ 24 w 8"/>
                <a:gd name="T19" fmla="*/ 1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6" y="1"/>
                    <a:pt x="4" y="1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" name="Freeform 1070"/>
            <p:cNvSpPr>
              <a:spLocks/>
            </p:cNvSpPr>
            <p:nvPr/>
          </p:nvSpPr>
          <p:spPr bwMode="auto">
            <a:xfrm>
              <a:off x="5970" y="2719"/>
              <a:ext cx="14" cy="28"/>
            </a:xfrm>
            <a:custGeom>
              <a:avLst/>
              <a:gdLst>
                <a:gd name="T0" fmla="*/ 49 w 4"/>
                <a:gd name="T1" fmla="*/ 14 h 8"/>
                <a:gd name="T2" fmla="*/ 35 w 4"/>
                <a:gd name="T3" fmla="*/ 0 h 8"/>
                <a:gd name="T4" fmla="*/ 24 w 4"/>
                <a:gd name="T5" fmla="*/ 14 h 8"/>
                <a:gd name="T6" fmla="*/ 24 w 4"/>
                <a:gd name="T7" fmla="*/ 49 h 8"/>
                <a:gd name="T8" fmla="*/ 0 w 4"/>
                <a:gd name="T9" fmla="*/ 59 h 8"/>
                <a:gd name="T10" fmla="*/ 14 w 4"/>
                <a:gd name="T11" fmla="*/ 84 h 8"/>
                <a:gd name="T12" fmla="*/ 24 w 4"/>
                <a:gd name="T13" fmla="*/ 98 h 8"/>
                <a:gd name="T14" fmla="*/ 35 w 4"/>
                <a:gd name="T15" fmla="*/ 98 h 8"/>
                <a:gd name="T16" fmla="*/ 24 w 4"/>
                <a:gd name="T17" fmla="*/ 73 h 8"/>
                <a:gd name="T18" fmla="*/ 49 w 4"/>
                <a:gd name="T19" fmla="*/ 14 h 8"/>
                <a:gd name="T20" fmla="*/ 49 w 4"/>
                <a:gd name="T21" fmla="*/ 14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8"/>
                <a:gd name="T35" fmla="*/ 4 w 4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8">
                  <a:moveTo>
                    <a:pt x="4" y="1"/>
                  </a:move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0" y="4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6"/>
                    <a:pt x="2" y="6"/>
                  </a:cubicBezTo>
                  <a:cubicBezTo>
                    <a:pt x="3" y="4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" name="Freeform 1071"/>
            <p:cNvSpPr>
              <a:spLocks/>
            </p:cNvSpPr>
            <p:nvPr/>
          </p:nvSpPr>
          <p:spPr bwMode="auto">
            <a:xfrm>
              <a:off x="5984" y="2719"/>
              <a:ext cx="14" cy="28"/>
            </a:xfrm>
            <a:custGeom>
              <a:avLst/>
              <a:gdLst>
                <a:gd name="T0" fmla="*/ 35 w 4"/>
                <a:gd name="T1" fmla="*/ 14 h 8"/>
                <a:gd name="T2" fmla="*/ 35 w 4"/>
                <a:gd name="T3" fmla="*/ 14 h 8"/>
                <a:gd name="T4" fmla="*/ 35 w 4"/>
                <a:gd name="T5" fmla="*/ 59 h 8"/>
                <a:gd name="T6" fmla="*/ 24 w 4"/>
                <a:gd name="T7" fmla="*/ 73 h 8"/>
                <a:gd name="T8" fmla="*/ 14 w 4"/>
                <a:gd name="T9" fmla="*/ 98 h 8"/>
                <a:gd name="T10" fmla="*/ 0 w 4"/>
                <a:gd name="T11" fmla="*/ 98 h 8"/>
                <a:gd name="T12" fmla="*/ 24 w 4"/>
                <a:gd name="T13" fmla="*/ 49 h 8"/>
                <a:gd name="T14" fmla="*/ 35 w 4"/>
                <a:gd name="T15" fmla="*/ 14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3" y="1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6"/>
                    <a:pt x="1" y="5"/>
                    <a:pt x="2" y="4"/>
                  </a:cubicBezTo>
                  <a:cubicBezTo>
                    <a:pt x="2" y="3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" name="Freeform 1072"/>
            <p:cNvSpPr>
              <a:spLocks/>
            </p:cNvSpPr>
            <p:nvPr/>
          </p:nvSpPr>
          <p:spPr bwMode="auto">
            <a:xfrm>
              <a:off x="5998" y="2719"/>
              <a:ext cx="14" cy="14"/>
            </a:xfrm>
            <a:custGeom>
              <a:avLst/>
              <a:gdLst>
                <a:gd name="T0" fmla="*/ 14 w 4"/>
                <a:gd name="T1" fmla="*/ 0 h 4"/>
                <a:gd name="T2" fmla="*/ 0 w 4"/>
                <a:gd name="T3" fmla="*/ 0 h 4"/>
                <a:gd name="T4" fmla="*/ 0 w 4"/>
                <a:gd name="T5" fmla="*/ 24 h 4"/>
                <a:gd name="T6" fmla="*/ 14 w 4"/>
                <a:gd name="T7" fmla="*/ 24 h 4"/>
                <a:gd name="T8" fmla="*/ 14 w 4"/>
                <a:gd name="T9" fmla="*/ 14 h 4"/>
                <a:gd name="T10" fmla="*/ 24 w 4"/>
                <a:gd name="T11" fmla="*/ 24 h 4"/>
                <a:gd name="T12" fmla="*/ 24 w 4"/>
                <a:gd name="T13" fmla="*/ 49 h 4"/>
                <a:gd name="T14" fmla="*/ 35 w 4"/>
                <a:gd name="T15" fmla="*/ 49 h 4"/>
                <a:gd name="T16" fmla="*/ 35 w 4"/>
                <a:gd name="T17" fmla="*/ 35 h 4"/>
                <a:gd name="T18" fmla="*/ 49 w 4"/>
                <a:gd name="T19" fmla="*/ 35 h 4"/>
                <a:gd name="T20" fmla="*/ 35 w 4"/>
                <a:gd name="T21" fmla="*/ 24 h 4"/>
                <a:gd name="T22" fmla="*/ 35 w 4"/>
                <a:gd name="T23" fmla="*/ 14 h 4"/>
                <a:gd name="T24" fmla="*/ 24 w 4"/>
                <a:gd name="T25" fmla="*/ 0 h 4"/>
                <a:gd name="T26" fmla="*/ 14 w 4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4"/>
                <a:gd name="T44" fmla="*/ 4 w 4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3" y="4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7" name="Freeform 1073"/>
            <p:cNvSpPr>
              <a:spLocks/>
            </p:cNvSpPr>
            <p:nvPr/>
          </p:nvSpPr>
          <p:spPr bwMode="auto">
            <a:xfrm>
              <a:off x="5998" y="2733"/>
              <a:ext cx="0" cy="14"/>
            </a:xfrm>
            <a:custGeom>
              <a:avLst/>
              <a:gdLst>
                <a:gd name="T0" fmla="*/ 14 h 4"/>
                <a:gd name="T1" fmla="*/ 14 h 4"/>
                <a:gd name="T2" fmla="*/ 49 h 4"/>
                <a:gd name="T3" fmla="*/ 49 h 4"/>
                <a:gd name="T4" fmla="*/ 49 h 4"/>
                <a:gd name="T5" fmla="*/ 1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" name="Freeform 1074"/>
            <p:cNvSpPr>
              <a:spLocks/>
            </p:cNvSpPr>
            <p:nvPr/>
          </p:nvSpPr>
          <p:spPr bwMode="auto">
            <a:xfrm>
              <a:off x="5884" y="2719"/>
              <a:ext cx="45" cy="45"/>
            </a:xfrm>
            <a:custGeom>
              <a:avLst/>
              <a:gdLst>
                <a:gd name="T0" fmla="*/ 132 w 13"/>
                <a:gd name="T1" fmla="*/ 10 h 13"/>
                <a:gd name="T2" fmla="*/ 121 w 13"/>
                <a:gd name="T3" fmla="*/ 10 h 13"/>
                <a:gd name="T4" fmla="*/ 121 w 13"/>
                <a:gd name="T5" fmla="*/ 24 h 13"/>
                <a:gd name="T6" fmla="*/ 132 w 13"/>
                <a:gd name="T7" fmla="*/ 35 h 13"/>
                <a:gd name="T8" fmla="*/ 121 w 13"/>
                <a:gd name="T9" fmla="*/ 35 h 13"/>
                <a:gd name="T10" fmla="*/ 121 w 13"/>
                <a:gd name="T11" fmla="*/ 48 h 13"/>
                <a:gd name="T12" fmla="*/ 97 w 13"/>
                <a:gd name="T13" fmla="*/ 59 h 13"/>
                <a:gd name="T14" fmla="*/ 83 w 13"/>
                <a:gd name="T15" fmla="*/ 59 h 13"/>
                <a:gd name="T16" fmla="*/ 73 w 13"/>
                <a:gd name="T17" fmla="*/ 83 h 13"/>
                <a:gd name="T18" fmla="*/ 35 w 13"/>
                <a:gd name="T19" fmla="*/ 107 h 13"/>
                <a:gd name="T20" fmla="*/ 10 w 13"/>
                <a:gd name="T21" fmla="*/ 132 h 13"/>
                <a:gd name="T22" fmla="*/ 10 w 13"/>
                <a:gd name="T23" fmla="*/ 145 h 13"/>
                <a:gd name="T24" fmla="*/ 24 w 13"/>
                <a:gd name="T25" fmla="*/ 145 h 13"/>
                <a:gd name="T26" fmla="*/ 59 w 13"/>
                <a:gd name="T27" fmla="*/ 121 h 13"/>
                <a:gd name="T28" fmla="*/ 83 w 13"/>
                <a:gd name="T29" fmla="*/ 97 h 13"/>
                <a:gd name="T30" fmla="*/ 83 w 13"/>
                <a:gd name="T31" fmla="*/ 83 h 13"/>
                <a:gd name="T32" fmla="*/ 121 w 13"/>
                <a:gd name="T33" fmla="*/ 73 h 13"/>
                <a:gd name="T34" fmla="*/ 132 w 13"/>
                <a:gd name="T35" fmla="*/ 59 h 13"/>
                <a:gd name="T36" fmla="*/ 145 w 13"/>
                <a:gd name="T37" fmla="*/ 59 h 13"/>
                <a:gd name="T38" fmla="*/ 145 w 13"/>
                <a:gd name="T39" fmla="*/ 48 h 13"/>
                <a:gd name="T40" fmla="*/ 132 w 13"/>
                <a:gd name="T41" fmla="*/ 24 h 13"/>
                <a:gd name="T42" fmla="*/ 132 w 13"/>
                <a:gd name="T43" fmla="*/ 10 h 13"/>
                <a:gd name="T44" fmla="*/ 132 w 13"/>
                <a:gd name="T45" fmla="*/ 10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"/>
                <a:gd name="T70" fmla="*/ 0 h 13"/>
                <a:gd name="T71" fmla="*/ 13 w 13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" h="13">
                  <a:moveTo>
                    <a:pt x="11" y="1"/>
                  </a:moveTo>
                  <a:cubicBezTo>
                    <a:pt x="11" y="0"/>
                    <a:pt x="11" y="0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4"/>
                    <a:pt x="10" y="3"/>
                    <a:pt x="10" y="3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9" y="4"/>
                    <a:pt x="9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8"/>
                    <a:pt x="4" y="8"/>
                    <a:pt x="3" y="9"/>
                  </a:cubicBezTo>
                  <a:cubicBezTo>
                    <a:pt x="3" y="10"/>
                    <a:pt x="1" y="11"/>
                    <a:pt x="1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3"/>
                    <a:pt x="2" y="12"/>
                    <a:pt x="2" y="12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2" y="3"/>
                    <a:pt x="11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Freeform 1075"/>
            <p:cNvSpPr>
              <a:spLocks/>
            </p:cNvSpPr>
            <p:nvPr/>
          </p:nvSpPr>
          <p:spPr bwMode="auto">
            <a:xfrm>
              <a:off x="5929" y="2691"/>
              <a:ext cx="0" cy="14"/>
            </a:xfrm>
            <a:custGeom>
              <a:avLst/>
              <a:gdLst>
                <a:gd name="T0" fmla="*/ 14 h 4"/>
                <a:gd name="T1" fmla="*/ 49 h 4"/>
                <a:gd name="T2" fmla="*/ 49 h 4"/>
                <a:gd name="T3" fmla="*/ 14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2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" name="Freeform 1076"/>
            <p:cNvSpPr>
              <a:spLocks/>
            </p:cNvSpPr>
            <p:nvPr/>
          </p:nvSpPr>
          <p:spPr bwMode="auto">
            <a:xfrm>
              <a:off x="5957" y="2650"/>
              <a:ext cx="0" cy="14"/>
            </a:xfrm>
            <a:custGeom>
              <a:avLst/>
              <a:gdLst>
                <a:gd name="T0" fmla="*/ 0 h 4"/>
                <a:gd name="T1" fmla="*/ 14 h 4"/>
                <a:gd name="T2" fmla="*/ 24 h 4"/>
                <a:gd name="T3" fmla="*/ 35 h 4"/>
                <a:gd name="T4" fmla="*/ 49 h 4"/>
                <a:gd name="T5" fmla="*/ 35 h 4"/>
                <a:gd name="T6" fmla="*/ 24 h 4"/>
                <a:gd name="T7" fmla="*/ 14 h 4"/>
                <a:gd name="T8" fmla="*/ 0 h 4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4"/>
                <a:gd name="T19" fmla="*/ 4 h 4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" name="Freeform 1077"/>
            <p:cNvSpPr>
              <a:spLocks/>
            </p:cNvSpPr>
            <p:nvPr/>
          </p:nvSpPr>
          <p:spPr bwMode="auto">
            <a:xfrm>
              <a:off x="5998" y="2664"/>
              <a:ext cx="0" cy="13"/>
            </a:xfrm>
            <a:custGeom>
              <a:avLst/>
              <a:gdLst>
                <a:gd name="T0" fmla="*/ 0 h 4"/>
                <a:gd name="T1" fmla="*/ 0 h 4"/>
                <a:gd name="T2" fmla="*/ 23 h 4"/>
                <a:gd name="T3" fmla="*/ 42 h 4"/>
                <a:gd name="T4" fmla="*/ 23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" name="Freeform 1078"/>
            <p:cNvSpPr>
              <a:spLocks/>
            </p:cNvSpPr>
            <p:nvPr/>
          </p:nvSpPr>
          <p:spPr bwMode="auto">
            <a:xfrm>
              <a:off x="6026" y="2453"/>
              <a:ext cx="14" cy="13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0 h 4"/>
                <a:gd name="T4" fmla="*/ 14 w 4"/>
                <a:gd name="T5" fmla="*/ 32 h 4"/>
                <a:gd name="T6" fmla="*/ 0 w 4"/>
                <a:gd name="T7" fmla="*/ 32 h 4"/>
                <a:gd name="T8" fmla="*/ 35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1"/>
                    <a:pt x="2" y="3"/>
                    <a:pt x="1" y="3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3" name="Freeform 1079"/>
            <p:cNvSpPr>
              <a:spLocks/>
            </p:cNvSpPr>
            <p:nvPr/>
          </p:nvSpPr>
          <p:spPr bwMode="auto">
            <a:xfrm>
              <a:off x="6053" y="2408"/>
              <a:ext cx="0" cy="17"/>
            </a:xfrm>
            <a:custGeom>
              <a:avLst/>
              <a:gdLst>
                <a:gd name="T0" fmla="*/ 0 h 5"/>
                <a:gd name="T1" fmla="*/ 10 h 5"/>
                <a:gd name="T2" fmla="*/ 34 h 5"/>
                <a:gd name="T3" fmla="*/ 58 h 5"/>
                <a:gd name="T4" fmla="*/ 34 h 5"/>
                <a:gd name="T5" fmla="*/ 10 h 5"/>
                <a:gd name="T6" fmla="*/ 0 h 5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5"/>
                <a:gd name="T15" fmla="*/ 5 h 5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4" name="Freeform 1080"/>
            <p:cNvSpPr>
              <a:spLocks/>
            </p:cNvSpPr>
            <p:nvPr/>
          </p:nvSpPr>
          <p:spPr bwMode="auto">
            <a:xfrm>
              <a:off x="6873" y="3200"/>
              <a:ext cx="14" cy="28"/>
            </a:xfrm>
            <a:custGeom>
              <a:avLst/>
              <a:gdLst>
                <a:gd name="T0" fmla="*/ 35 w 4"/>
                <a:gd name="T1" fmla="*/ 14 h 8"/>
                <a:gd name="T2" fmla="*/ 24 w 4"/>
                <a:gd name="T3" fmla="*/ 14 h 8"/>
                <a:gd name="T4" fmla="*/ 14 w 4"/>
                <a:gd name="T5" fmla="*/ 35 h 8"/>
                <a:gd name="T6" fmla="*/ 14 w 4"/>
                <a:gd name="T7" fmla="*/ 49 h 8"/>
                <a:gd name="T8" fmla="*/ 0 w 4"/>
                <a:gd name="T9" fmla="*/ 73 h 8"/>
                <a:gd name="T10" fmla="*/ 14 w 4"/>
                <a:gd name="T11" fmla="*/ 98 h 8"/>
                <a:gd name="T12" fmla="*/ 35 w 4"/>
                <a:gd name="T13" fmla="*/ 98 h 8"/>
                <a:gd name="T14" fmla="*/ 49 w 4"/>
                <a:gd name="T15" fmla="*/ 73 h 8"/>
                <a:gd name="T16" fmla="*/ 49 w 4"/>
                <a:gd name="T17" fmla="*/ 14 h 8"/>
                <a:gd name="T18" fmla="*/ 35 w 4"/>
                <a:gd name="T19" fmla="*/ 1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3" y="1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0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4" y="8"/>
                    <a:pt x="4" y="6"/>
                    <a:pt x="4" y="6"/>
                  </a:cubicBezTo>
                  <a:cubicBezTo>
                    <a:pt x="4" y="4"/>
                    <a:pt x="4" y="3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5" name="Freeform 1081"/>
            <p:cNvSpPr>
              <a:spLocks/>
            </p:cNvSpPr>
            <p:nvPr/>
          </p:nvSpPr>
          <p:spPr bwMode="auto">
            <a:xfrm>
              <a:off x="6887" y="3186"/>
              <a:ext cx="28" cy="14"/>
            </a:xfrm>
            <a:custGeom>
              <a:avLst/>
              <a:gdLst>
                <a:gd name="T0" fmla="*/ 84 w 8"/>
                <a:gd name="T1" fmla="*/ 0 h 4"/>
                <a:gd name="T2" fmla="*/ 59 w 8"/>
                <a:gd name="T3" fmla="*/ 14 h 4"/>
                <a:gd name="T4" fmla="*/ 14 w 8"/>
                <a:gd name="T5" fmla="*/ 35 h 4"/>
                <a:gd name="T6" fmla="*/ 24 w 8"/>
                <a:gd name="T7" fmla="*/ 49 h 4"/>
                <a:gd name="T8" fmla="*/ 49 w 8"/>
                <a:gd name="T9" fmla="*/ 35 h 4"/>
                <a:gd name="T10" fmla="*/ 73 w 8"/>
                <a:gd name="T11" fmla="*/ 35 h 4"/>
                <a:gd name="T12" fmla="*/ 98 w 8"/>
                <a:gd name="T13" fmla="*/ 14 h 4"/>
                <a:gd name="T14" fmla="*/ 84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6" name="Freeform 1082"/>
            <p:cNvSpPr>
              <a:spLocks/>
            </p:cNvSpPr>
            <p:nvPr/>
          </p:nvSpPr>
          <p:spPr bwMode="auto">
            <a:xfrm>
              <a:off x="6704" y="3158"/>
              <a:ext cx="0" cy="14"/>
            </a:xfrm>
            <a:custGeom>
              <a:avLst/>
              <a:gdLst>
                <a:gd name="T0" fmla="*/ 0 h 4"/>
                <a:gd name="T1" fmla="*/ 0 h 4"/>
                <a:gd name="T2" fmla="*/ 24 h 4"/>
                <a:gd name="T3" fmla="*/ 14 h 4"/>
                <a:gd name="T4" fmla="*/ 14 h 4"/>
                <a:gd name="T5" fmla="*/ 14 h 4"/>
                <a:gd name="T6" fmla="*/ 24 h 4"/>
                <a:gd name="T7" fmla="*/ 35 h 4"/>
                <a:gd name="T8" fmla="*/ 35 h 4"/>
                <a:gd name="T9" fmla="*/ 49 h 4"/>
                <a:gd name="T10" fmla="*/ 35 h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h 4"/>
                <a:gd name="T25" fmla="*/ 4 h 4"/>
              </a:gdLst>
              <a:ahLst/>
              <a:cxnLst>
                <a:cxn ang="T12">
                  <a:pos x="0" y="T0"/>
                </a:cxn>
                <a:cxn ang="T13">
                  <a:pos x="0" y="T1"/>
                </a:cxn>
                <a:cxn ang="T14">
                  <a:pos x="0" y="T2"/>
                </a:cxn>
                <a:cxn ang="T15">
                  <a:pos x="0" y="T3"/>
                </a:cxn>
                <a:cxn ang="T16">
                  <a:pos x="0" y="T4"/>
                </a:cxn>
                <a:cxn ang="T17">
                  <a:pos x="0" y="T5"/>
                </a:cxn>
                <a:cxn ang="T18">
                  <a:pos x="0" y="T6"/>
                </a:cxn>
                <a:cxn ang="T19">
                  <a:pos x="0" y="T7"/>
                </a:cxn>
                <a:cxn ang="T20">
                  <a:pos x="0" y="T8"/>
                </a:cxn>
                <a:cxn ang="T21">
                  <a:pos x="0" y="T9"/>
                </a:cxn>
                <a:cxn ang="T22">
                  <a:pos x="0" y="T10"/>
                </a:cxn>
                <a:cxn ang="T23">
                  <a:pos x="0" y="T11"/>
                </a:cxn>
              </a:cxnLst>
              <a:rect l="0" t="T24" r="0" b="T25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7" name="Freeform 1083"/>
            <p:cNvSpPr>
              <a:spLocks/>
            </p:cNvSpPr>
            <p:nvPr/>
          </p:nvSpPr>
          <p:spPr bwMode="auto">
            <a:xfrm>
              <a:off x="6704" y="3186"/>
              <a:ext cx="13" cy="0"/>
            </a:xfrm>
            <a:custGeom>
              <a:avLst/>
              <a:gdLst>
                <a:gd name="T0" fmla="*/ 23 w 4"/>
                <a:gd name="T1" fmla="*/ 42 w 4"/>
                <a:gd name="T2" fmla="*/ 23 w 4"/>
                <a:gd name="T3" fmla="*/ 10 w 4"/>
                <a:gd name="T4" fmla="*/ 0 w 4"/>
                <a:gd name="T5" fmla="*/ 23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8" name="Freeform 1084"/>
            <p:cNvSpPr>
              <a:spLocks/>
            </p:cNvSpPr>
            <p:nvPr/>
          </p:nvSpPr>
          <p:spPr bwMode="auto">
            <a:xfrm>
              <a:off x="6648" y="3255"/>
              <a:ext cx="42" cy="45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10 h 13"/>
                <a:gd name="T4" fmla="*/ 0 w 12"/>
                <a:gd name="T5" fmla="*/ 35 h 13"/>
                <a:gd name="T6" fmla="*/ 24 w 12"/>
                <a:gd name="T7" fmla="*/ 59 h 13"/>
                <a:gd name="T8" fmla="*/ 39 w 12"/>
                <a:gd name="T9" fmla="*/ 83 h 13"/>
                <a:gd name="T10" fmla="*/ 74 w 12"/>
                <a:gd name="T11" fmla="*/ 107 h 13"/>
                <a:gd name="T12" fmla="*/ 98 w 12"/>
                <a:gd name="T13" fmla="*/ 121 h 13"/>
                <a:gd name="T14" fmla="*/ 98 w 12"/>
                <a:gd name="T15" fmla="*/ 145 h 13"/>
                <a:gd name="T16" fmla="*/ 137 w 12"/>
                <a:gd name="T17" fmla="*/ 145 h 13"/>
                <a:gd name="T18" fmla="*/ 137 w 12"/>
                <a:gd name="T19" fmla="*/ 121 h 13"/>
                <a:gd name="T20" fmla="*/ 98 w 12"/>
                <a:gd name="T21" fmla="*/ 97 h 13"/>
                <a:gd name="T22" fmla="*/ 63 w 12"/>
                <a:gd name="T23" fmla="*/ 59 h 13"/>
                <a:gd name="T24" fmla="*/ 39 w 12"/>
                <a:gd name="T25" fmla="*/ 24 h 13"/>
                <a:gd name="T26" fmla="*/ 0 w 12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13"/>
                <a:gd name="T44" fmla="*/ 12 w 12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1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7" y="9"/>
                    <a:pt x="8" y="9"/>
                    <a:pt x="8" y="10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2" y="12"/>
                    <a:pt x="12" y="11"/>
                    <a:pt x="11" y="10"/>
                  </a:cubicBezTo>
                  <a:cubicBezTo>
                    <a:pt x="10" y="9"/>
                    <a:pt x="9" y="9"/>
                    <a:pt x="8" y="8"/>
                  </a:cubicBezTo>
                  <a:cubicBezTo>
                    <a:pt x="7" y="7"/>
                    <a:pt x="7" y="5"/>
                    <a:pt x="5" y="5"/>
                  </a:cubicBezTo>
                  <a:cubicBezTo>
                    <a:pt x="5" y="4"/>
                    <a:pt x="3" y="3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9" name="Freeform 1085"/>
            <p:cNvSpPr>
              <a:spLocks/>
            </p:cNvSpPr>
            <p:nvPr/>
          </p:nvSpPr>
          <p:spPr bwMode="auto">
            <a:xfrm>
              <a:off x="6690" y="3255"/>
              <a:ext cx="14" cy="14"/>
            </a:xfrm>
            <a:custGeom>
              <a:avLst/>
              <a:gdLst>
                <a:gd name="T0" fmla="*/ 35 w 4"/>
                <a:gd name="T1" fmla="*/ 14 h 4"/>
                <a:gd name="T2" fmla="*/ 35 w 4"/>
                <a:gd name="T3" fmla="*/ 35 h 4"/>
                <a:gd name="T4" fmla="*/ 35 w 4"/>
                <a:gd name="T5" fmla="*/ 49 h 4"/>
                <a:gd name="T6" fmla="*/ 14 w 4"/>
                <a:gd name="T7" fmla="*/ 35 h 4"/>
                <a:gd name="T8" fmla="*/ 14 w 4"/>
                <a:gd name="T9" fmla="*/ 14 h 4"/>
                <a:gd name="T10" fmla="*/ 35 w 4"/>
                <a:gd name="T11" fmla="*/ 1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4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Freeform 1086"/>
            <p:cNvSpPr>
              <a:spLocks/>
            </p:cNvSpPr>
            <p:nvPr/>
          </p:nvSpPr>
          <p:spPr bwMode="auto">
            <a:xfrm>
              <a:off x="6704" y="3269"/>
              <a:ext cx="0" cy="17"/>
            </a:xfrm>
            <a:custGeom>
              <a:avLst/>
              <a:gdLst>
                <a:gd name="T0" fmla="*/ 10 h 5"/>
                <a:gd name="T1" fmla="*/ 24 h 5"/>
                <a:gd name="T2" fmla="*/ 58 h 5"/>
                <a:gd name="T3" fmla="*/ 48 h 5"/>
                <a:gd name="T4" fmla="*/ 10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1" name="Freeform 1087"/>
            <p:cNvSpPr>
              <a:spLocks/>
            </p:cNvSpPr>
            <p:nvPr/>
          </p:nvSpPr>
          <p:spPr bwMode="auto">
            <a:xfrm>
              <a:off x="5801" y="3086"/>
              <a:ext cx="650" cy="508"/>
            </a:xfrm>
            <a:custGeom>
              <a:avLst/>
              <a:gdLst>
                <a:gd name="T0" fmla="*/ 322 w 188"/>
                <a:gd name="T1" fmla="*/ 584 h 147"/>
                <a:gd name="T2" fmla="*/ 491 w 188"/>
                <a:gd name="T3" fmla="*/ 539 h 147"/>
                <a:gd name="T4" fmla="*/ 564 w 188"/>
                <a:gd name="T5" fmla="*/ 429 h 147"/>
                <a:gd name="T6" fmla="*/ 609 w 188"/>
                <a:gd name="T7" fmla="*/ 346 h 147"/>
                <a:gd name="T8" fmla="*/ 647 w 188"/>
                <a:gd name="T9" fmla="*/ 359 h 147"/>
                <a:gd name="T10" fmla="*/ 716 w 188"/>
                <a:gd name="T11" fmla="*/ 335 h 147"/>
                <a:gd name="T12" fmla="*/ 705 w 188"/>
                <a:gd name="T13" fmla="*/ 273 h 147"/>
                <a:gd name="T14" fmla="*/ 740 w 188"/>
                <a:gd name="T15" fmla="*/ 238 h 147"/>
                <a:gd name="T16" fmla="*/ 812 w 188"/>
                <a:gd name="T17" fmla="*/ 204 h 147"/>
                <a:gd name="T18" fmla="*/ 909 w 188"/>
                <a:gd name="T19" fmla="*/ 252 h 147"/>
                <a:gd name="T20" fmla="*/ 958 w 188"/>
                <a:gd name="T21" fmla="*/ 263 h 147"/>
                <a:gd name="T22" fmla="*/ 1027 w 188"/>
                <a:gd name="T23" fmla="*/ 287 h 147"/>
                <a:gd name="T24" fmla="*/ 982 w 188"/>
                <a:gd name="T25" fmla="*/ 228 h 147"/>
                <a:gd name="T26" fmla="*/ 1089 w 188"/>
                <a:gd name="T27" fmla="*/ 121 h 147"/>
                <a:gd name="T28" fmla="*/ 1182 w 188"/>
                <a:gd name="T29" fmla="*/ 83 h 147"/>
                <a:gd name="T30" fmla="*/ 1158 w 188"/>
                <a:gd name="T31" fmla="*/ 35 h 147"/>
                <a:gd name="T32" fmla="*/ 1265 w 188"/>
                <a:gd name="T33" fmla="*/ 83 h 147"/>
                <a:gd name="T34" fmla="*/ 1376 w 188"/>
                <a:gd name="T35" fmla="*/ 107 h 147"/>
                <a:gd name="T36" fmla="*/ 1352 w 188"/>
                <a:gd name="T37" fmla="*/ 180 h 147"/>
                <a:gd name="T38" fmla="*/ 1445 w 188"/>
                <a:gd name="T39" fmla="*/ 335 h 147"/>
                <a:gd name="T40" fmla="*/ 1615 w 188"/>
                <a:gd name="T41" fmla="*/ 418 h 147"/>
                <a:gd name="T42" fmla="*/ 1687 w 188"/>
                <a:gd name="T43" fmla="*/ 131 h 147"/>
                <a:gd name="T44" fmla="*/ 1746 w 188"/>
                <a:gd name="T45" fmla="*/ 10 h 147"/>
                <a:gd name="T46" fmla="*/ 1781 w 188"/>
                <a:gd name="T47" fmla="*/ 107 h 147"/>
                <a:gd name="T48" fmla="*/ 1853 w 188"/>
                <a:gd name="T49" fmla="*/ 204 h 147"/>
                <a:gd name="T50" fmla="*/ 1912 w 188"/>
                <a:gd name="T51" fmla="*/ 384 h 147"/>
                <a:gd name="T52" fmla="*/ 1960 w 188"/>
                <a:gd name="T53" fmla="*/ 525 h 147"/>
                <a:gd name="T54" fmla="*/ 2043 w 188"/>
                <a:gd name="T55" fmla="*/ 574 h 147"/>
                <a:gd name="T56" fmla="*/ 2081 w 188"/>
                <a:gd name="T57" fmla="*/ 705 h 147"/>
                <a:gd name="T58" fmla="*/ 2140 w 188"/>
                <a:gd name="T59" fmla="*/ 715 h 147"/>
                <a:gd name="T60" fmla="*/ 2199 w 188"/>
                <a:gd name="T61" fmla="*/ 836 h 147"/>
                <a:gd name="T62" fmla="*/ 2247 w 188"/>
                <a:gd name="T63" fmla="*/ 954 h 147"/>
                <a:gd name="T64" fmla="*/ 2199 w 188"/>
                <a:gd name="T65" fmla="*/ 1196 h 147"/>
                <a:gd name="T66" fmla="*/ 2057 w 188"/>
                <a:gd name="T67" fmla="*/ 1410 h 147"/>
                <a:gd name="T68" fmla="*/ 1971 w 188"/>
                <a:gd name="T69" fmla="*/ 1527 h 147"/>
                <a:gd name="T70" fmla="*/ 1794 w 188"/>
                <a:gd name="T71" fmla="*/ 1697 h 147"/>
                <a:gd name="T72" fmla="*/ 1649 w 188"/>
                <a:gd name="T73" fmla="*/ 1721 h 147"/>
                <a:gd name="T74" fmla="*/ 1590 w 188"/>
                <a:gd name="T75" fmla="*/ 1731 h 147"/>
                <a:gd name="T76" fmla="*/ 1445 w 188"/>
                <a:gd name="T77" fmla="*/ 1721 h 147"/>
                <a:gd name="T78" fmla="*/ 1376 w 188"/>
                <a:gd name="T79" fmla="*/ 1614 h 147"/>
                <a:gd name="T80" fmla="*/ 1290 w 188"/>
                <a:gd name="T81" fmla="*/ 1541 h 147"/>
                <a:gd name="T82" fmla="*/ 1290 w 188"/>
                <a:gd name="T83" fmla="*/ 1458 h 147"/>
                <a:gd name="T84" fmla="*/ 1245 w 188"/>
                <a:gd name="T85" fmla="*/ 1493 h 147"/>
                <a:gd name="T86" fmla="*/ 1314 w 188"/>
                <a:gd name="T87" fmla="*/ 1362 h 147"/>
                <a:gd name="T88" fmla="*/ 1182 w 188"/>
                <a:gd name="T89" fmla="*/ 1483 h 147"/>
                <a:gd name="T90" fmla="*/ 1124 w 188"/>
                <a:gd name="T91" fmla="*/ 1396 h 147"/>
                <a:gd name="T92" fmla="*/ 1016 w 188"/>
                <a:gd name="T93" fmla="*/ 1313 h 147"/>
                <a:gd name="T94" fmla="*/ 671 w 188"/>
                <a:gd name="T95" fmla="*/ 1327 h 147"/>
                <a:gd name="T96" fmla="*/ 418 w 188"/>
                <a:gd name="T97" fmla="*/ 1420 h 147"/>
                <a:gd name="T98" fmla="*/ 190 w 188"/>
                <a:gd name="T99" fmla="*/ 1503 h 147"/>
                <a:gd name="T100" fmla="*/ 24 w 188"/>
                <a:gd name="T101" fmla="*/ 1410 h 147"/>
                <a:gd name="T102" fmla="*/ 59 w 188"/>
                <a:gd name="T103" fmla="*/ 1254 h 147"/>
                <a:gd name="T104" fmla="*/ 0 w 188"/>
                <a:gd name="T105" fmla="*/ 954 h 147"/>
                <a:gd name="T106" fmla="*/ 48 w 188"/>
                <a:gd name="T107" fmla="*/ 968 h 147"/>
                <a:gd name="T108" fmla="*/ 48 w 188"/>
                <a:gd name="T109" fmla="*/ 740 h 147"/>
                <a:gd name="T110" fmla="*/ 73 w 188"/>
                <a:gd name="T111" fmla="*/ 705 h 147"/>
                <a:gd name="T112" fmla="*/ 204 w 188"/>
                <a:gd name="T113" fmla="*/ 608 h 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8"/>
                <a:gd name="T172" fmla="*/ 0 h 147"/>
                <a:gd name="T173" fmla="*/ 188 w 188"/>
                <a:gd name="T174" fmla="*/ 147 h 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8" h="147">
                  <a:moveTo>
                    <a:pt x="19" y="50"/>
                  </a:moveTo>
                  <a:cubicBezTo>
                    <a:pt x="19" y="50"/>
                    <a:pt x="20" y="50"/>
                    <a:pt x="21" y="50"/>
                  </a:cubicBezTo>
                  <a:cubicBezTo>
                    <a:pt x="22" y="50"/>
                    <a:pt x="23" y="51"/>
                    <a:pt x="24" y="50"/>
                  </a:cubicBezTo>
                  <a:cubicBezTo>
                    <a:pt x="25" y="50"/>
                    <a:pt x="26" y="48"/>
                    <a:pt x="27" y="49"/>
                  </a:cubicBezTo>
                  <a:cubicBezTo>
                    <a:pt x="28" y="49"/>
                    <a:pt x="29" y="49"/>
                    <a:pt x="30" y="48"/>
                  </a:cubicBezTo>
                  <a:cubicBezTo>
                    <a:pt x="30" y="48"/>
                    <a:pt x="30" y="47"/>
                    <a:pt x="31" y="47"/>
                  </a:cubicBezTo>
                  <a:cubicBezTo>
                    <a:pt x="32" y="47"/>
                    <a:pt x="33" y="47"/>
                    <a:pt x="34" y="47"/>
                  </a:cubicBezTo>
                  <a:cubicBezTo>
                    <a:pt x="37" y="46"/>
                    <a:pt x="39" y="46"/>
                    <a:pt x="41" y="45"/>
                  </a:cubicBezTo>
                  <a:cubicBezTo>
                    <a:pt x="43" y="44"/>
                    <a:pt x="43" y="42"/>
                    <a:pt x="44" y="40"/>
                  </a:cubicBezTo>
                  <a:cubicBezTo>
                    <a:pt x="44" y="40"/>
                    <a:pt x="43" y="39"/>
                    <a:pt x="44" y="39"/>
                  </a:cubicBezTo>
                  <a:cubicBezTo>
                    <a:pt x="44" y="38"/>
                    <a:pt x="46" y="39"/>
                    <a:pt x="47" y="38"/>
                  </a:cubicBezTo>
                  <a:cubicBezTo>
                    <a:pt x="47" y="38"/>
                    <a:pt x="47" y="37"/>
                    <a:pt x="47" y="36"/>
                  </a:cubicBezTo>
                  <a:cubicBezTo>
                    <a:pt x="47" y="36"/>
                    <a:pt x="46" y="35"/>
                    <a:pt x="46" y="35"/>
                  </a:cubicBezTo>
                  <a:cubicBezTo>
                    <a:pt x="47" y="33"/>
                    <a:pt x="47" y="32"/>
                    <a:pt x="48" y="30"/>
                  </a:cubicBezTo>
                  <a:cubicBezTo>
                    <a:pt x="49" y="29"/>
                    <a:pt x="50" y="29"/>
                    <a:pt x="51" y="28"/>
                  </a:cubicBezTo>
                  <a:cubicBezTo>
                    <a:pt x="51" y="28"/>
                    <a:pt x="51" y="28"/>
                    <a:pt x="51" y="29"/>
                  </a:cubicBezTo>
                  <a:cubicBezTo>
                    <a:pt x="51" y="29"/>
                    <a:pt x="51" y="30"/>
                    <a:pt x="51" y="30"/>
                  </a:cubicBezTo>
                  <a:cubicBezTo>
                    <a:pt x="51" y="31"/>
                    <a:pt x="51" y="33"/>
                    <a:pt x="52" y="34"/>
                  </a:cubicBezTo>
                  <a:cubicBezTo>
                    <a:pt x="54" y="34"/>
                    <a:pt x="55" y="33"/>
                    <a:pt x="55" y="32"/>
                  </a:cubicBezTo>
                  <a:cubicBezTo>
                    <a:pt x="55" y="31"/>
                    <a:pt x="54" y="31"/>
                    <a:pt x="54" y="30"/>
                  </a:cubicBezTo>
                  <a:cubicBezTo>
                    <a:pt x="54" y="30"/>
                    <a:pt x="54" y="29"/>
                    <a:pt x="54" y="29"/>
                  </a:cubicBezTo>
                  <a:cubicBezTo>
                    <a:pt x="54" y="28"/>
                    <a:pt x="55" y="28"/>
                    <a:pt x="55" y="28"/>
                  </a:cubicBezTo>
                  <a:cubicBezTo>
                    <a:pt x="57" y="28"/>
                    <a:pt x="58" y="29"/>
                    <a:pt x="60" y="29"/>
                  </a:cubicBezTo>
                  <a:cubicBezTo>
                    <a:pt x="60" y="29"/>
                    <a:pt x="60" y="28"/>
                    <a:pt x="60" y="28"/>
                  </a:cubicBezTo>
                  <a:cubicBezTo>
                    <a:pt x="60" y="28"/>
                    <a:pt x="59" y="28"/>
                    <a:pt x="58" y="28"/>
                  </a:cubicBezTo>
                  <a:cubicBezTo>
                    <a:pt x="58" y="27"/>
                    <a:pt x="59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8" y="24"/>
                    <a:pt x="58" y="23"/>
                    <a:pt x="59" y="23"/>
                  </a:cubicBezTo>
                  <a:cubicBezTo>
                    <a:pt x="60" y="23"/>
                    <a:pt x="60" y="25"/>
                    <a:pt x="61" y="25"/>
                  </a:cubicBezTo>
                  <a:cubicBezTo>
                    <a:pt x="62" y="24"/>
                    <a:pt x="61" y="23"/>
                    <a:pt x="61" y="22"/>
                  </a:cubicBezTo>
                  <a:cubicBezTo>
                    <a:pt x="61" y="22"/>
                    <a:pt x="63" y="23"/>
                    <a:pt x="63" y="22"/>
                  </a:cubicBezTo>
                  <a:cubicBezTo>
                    <a:pt x="63" y="21"/>
                    <a:pt x="62" y="21"/>
                    <a:pt x="62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8"/>
                    <a:pt x="65" y="20"/>
                    <a:pt x="65" y="20"/>
                  </a:cubicBezTo>
                  <a:cubicBezTo>
                    <a:pt x="66" y="20"/>
                    <a:pt x="66" y="18"/>
                    <a:pt x="67" y="18"/>
                  </a:cubicBezTo>
                  <a:cubicBezTo>
                    <a:pt x="67" y="17"/>
                    <a:pt x="68" y="17"/>
                    <a:pt x="68" y="17"/>
                  </a:cubicBezTo>
                  <a:cubicBezTo>
                    <a:pt x="69" y="17"/>
                    <a:pt x="69" y="17"/>
                    <a:pt x="70" y="17"/>
                  </a:cubicBezTo>
                  <a:cubicBezTo>
                    <a:pt x="70" y="17"/>
                    <a:pt x="70" y="16"/>
                    <a:pt x="70" y="15"/>
                  </a:cubicBezTo>
                  <a:cubicBezTo>
                    <a:pt x="71" y="15"/>
                    <a:pt x="72" y="16"/>
                    <a:pt x="73" y="17"/>
                  </a:cubicBezTo>
                  <a:cubicBezTo>
                    <a:pt x="74" y="18"/>
                    <a:pt x="75" y="19"/>
                    <a:pt x="76" y="21"/>
                  </a:cubicBezTo>
                  <a:cubicBezTo>
                    <a:pt x="76" y="22"/>
                    <a:pt x="74" y="24"/>
                    <a:pt x="75" y="24"/>
                  </a:cubicBezTo>
                  <a:cubicBezTo>
                    <a:pt x="77" y="24"/>
                    <a:pt x="76" y="22"/>
                    <a:pt x="77" y="21"/>
                  </a:cubicBezTo>
                  <a:cubicBezTo>
                    <a:pt x="78" y="21"/>
                    <a:pt x="79" y="21"/>
                    <a:pt x="80" y="21"/>
                  </a:cubicBezTo>
                  <a:cubicBezTo>
                    <a:pt x="80" y="21"/>
                    <a:pt x="80" y="22"/>
                    <a:pt x="80" y="22"/>
                  </a:cubicBezTo>
                  <a:cubicBezTo>
                    <a:pt x="81" y="22"/>
                    <a:pt x="80" y="21"/>
                    <a:pt x="81" y="21"/>
                  </a:cubicBezTo>
                  <a:cubicBezTo>
                    <a:pt x="82" y="21"/>
                    <a:pt x="82" y="21"/>
                    <a:pt x="83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4" y="24"/>
                    <a:pt x="85" y="25"/>
                    <a:pt x="86" y="24"/>
                  </a:cubicBezTo>
                  <a:cubicBezTo>
                    <a:pt x="86" y="24"/>
                    <a:pt x="84" y="24"/>
                    <a:pt x="84" y="23"/>
                  </a:cubicBezTo>
                  <a:cubicBezTo>
                    <a:pt x="84" y="23"/>
                    <a:pt x="84" y="22"/>
                    <a:pt x="84" y="21"/>
                  </a:cubicBezTo>
                  <a:cubicBezTo>
                    <a:pt x="84" y="21"/>
                    <a:pt x="85" y="21"/>
                    <a:pt x="85" y="20"/>
                  </a:cubicBezTo>
                  <a:cubicBezTo>
                    <a:pt x="84" y="20"/>
                    <a:pt x="82" y="20"/>
                    <a:pt x="82" y="19"/>
                  </a:cubicBezTo>
                  <a:cubicBezTo>
                    <a:pt x="82" y="17"/>
                    <a:pt x="83" y="16"/>
                    <a:pt x="85" y="15"/>
                  </a:cubicBezTo>
                  <a:cubicBezTo>
                    <a:pt x="85" y="14"/>
                    <a:pt x="86" y="14"/>
                    <a:pt x="87" y="13"/>
                  </a:cubicBezTo>
                  <a:cubicBezTo>
                    <a:pt x="88" y="12"/>
                    <a:pt x="87" y="10"/>
                    <a:pt x="88" y="9"/>
                  </a:cubicBezTo>
                  <a:cubicBezTo>
                    <a:pt x="89" y="9"/>
                    <a:pt x="90" y="10"/>
                    <a:pt x="91" y="10"/>
                  </a:cubicBezTo>
                  <a:cubicBezTo>
                    <a:pt x="91" y="9"/>
                    <a:pt x="91" y="8"/>
                    <a:pt x="92" y="7"/>
                  </a:cubicBezTo>
                  <a:cubicBezTo>
                    <a:pt x="93" y="7"/>
                    <a:pt x="95" y="7"/>
                    <a:pt x="97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8" y="8"/>
                    <a:pt x="99" y="8"/>
                    <a:pt x="99" y="7"/>
                  </a:cubicBezTo>
                  <a:cubicBezTo>
                    <a:pt x="99" y="7"/>
                    <a:pt x="99" y="6"/>
                    <a:pt x="99" y="6"/>
                  </a:cubicBezTo>
                  <a:cubicBezTo>
                    <a:pt x="98" y="5"/>
                    <a:pt x="97" y="5"/>
                    <a:pt x="96" y="5"/>
                  </a:cubicBezTo>
                  <a:cubicBezTo>
                    <a:pt x="96" y="4"/>
                    <a:pt x="94" y="3"/>
                    <a:pt x="95" y="3"/>
                  </a:cubicBezTo>
                  <a:cubicBezTo>
                    <a:pt x="96" y="2"/>
                    <a:pt x="97" y="3"/>
                    <a:pt x="97" y="3"/>
                  </a:cubicBezTo>
                  <a:cubicBezTo>
                    <a:pt x="98" y="3"/>
                    <a:pt x="99" y="4"/>
                    <a:pt x="100" y="4"/>
                  </a:cubicBezTo>
                  <a:cubicBezTo>
                    <a:pt x="100" y="5"/>
                    <a:pt x="101" y="5"/>
                    <a:pt x="102" y="6"/>
                  </a:cubicBezTo>
                  <a:cubicBezTo>
                    <a:pt x="102" y="6"/>
                    <a:pt x="103" y="5"/>
                    <a:pt x="104" y="6"/>
                  </a:cubicBezTo>
                  <a:cubicBezTo>
                    <a:pt x="105" y="6"/>
                    <a:pt x="105" y="7"/>
                    <a:pt x="106" y="7"/>
                  </a:cubicBezTo>
                  <a:cubicBezTo>
                    <a:pt x="106" y="7"/>
                    <a:pt x="107" y="6"/>
                    <a:pt x="107" y="6"/>
                  </a:cubicBezTo>
                  <a:cubicBezTo>
                    <a:pt x="108" y="6"/>
                    <a:pt x="109" y="8"/>
                    <a:pt x="110" y="8"/>
                  </a:cubicBezTo>
                  <a:cubicBezTo>
                    <a:pt x="111" y="8"/>
                    <a:pt x="113" y="7"/>
                    <a:pt x="114" y="7"/>
                  </a:cubicBezTo>
                  <a:cubicBezTo>
                    <a:pt x="114" y="8"/>
                    <a:pt x="114" y="9"/>
                    <a:pt x="115" y="9"/>
                  </a:cubicBezTo>
                  <a:cubicBezTo>
                    <a:pt x="116" y="9"/>
                    <a:pt x="115" y="7"/>
                    <a:pt x="116" y="7"/>
                  </a:cubicBezTo>
                  <a:cubicBezTo>
                    <a:pt x="117" y="7"/>
                    <a:pt x="119" y="7"/>
                    <a:pt x="119" y="8"/>
                  </a:cubicBezTo>
                  <a:cubicBezTo>
                    <a:pt x="119" y="10"/>
                    <a:pt x="117" y="11"/>
                    <a:pt x="116" y="12"/>
                  </a:cubicBezTo>
                  <a:cubicBezTo>
                    <a:pt x="115" y="13"/>
                    <a:pt x="113" y="13"/>
                    <a:pt x="113" y="15"/>
                  </a:cubicBezTo>
                  <a:cubicBezTo>
                    <a:pt x="112" y="16"/>
                    <a:pt x="113" y="17"/>
                    <a:pt x="113" y="18"/>
                  </a:cubicBezTo>
                  <a:cubicBezTo>
                    <a:pt x="113" y="20"/>
                    <a:pt x="111" y="21"/>
                    <a:pt x="111" y="23"/>
                  </a:cubicBezTo>
                  <a:cubicBezTo>
                    <a:pt x="112" y="24"/>
                    <a:pt x="114" y="25"/>
                    <a:pt x="116" y="26"/>
                  </a:cubicBezTo>
                  <a:cubicBezTo>
                    <a:pt x="118" y="27"/>
                    <a:pt x="119" y="27"/>
                    <a:pt x="121" y="28"/>
                  </a:cubicBezTo>
                  <a:cubicBezTo>
                    <a:pt x="122" y="29"/>
                    <a:pt x="124" y="29"/>
                    <a:pt x="125" y="30"/>
                  </a:cubicBezTo>
                  <a:cubicBezTo>
                    <a:pt x="125" y="31"/>
                    <a:pt x="126" y="31"/>
                    <a:pt x="127" y="32"/>
                  </a:cubicBezTo>
                  <a:cubicBezTo>
                    <a:pt x="128" y="33"/>
                    <a:pt x="129" y="34"/>
                    <a:pt x="130" y="35"/>
                  </a:cubicBezTo>
                  <a:cubicBezTo>
                    <a:pt x="132" y="35"/>
                    <a:pt x="134" y="36"/>
                    <a:pt x="135" y="35"/>
                  </a:cubicBezTo>
                  <a:cubicBezTo>
                    <a:pt x="137" y="34"/>
                    <a:pt x="137" y="31"/>
                    <a:pt x="138" y="29"/>
                  </a:cubicBezTo>
                  <a:cubicBezTo>
                    <a:pt x="139" y="27"/>
                    <a:pt x="140" y="25"/>
                    <a:pt x="141" y="23"/>
                  </a:cubicBezTo>
                  <a:cubicBezTo>
                    <a:pt x="141" y="20"/>
                    <a:pt x="141" y="17"/>
                    <a:pt x="141" y="14"/>
                  </a:cubicBezTo>
                  <a:cubicBezTo>
                    <a:pt x="141" y="13"/>
                    <a:pt x="141" y="12"/>
                    <a:pt x="141" y="11"/>
                  </a:cubicBezTo>
                  <a:cubicBezTo>
                    <a:pt x="141" y="10"/>
                    <a:pt x="142" y="10"/>
                    <a:pt x="143" y="9"/>
                  </a:cubicBezTo>
                  <a:cubicBezTo>
                    <a:pt x="143" y="9"/>
                    <a:pt x="143" y="8"/>
                    <a:pt x="143" y="7"/>
                  </a:cubicBezTo>
                  <a:cubicBezTo>
                    <a:pt x="143" y="5"/>
                    <a:pt x="144" y="3"/>
                    <a:pt x="145" y="1"/>
                  </a:cubicBezTo>
                  <a:cubicBezTo>
                    <a:pt x="145" y="1"/>
                    <a:pt x="146" y="0"/>
                    <a:pt x="146" y="1"/>
                  </a:cubicBezTo>
                  <a:cubicBezTo>
                    <a:pt x="146" y="1"/>
                    <a:pt x="146" y="1"/>
                    <a:pt x="147" y="2"/>
                  </a:cubicBezTo>
                  <a:cubicBezTo>
                    <a:pt x="147" y="3"/>
                    <a:pt x="147" y="4"/>
                    <a:pt x="147" y="5"/>
                  </a:cubicBezTo>
                  <a:cubicBezTo>
                    <a:pt x="148" y="6"/>
                    <a:pt x="150" y="6"/>
                    <a:pt x="150" y="7"/>
                  </a:cubicBezTo>
                  <a:cubicBezTo>
                    <a:pt x="150" y="7"/>
                    <a:pt x="149" y="8"/>
                    <a:pt x="149" y="9"/>
                  </a:cubicBezTo>
                  <a:cubicBezTo>
                    <a:pt x="149" y="11"/>
                    <a:pt x="150" y="13"/>
                    <a:pt x="151" y="15"/>
                  </a:cubicBezTo>
                  <a:cubicBezTo>
                    <a:pt x="151" y="16"/>
                    <a:pt x="151" y="17"/>
                    <a:pt x="151" y="19"/>
                  </a:cubicBezTo>
                  <a:cubicBezTo>
                    <a:pt x="152" y="19"/>
                    <a:pt x="152" y="19"/>
                    <a:pt x="153" y="19"/>
                  </a:cubicBezTo>
                  <a:cubicBezTo>
                    <a:pt x="153" y="18"/>
                    <a:pt x="154" y="17"/>
                    <a:pt x="155" y="17"/>
                  </a:cubicBezTo>
                  <a:cubicBezTo>
                    <a:pt x="155" y="17"/>
                    <a:pt x="155" y="18"/>
                    <a:pt x="155" y="19"/>
                  </a:cubicBezTo>
                  <a:cubicBezTo>
                    <a:pt x="156" y="20"/>
                    <a:pt x="158" y="20"/>
                    <a:pt x="158" y="22"/>
                  </a:cubicBezTo>
                  <a:cubicBezTo>
                    <a:pt x="158" y="23"/>
                    <a:pt x="157" y="25"/>
                    <a:pt x="158" y="27"/>
                  </a:cubicBezTo>
                  <a:cubicBezTo>
                    <a:pt x="158" y="29"/>
                    <a:pt x="159" y="30"/>
                    <a:pt x="160" y="32"/>
                  </a:cubicBezTo>
                  <a:cubicBezTo>
                    <a:pt x="160" y="32"/>
                    <a:pt x="161" y="33"/>
                    <a:pt x="161" y="34"/>
                  </a:cubicBezTo>
                  <a:cubicBezTo>
                    <a:pt x="161" y="35"/>
                    <a:pt x="160" y="37"/>
                    <a:pt x="160" y="38"/>
                  </a:cubicBezTo>
                  <a:cubicBezTo>
                    <a:pt x="160" y="39"/>
                    <a:pt x="160" y="41"/>
                    <a:pt x="161" y="42"/>
                  </a:cubicBezTo>
                  <a:cubicBezTo>
                    <a:pt x="161" y="43"/>
                    <a:pt x="163" y="44"/>
                    <a:pt x="164" y="44"/>
                  </a:cubicBezTo>
                  <a:cubicBezTo>
                    <a:pt x="164" y="44"/>
                    <a:pt x="165" y="44"/>
                    <a:pt x="166" y="44"/>
                  </a:cubicBezTo>
                  <a:cubicBezTo>
                    <a:pt x="166" y="44"/>
                    <a:pt x="166" y="45"/>
                    <a:pt x="166" y="46"/>
                  </a:cubicBezTo>
                  <a:cubicBezTo>
                    <a:pt x="166" y="47"/>
                    <a:pt x="167" y="47"/>
                    <a:pt x="168" y="47"/>
                  </a:cubicBezTo>
                  <a:cubicBezTo>
                    <a:pt x="169" y="47"/>
                    <a:pt x="170" y="48"/>
                    <a:pt x="171" y="48"/>
                  </a:cubicBezTo>
                  <a:cubicBezTo>
                    <a:pt x="171" y="49"/>
                    <a:pt x="171" y="49"/>
                    <a:pt x="171" y="50"/>
                  </a:cubicBezTo>
                  <a:cubicBezTo>
                    <a:pt x="171" y="50"/>
                    <a:pt x="171" y="50"/>
                    <a:pt x="171" y="51"/>
                  </a:cubicBezTo>
                  <a:cubicBezTo>
                    <a:pt x="171" y="52"/>
                    <a:pt x="173" y="52"/>
                    <a:pt x="173" y="53"/>
                  </a:cubicBezTo>
                  <a:cubicBezTo>
                    <a:pt x="174" y="55"/>
                    <a:pt x="173" y="57"/>
                    <a:pt x="174" y="59"/>
                  </a:cubicBezTo>
                  <a:cubicBezTo>
                    <a:pt x="174" y="60"/>
                    <a:pt x="174" y="60"/>
                    <a:pt x="175" y="60"/>
                  </a:cubicBezTo>
                  <a:cubicBezTo>
                    <a:pt x="176" y="60"/>
                    <a:pt x="176" y="59"/>
                    <a:pt x="176" y="59"/>
                  </a:cubicBezTo>
                  <a:cubicBezTo>
                    <a:pt x="177" y="59"/>
                    <a:pt x="177" y="59"/>
                    <a:pt x="178" y="60"/>
                  </a:cubicBezTo>
                  <a:cubicBezTo>
                    <a:pt x="178" y="60"/>
                    <a:pt x="179" y="59"/>
                    <a:pt x="179" y="60"/>
                  </a:cubicBezTo>
                  <a:cubicBezTo>
                    <a:pt x="180" y="61"/>
                    <a:pt x="180" y="62"/>
                    <a:pt x="179" y="63"/>
                  </a:cubicBezTo>
                  <a:cubicBezTo>
                    <a:pt x="179" y="64"/>
                    <a:pt x="177" y="64"/>
                    <a:pt x="178" y="65"/>
                  </a:cubicBezTo>
                  <a:cubicBezTo>
                    <a:pt x="178" y="66"/>
                    <a:pt x="180" y="65"/>
                    <a:pt x="181" y="66"/>
                  </a:cubicBezTo>
                  <a:cubicBezTo>
                    <a:pt x="182" y="67"/>
                    <a:pt x="183" y="69"/>
                    <a:pt x="184" y="70"/>
                  </a:cubicBezTo>
                  <a:cubicBezTo>
                    <a:pt x="185" y="71"/>
                    <a:pt x="185" y="71"/>
                    <a:pt x="186" y="72"/>
                  </a:cubicBezTo>
                  <a:cubicBezTo>
                    <a:pt x="186" y="73"/>
                    <a:pt x="187" y="74"/>
                    <a:pt x="187" y="74"/>
                  </a:cubicBezTo>
                  <a:cubicBezTo>
                    <a:pt x="187" y="75"/>
                    <a:pt x="186" y="76"/>
                    <a:pt x="187" y="77"/>
                  </a:cubicBezTo>
                  <a:cubicBezTo>
                    <a:pt x="187" y="78"/>
                    <a:pt x="188" y="79"/>
                    <a:pt x="188" y="80"/>
                  </a:cubicBezTo>
                  <a:cubicBezTo>
                    <a:pt x="188" y="82"/>
                    <a:pt x="186" y="83"/>
                    <a:pt x="186" y="85"/>
                  </a:cubicBezTo>
                  <a:cubicBezTo>
                    <a:pt x="186" y="87"/>
                    <a:pt x="187" y="88"/>
                    <a:pt x="187" y="91"/>
                  </a:cubicBezTo>
                  <a:cubicBezTo>
                    <a:pt x="187" y="92"/>
                    <a:pt x="187" y="94"/>
                    <a:pt x="186" y="95"/>
                  </a:cubicBezTo>
                  <a:cubicBezTo>
                    <a:pt x="186" y="97"/>
                    <a:pt x="185" y="98"/>
                    <a:pt x="184" y="100"/>
                  </a:cubicBezTo>
                  <a:cubicBezTo>
                    <a:pt x="183" y="102"/>
                    <a:pt x="183" y="105"/>
                    <a:pt x="181" y="107"/>
                  </a:cubicBezTo>
                  <a:cubicBezTo>
                    <a:pt x="181" y="109"/>
                    <a:pt x="180" y="111"/>
                    <a:pt x="178" y="112"/>
                  </a:cubicBezTo>
                  <a:cubicBezTo>
                    <a:pt x="177" y="113"/>
                    <a:pt x="175" y="114"/>
                    <a:pt x="174" y="115"/>
                  </a:cubicBezTo>
                  <a:cubicBezTo>
                    <a:pt x="173" y="116"/>
                    <a:pt x="173" y="117"/>
                    <a:pt x="172" y="118"/>
                  </a:cubicBezTo>
                  <a:cubicBezTo>
                    <a:pt x="172" y="118"/>
                    <a:pt x="171" y="119"/>
                    <a:pt x="171" y="120"/>
                  </a:cubicBezTo>
                  <a:cubicBezTo>
                    <a:pt x="170" y="121"/>
                    <a:pt x="169" y="122"/>
                    <a:pt x="168" y="124"/>
                  </a:cubicBezTo>
                  <a:cubicBezTo>
                    <a:pt x="168" y="124"/>
                    <a:pt x="168" y="126"/>
                    <a:pt x="167" y="126"/>
                  </a:cubicBezTo>
                  <a:cubicBezTo>
                    <a:pt x="167" y="127"/>
                    <a:pt x="165" y="127"/>
                    <a:pt x="165" y="128"/>
                  </a:cubicBezTo>
                  <a:cubicBezTo>
                    <a:pt x="164" y="130"/>
                    <a:pt x="163" y="132"/>
                    <a:pt x="162" y="134"/>
                  </a:cubicBezTo>
                  <a:cubicBezTo>
                    <a:pt x="161" y="135"/>
                    <a:pt x="162" y="137"/>
                    <a:pt x="161" y="139"/>
                  </a:cubicBezTo>
                  <a:cubicBezTo>
                    <a:pt x="160" y="140"/>
                    <a:pt x="159" y="141"/>
                    <a:pt x="158" y="141"/>
                  </a:cubicBezTo>
                  <a:cubicBezTo>
                    <a:pt x="156" y="142"/>
                    <a:pt x="153" y="141"/>
                    <a:pt x="150" y="142"/>
                  </a:cubicBezTo>
                  <a:cubicBezTo>
                    <a:pt x="149" y="143"/>
                    <a:pt x="148" y="144"/>
                    <a:pt x="147" y="145"/>
                  </a:cubicBezTo>
                  <a:cubicBezTo>
                    <a:pt x="145" y="146"/>
                    <a:pt x="144" y="147"/>
                    <a:pt x="142" y="147"/>
                  </a:cubicBezTo>
                  <a:cubicBezTo>
                    <a:pt x="141" y="147"/>
                    <a:pt x="140" y="146"/>
                    <a:pt x="139" y="146"/>
                  </a:cubicBezTo>
                  <a:cubicBezTo>
                    <a:pt x="139" y="146"/>
                    <a:pt x="139" y="145"/>
                    <a:pt x="138" y="144"/>
                  </a:cubicBezTo>
                  <a:cubicBezTo>
                    <a:pt x="138" y="144"/>
                    <a:pt x="137" y="145"/>
                    <a:pt x="136" y="145"/>
                  </a:cubicBezTo>
                  <a:cubicBezTo>
                    <a:pt x="136" y="144"/>
                    <a:pt x="138" y="143"/>
                    <a:pt x="137" y="143"/>
                  </a:cubicBezTo>
                  <a:cubicBezTo>
                    <a:pt x="137" y="142"/>
                    <a:pt x="136" y="143"/>
                    <a:pt x="135" y="143"/>
                  </a:cubicBezTo>
                  <a:cubicBezTo>
                    <a:pt x="135" y="144"/>
                    <a:pt x="134" y="145"/>
                    <a:pt x="133" y="145"/>
                  </a:cubicBezTo>
                  <a:cubicBezTo>
                    <a:pt x="132" y="146"/>
                    <a:pt x="131" y="147"/>
                    <a:pt x="129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7" y="146"/>
                    <a:pt x="126" y="144"/>
                    <a:pt x="125" y="144"/>
                  </a:cubicBezTo>
                  <a:cubicBezTo>
                    <a:pt x="124" y="143"/>
                    <a:pt x="122" y="144"/>
                    <a:pt x="121" y="144"/>
                  </a:cubicBezTo>
                  <a:cubicBezTo>
                    <a:pt x="121" y="144"/>
                    <a:pt x="119" y="143"/>
                    <a:pt x="119" y="143"/>
                  </a:cubicBezTo>
                  <a:cubicBezTo>
                    <a:pt x="118" y="142"/>
                    <a:pt x="116" y="142"/>
                    <a:pt x="116" y="142"/>
                  </a:cubicBezTo>
                  <a:cubicBezTo>
                    <a:pt x="115" y="141"/>
                    <a:pt x="114" y="139"/>
                    <a:pt x="114" y="138"/>
                  </a:cubicBezTo>
                  <a:cubicBezTo>
                    <a:pt x="113" y="137"/>
                    <a:pt x="115" y="136"/>
                    <a:pt x="115" y="135"/>
                  </a:cubicBezTo>
                  <a:cubicBezTo>
                    <a:pt x="115" y="133"/>
                    <a:pt x="114" y="132"/>
                    <a:pt x="114" y="130"/>
                  </a:cubicBezTo>
                  <a:cubicBezTo>
                    <a:pt x="114" y="129"/>
                    <a:pt x="114" y="128"/>
                    <a:pt x="114" y="128"/>
                  </a:cubicBezTo>
                  <a:cubicBezTo>
                    <a:pt x="113" y="128"/>
                    <a:pt x="112" y="129"/>
                    <a:pt x="111" y="129"/>
                  </a:cubicBezTo>
                  <a:cubicBezTo>
                    <a:pt x="110" y="129"/>
                    <a:pt x="109" y="130"/>
                    <a:pt x="108" y="129"/>
                  </a:cubicBezTo>
                  <a:cubicBezTo>
                    <a:pt x="108" y="129"/>
                    <a:pt x="108" y="128"/>
                    <a:pt x="108" y="128"/>
                  </a:cubicBezTo>
                  <a:cubicBezTo>
                    <a:pt x="109" y="127"/>
                    <a:pt x="111" y="126"/>
                    <a:pt x="111" y="125"/>
                  </a:cubicBezTo>
                  <a:cubicBezTo>
                    <a:pt x="111" y="124"/>
                    <a:pt x="110" y="123"/>
                    <a:pt x="109" y="122"/>
                  </a:cubicBezTo>
                  <a:cubicBezTo>
                    <a:pt x="109" y="121"/>
                    <a:pt x="108" y="122"/>
                    <a:pt x="108" y="122"/>
                  </a:cubicBezTo>
                  <a:cubicBezTo>
                    <a:pt x="108" y="123"/>
                    <a:pt x="108" y="125"/>
                    <a:pt x="107" y="126"/>
                  </a:cubicBezTo>
                  <a:cubicBezTo>
                    <a:pt x="107" y="127"/>
                    <a:pt x="106" y="127"/>
                    <a:pt x="105" y="127"/>
                  </a:cubicBezTo>
                  <a:cubicBezTo>
                    <a:pt x="104" y="127"/>
                    <a:pt x="102" y="128"/>
                    <a:pt x="102" y="127"/>
                  </a:cubicBezTo>
                  <a:cubicBezTo>
                    <a:pt x="102" y="126"/>
                    <a:pt x="103" y="125"/>
                    <a:pt x="104" y="125"/>
                  </a:cubicBezTo>
                  <a:cubicBezTo>
                    <a:pt x="105" y="125"/>
                    <a:pt x="105" y="126"/>
                    <a:pt x="106" y="125"/>
                  </a:cubicBezTo>
                  <a:cubicBezTo>
                    <a:pt x="107" y="123"/>
                    <a:pt x="107" y="121"/>
                    <a:pt x="108" y="119"/>
                  </a:cubicBezTo>
                  <a:cubicBezTo>
                    <a:pt x="109" y="117"/>
                    <a:pt x="109" y="116"/>
                    <a:pt x="110" y="115"/>
                  </a:cubicBezTo>
                  <a:cubicBezTo>
                    <a:pt x="110" y="115"/>
                    <a:pt x="110" y="114"/>
                    <a:pt x="110" y="114"/>
                  </a:cubicBezTo>
                  <a:cubicBezTo>
                    <a:pt x="108" y="115"/>
                    <a:pt x="108" y="116"/>
                    <a:pt x="107" y="117"/>
                  </a:cubicBezTo>
                  <a:cubicBezTo>
                    <a:pt x="105" y="118"/>
                    <a:pt x="104" y="119"/>
                    <a:pt x="103" y="120"/>
                  </a:cubicBezTo>
                  <a:cubicBezTo>
                    <a:pt x="101" y="121"/>
                    <a:pt x="100" y="122"/>
                    <a:pt x="98" y="123"/>
                  </a:cubicBezTo>
                  <a:cubicBezTo>
                    <a:pt x="98" y="124"/>
                    <a:pt x="99" y="124"/>
                    <a:pt x="99" y="124"/>
                  </a:cubicBezTo>
                  <a:cubicBezTo>
                    <a:pt x="99" y="125"/>
                    <a:pt x="99" y="126"/>
                    <a:pt x="99" y="126"/>
                  </a:cubicBezTo>
                  <a:cubicBezTo>
                    <a:pt x="97" y="126"/>
                    <a:pt x="96" y="125"/>
                    <a:pt x="96" y="124"/>
                  </a:cubicBezTo>
                  <a:cubicBezTo>
                    <a:pt x="96" y="123"/>
                    <a:pt x="96" y="123"/>
                    <a:pt x="96" y="122"/>
                  </a:cubicBezTo>
                  <a:cubicBezTo>
                    <a:pt x="96" y="120"/>
                    <a:pt x="96" y="118"/>
                    <a:pt x="94" y="117"/>
                  </a:cubicBezTo>
                  <a:cubicBezTo>
                    <a:pt x="94" y="116"/>
                    <a:pt x="93" y="116"/>
                    <a:pt x="92" y="115"/>
                  </a:cubicBezTo>
                  <a:cubicBezTo>
                    <a:pt x="92" y="115"/>
                    <a:pt x="93" y="114"/>
                    <a:pt x="93" y="113"/>
                  </a:cubicBezTo>
                  <a:cubicBezTo>
                    <a:pt x="92" y="112"/>
                    <a:pt x="90" y="111"/>
                    <a:pt x="88" y="111"/>
                  </a:cubicBezTo>
                  <a:cubicBezTo>
                    <a:pt x="87" y="110"/>
                    <a:pt x="86" y="111"/>
                    <a:pt x="85" y="110"/>
                  </a:cubicBezTo>
                  <a:cubicBezTo>
                    <a:pt x="83" y="110"/>
                    <a:pt x="83" y="108"/>
                    <a:pt x="81" y="107"/>
                  </a:cubicBezTo>
                  <a:cubicBezTo>
                    <a:pt x="77" y="107"/>
                    <a:pt x="73" y="107"/>
                    <a:pt x="69" y="108"/>
                  </a:cubicBezTo>
                  <a:cubicBezTo>
                    <a:pt x="67" y="109"/>
                    <a:pt x="65" y="111"/>
                    <a:pt x="63" y="112"/>
                  </a:cubicBezTo>
                  <a:cubicBezTo>
                    <a:pt x="60" y="112"/>
                    <a:pt x="58" y="111"/>
                    <a:pt x="56" y="111"/>
                  </a:cubicBezTo>
                  <a:cubicBezTo>
                    <a:pt x="53" y="112"/>
                    <a:pt x="51" y="113"/>
                    <a:pt x="48" y="114"/>
                  </a:cubicBezTo>
                  <a:cubicBezTo>
                    <a:pt x="47" y="115"/>
                    <a:pt x="46" y="115"/>
                    <a:pt x="45" y="116"/>
                  </a:cubicBezTo>
                  <a:cubicBezTo>
                    <a:pt x="44" y="117"/>
                    <a:pt x="43" y="119"/>
                    <a:pt x="42" y="119"/>
                  </a:cubicBezTo>
                  <a:cubicBezTo>
                    <a:pt x="40" y="120"/>
                    <a:pt x="37" y="119"/>
                    <a:pt x="35" y="119"/>
                  </a:cubicBezTo>
                  <a:cubicBezTo>
                    <a:pt x="32" y="120"/>
                    <a:pt x="29" y="119"/>
                    <a:pt x="25" y="120"/>
                  </a:cubicBezTo>
                  <a:cubicBezTo>
                    <a:pt x="24" y="120"/>
                    <a:pt x="23" y="122"/>
                    <a:pt x="22" y="123"/>
                  </a:cubicBezTo>
                  <a:cubicBezTo>
                    <a:pt x="21" y="123"/>
                    <a:pt x="20" y="123"/>
                    <a:pt x="19" y="123"/>
                  </a:cubicBezTo>
                  <a:cubicBezTo>
                    <a:pt x="18" y="124"/>
                    <a:pt x="17" y="126"/>
                    <a:pt x="16" y="126"/>
                  </a:cubicBezTo>
                  <a:cubicBezTo>
                    <a:pt x="14" y="127"/>
                    <a:pt x="12" y="126"/>
                    <a:pt x="10" y="126"/>
                  </a:cubicBezTo>
                  <a:cubicBezTo>
                    <a:pt x="8" y="126"/>
                    <a:pt x="7" y="125"/>
                    <a:pt x="5" y="124"/>
                  </a:cubicBezTo>
                  <a:cubicBezTo>
                    <a:pt x="4" y="123"/>
                    <a:pt x="3" y="122"/>
                    <a:pt x="2" y="120"/>
                  </a:cubicBezTo>
                  <a:cubicBezTo>
                    <a:pt x="2" y="120"/>
                    <a:pt x="2" y="119"/>
                    <a:pt x="2" y="118"/>
                  </a:cubicBezTo>
                  <a:cubicBezTo>
                    <a:pt x="3" y="117"/>
                    <a:pt x="5" y="119"/>
                    <a:pt x="5" y="118"/>
                  </a:cubicBezTo>
                  <a:cubicBezTo>
                    <a:pt x="6" y="117"/>
                    <a:pt x="6" y="115"/>
                    <a:pt x="7" y="113"/>
                  </a:cubicBezTo>
                  <a:cubicBezTo>
                    <a:pt x="7" y="112"/>
                    <a:pt x="7" y="111"/>
                    <a:pt x="7" y="109"/>
                  </a:cubicBezTo>
                  <a:cubicBezTo>
                    <a:pt x="7" y="108"/>
                    <a:pt x="6" y="106"/>
                    <a:pt x="5" y="105"/>
                  </a:cubicBezTo>
                  <a:cubicBezTo>
                    <a:pt x="5" y="102"/>
                    <a:pt x="6" y="100"/>
                    <a:pt x="6" y="97"/>
                  </a:cubicBezTo>
                  <a:cubicBezTo>
                    <a:pt x="5" y="94"/>
                    <a:pt x="4" y="92"/>
                    <a:pt x="4" y="89"/>
                  </a:cubicBezTo>
                  <a:cubicBezTo>
                    <a:pt x="3" y="88"/>
                    <a:pt x="4" y="86"/>
                    <a:pt x="3" y="85"/>
                  </a:cubicBezTo>
                  <a:cubicBezTo>
                    <a:pt x="2" y="83"/>
                    <a:pt x="1" y="82"/>
                    <a:pt x="0" y="80"/>
                  </a:cubicBezTo>
                  <a:cubicBezTo>
                    <a:pt x="0" y="79"/>
                    <a:pt x="1" y="79"/>
                    <a:pt x="1" y="79"/>
                  </a:cubicBezTo>
                  <a:cubicBezTo>
                    <a:pt x="2" y="79"/>
                    <a:pt x="1" y="81"/>
                    <a:pt x="2" y="81"/>
                  </a:cubicBezTo>
                  <a:cubicBezTo>
                    <a:pt x="2" y="81"/>
                    <a:pt x="2" y="79"/>
                    <a:pt x="3" y="79"/>
                  </a:cubicBezTo>
                  <a:cubicBezTo>
                    <a:pt x="4" y="79"/>
                    <a:pt x="4" y="81"/>
                    <a:pt x="4" y="81"/>
                  </a:cubicBezTo>
                  <a:cubicBezTo>
                    <a:pt x="5" y="80"/>
                    <a:pt x="5" y="78"/>
                    <a:pt x="5" y="77"/>
                  </a:cubicBezTo>
                  <a:cubicBezTo>
                    <a:pt x="4" y="75"/>
                    <a:pt x="2" y="73"/>
                    <a:pt x="2" y="71"/>
                  </a:cubicBezTo>
                  <a:cubicBezTo>
                    <a:pt x="1" y="70"/>
                    <a:pt x="2" y="68"/>
                    <a:pt x="2" y="67"/>
                  </a:cubicBezTo>
                  <a:cubicBezTo>
                    <a:pt x="2" y="65"/>
                    <a:pt x="4" y="64"/>
                    <a:pt x="4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4" y="58"/>
                    <a:pt x="5" y="57"/>
                    <a:pt x="5" y="56"/>
                  </a:cubicBezTo>
                  <a:cubicBezTo>
                    <a:pt x="6" y="56"/>
                    <a:pt x="7" y="56"/>
                    <a:pt x="7" y="56"/>
                  </a:cubicBezTo>
                  <a:cubicBezTo>
                    <a:pt x="7" y="57"/>
                    <a:pt x="5" y="59"/>
                    <a:pt x="6" y="59"/>
                  </a:cubicBezTo>
                  <a:cubicBezTo>
                    <a:pt x="6" y="60"/>
                    <a:pt x="7" y="58"/>
                    <a:pt x="7" y="58"/>
                  </a:cubicBezTo>
                  <a:cubicBezTo>
                    <a:pt x="8" y="57"/>
                    <a:pt x="9" y="56"/>
                    <a:pt x="10" y="56"/>
                  </a:cubicBezTo>
                  <a:cubicBezTo>
                    <a:pt x="11" y="55"/>
                    <a:pt x="13" y="54"/>
                    <a:pt x="14" y="54"/>
                  </a:cubicBezTo>
                  <a:cubicBezTo>
                    <a:pt x="15" y="53"/>
                    <a:pt x="16" y="52"/>
                    <a:pt x="17" y="51"/>
                  </a:cubicBezTo>
                  <a:cubicBezTo>
                    <a:pt x="18" y="51"/>
                    <a:pt x="18" y="51"/>
                    <a:pt x="19" y="5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2" name="Freeform 1088"/>
            <p:cNvSpPr>
              <a:spLocks/>
            </p:cNvSpPr>
            <p:nvPr/>
          </p:nvSpPr>
          <p:spPr bwMode="auto">
            <a:xfrm>
              <a:off x="6195" y="3145"/>
              <a:ext cx="14" cy="13"/>
            </a:xfrm>
            <a:custGeom>
              <a:avLst/>
              <a:gdLst>
                <a:gd name="T0" fmla="*/ 14 w 4"/>
                <a:gd name="T1" fmla="*/ 0 h 4"/>
                <a:gd name="T2" fmla="*/ 14 w 4"/>
                <a:gd name="T3" fmla="*/ 32 h 4"/>
                <a:gd name="T4" fmla="*/ 49 w 4"/>
                <a:gd name="T5" fmla="*/ 32 h 4"/>
                <a:gd name="T6" fmla="*/ 35 w 4"/>
                <a:gd name="T7" fmla="*/ 23 h 4"/>
                <a:gd name="T8" fmla="*/ 49 w 4"/>
                <a:gd name="T9" fmla="*/ 0 h 4"/>
                <a:gd name="T10" fmla="*/ 35 w 4"/>
                <a:gd name="T11" fmla="*/ 10 h 4"/>
                <a:gd name="T12" fmla="*/ 24 w 4"/>
                <a:gd name="T13" fmla="*/ 0 h 4"/>
                <a:gd name="T14" fmla="*/ 24 w 4"/>
                <a:gd name="T15" fmla="*/ 10 h 4"/>
                <a:gd name="T16" fmla="*/ 14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3" name="Freeform 1089"/>
            <p:cNvSpPr>
              <a:spLocks/>
            </p:cNvSpPr>
            <p:nvPr/>
          </p:nvSpPr>
          <p:spPr bwMode="auto">
            <a:xfrm>
              <a:off x="6209" y="3172"/>
              <a:ext cx="0" cy="14"/>
            </a:xfrm>
            <a:custGeom>
              <a:avLst/>
              <a:gdLst>
                <a:gd name="T0" fmla="*/ 14 h 4"/>
                <a:gd name="T1" fmla="*/ 49 h 4"/>
                <a:gd name="T2" fmla="*/ 35 h 4"/>
                <a:gd name="T3" fmla="*/ 14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4" name="Freeform 1090"/>
            <p:cNvSpPr>
              <a:spLocks/>
            </p:cNvSpPr>
            <p:nvPr/>
          </p:nvSpPr>
          <p:spPr bwMode="auto">
            <a:xfrm>
              <a:off x="6451" y="3342"/>
              <a:ext cx="0" cy="14"/>
            </a:xfrm>
            <a:custGeom>
              <a:avLst/>
              <a:gdLst>
                <a:gd name="T0" fmla="*/ 0 h 4"/>
                <a:gd name="T1" fmla="*/ 14 h 4"/>
                <a:gd name="T2" fmla="*/ 49 h 4"/>
                <a:gd name="T3" fmla="*/ 35 h 4"/>
                <a:gd name="T4" fmla="*/ 14 h 4"/>
                <a:gd name="T5" fmla="*/ 0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5" name="Freeform 1091"/>
            <p:cNvSpPr>
              <a:spLocks/>
            </p:cNvSpPr>
            <p:nvPr/>
          </p:nvSpPr>
          <p:spPr bwMode="auto">
            <a:xfrm>
              <a:off x="6309" y="3608"/>
              <a:ext cx="14" cy="14"/>
            </a:xfrm>
            <a:custGeom>
              <a:avLst/>
              <a:gdLst>
                <a:gd name="T0" fmla="*/ 0 w 4"/>
                <a:gd name="T1" fmla="*/ 14 h 4"/>
                <a:gd name="T2" fmla="*/ 24 w 4"/>
                <a:gd name="T3" fmla="*/ 14 h 4"/>
                <a:gd name="T4" fmla="*/ 49 w 4"/>
                <a:gd name="T5" fmla="*/ 35 h 4"/>
                <a:gd name="T6" fmla="*/ 35 w 4"/>
                <a:gd name="T7" fmla="*/ 49 h 4"/>
                <a:gd name="T8" fmla="*/ 14 w 4"/>
                <a:gd name="T9" fmla="*/ 35 h 4"/>
                <a:gd name="T10" fmla="*/ 0 w 4"/>
                <a:gd name="T11" fmla="*/ 1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1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6" name="Freeform 1092"/>
            <p:cNvSpPr>
              <a:spLocks/>
            </p:cNvSpPr>
            <p:nvPr/>
          </p:nvSpPr>
          <p:spPr bwMode="auto">
            <a:xfrm>
              <a:off x="6251" y="3622"/>
              <a:ext cx="58" cy="59"/>
            </a:xfrm>
            <a:custGeom>
              <a:avLst/>
              <a:gdLst>
                <a:gd name="T0" fmla="*/ 82 w 17"/>
                <a:gd name="T1" fmla="*/ 35 h 17"/>
                <a:gd name="T2" fmla="*/ 116 w 17"/>
                <a:gd name="T3" fmla="*/ 35 h 17"/>
                <a:gd name="T4" fmla="*/ 150 w 17"/>
                <a:gd name="T5" fmla="*/ 24 h 17"/>
                <a:gd name="T6" fmla="*/ 188 w 17"/>
                <a:gd name="T7" fmla="*/ 24 h 17"/>
                <a:gd name="T8" fmla="*/ 198 w 17"/>
                <a:gd name="T9" fmla="*/ 35 h 17"/>
                <a:gd name="T10" fmla="*/ 188 w 17"/>
                <a:gd name="T11" fmla="*/ 97 h 17"/>
                <a:gd name="T12" fmla="*/ 164 w 17"/>
                <a:gd name="T13" fmla="*/ 108 h 17"/>
                <a:gd name="T14" fmla="*/ 150 w 17"/>
                <a:gd name="T15" fmla="*/ 146 h 17"/>
                <a:gd name="T16" fmla="*/ 140 w 17"/>
                <a:gd name="T17" fmla="*/ 180 h 17"/>
                <a:gd name="T18" fmla="*/ 140 w 17"/>
                <a:gd name="T19" fmla="*/ 180 h 17"/>
                <a:gd name="T20" fmla="*/ 130 w 17"/>
                <a:gd name="T21" fmla="*/ 156 h 17"/>
                <a:gd name="T22" fmla="*/ 116 w 17"/>
                <a:gd name="T23" fmla="*/ 170 h 17"/>
                <a:gd name="T24" fmla="*/ 106 w 17"/>
                <a:gd name="T25" fmla="*/ 170 h 17"/>
                <a:gd name="T26" fmla="*/ 92 w 17"/>
                <a:gd name="T27" fmla="*/ 180 h 17"/>
                <a:gd name="T28" fmla="*/ 68 w 17"/>
                <a:gd name="T29" fmla="*/ 205 h 17"/>
                <a:gd name="T30" fmla="*/ 58 w 17"/>
                <a:gd name="T31" fmla="*/ 194 h 17"/>
                <a:gd name="T32" fmla="*/ 48 w 17"/>
                <a:gd name="T33" fmla="*/ 194 h 17"/>
                <a:gd name="T34" fmla="*/ 24 w 17"/>
                <a:gd name="T35" fmla="*/ 180 h 17"/>
                <a:gd name="T36" fmla="*/ 10 w 17"/>
                <a:gd name="T37" fmla="*/ 146 h 17"/>
                <a:gd name="T38" fmla="*/ 10 w 17"/>
                <a:gd name="T39" fmla="*/ 121 h 17"/>
                <a:gd name="T40" fmla="*/ 24 w 17"/>
                <a:gd name="T41" fmla="*/ 121 h 17"/>
                <a:gd name="T42" fmla="*/ 0 w 17"/>
                <a:gd name="T43" fmla="*/ 59 h 17"/>
                <a:gd name="T44" fmla="*/ 0 w 17"/>
                <a:gd name="T45" fmla="*/ 24 h 17"/>
                <a:gd name="T46" fmla="*/ 24 w 17"/>
                <a:gd name="T47" fmla="*/ 10 h 17"/>
                <a:gd name="T48" fmla="*/ 48 w 17"/>
                <a:gd name="T49" fmla="*/ 24 h 17"/>
                <a:gd name="T50" fmla="*/ 82 w 17"/>
                <a:gd name="T51" fmla="*/ 35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7" y="3"/>
                  </a:moveTo>
                  <a:cubicBezTo>
                    <a:pt x="8" y="3"/>
                    <a:pt x="9" y="3"/>
                    <a:pt x="10" y="3"/>
                  </a:cubicBezTo>
                  <a:cubicBezTo>
                    <a:pt x="11" y="3"/>
                    <a:pt x="12" y="2"/>
                    <a:pt x="13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5"/>
                    <a:pt x="16" y="6"/>
                    <a:pt x="16" y="8"/>
                  </a:cubicBezTo>
                  <a:cubicBezTo>
                    <a:pt x="16" y="9"/>
                    <a:pt x="15" y="9"/>
                    <a:pt x="14" y="9"/>
                  </a:cubicBezTo>
                  <a:cubicBezTo>
                    <a:pt x="14" y="10"/>
                    <a:pt x="13" y="11"/>
                    <a:pt x="13" y="12"/>
                  </a:cubicBezTo>
                  <a:cubicBezTo>
                    <a:pt x="12" y="13"/>
                    <a:pt x="13" y="14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4"/>
                    <a:pt x="12" y="13"/>
                    <a:pt x="11" y="13"/>
                  </a:cubicBezTo>
                  <a:cubicBezTo>
                    <a:pt x="11" y="13"/>
                    <a:pt x="11" y="13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7" y="16"/>
                    <a:pt x="7" y="16"/>
                    <a:pt x="6" y="17"/>
                  </a:cubicBezTo>
                  <a:cubicBezTo>
                    <a:pt x="6" y="17"/>
                    <a:pt x="6" y="16"/>
                    <a:pt x="5" y="16"/>
                  </a:cubicBezTo>
                  <a:cubicBezTo>
                    <a:pt x="5" y="16"/>
                    <a:pt x="4" y="17"/>
                    <a:pt x="4" y="16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2" y="14"/>
                    <a:pt x="2" y="13"/>
                    <a:pt x="1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2" y="8"/>
                    <a:pt x="1" y="7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2"/>
                    <a:pt x="5" y="3"/>
                    <a:pt x="7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Freeform 1093"/>
            <p:cNvSpPr>
              <a:spLocks/>
            </p:cNvSpPr>
            <p:nvPr/>
          </p:nvSpPr>
          <p:spPr bwMode="auto">
            <a:xfrm>
              <a:off x="6140" y="3539"/>
              <a:ext cx="28" cy="0"/>
            </a:xfrm>
            <a:custGeom>
              <a:avLst/>
              <a:gdLst>
                <a:gd name="T0" fmla="*/ 0 w 8"/>
                <a:gd name="T1" fmla="*/ 0 w 8"/>
                <a:gd name="T2" fmla="*/ 24 w 8"/>
                <a:gd name="T3" fmla="*/ 35 w 8"/>
                <a:gd name="T4" fmla="*/ 49 w 8"/>
                <a:gd name="T5" fmla="*/ 73 w 8"/>
                <a:gd name="T6" fmla="*/ 84 w 8"/>
                <a:gd name="T7" fmla="*/ 98 w 8"/>
                <a:gd name="T8" fmla="*/ 84 w 8"/>
                <a:gd name="T9" fmla="*/ 73 w 8"/>
                <a:gd name="T10" fmla="*/ 59 w 8"/>
                <a:gd name="T11" fmla="*/ 59 w 8"/>
                <a:gd name="T12" fmla="*/ 0 w 8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w 8"/>
                <a:gd name="T27" fmla="*/ 8 w 8"/>
              </a:gdLst>
              <a:ahLst/>
              <a:cxnLst>
                <a:cxn ang="T13">
                  <a:pos x="T0" y="0"/>
                </a:cxn>
                <a:cxn ang="T14">
                  <a:pos x="T1" y="0"/>
                </a:cxn>
                <a:cxn ang="T15">
                  <a:pos x="T2" y="0"/>
                </a:cxn>
                <a:cxn ang="T16">
                  <a:pos x="T3" y="0"/>
                </a:cxn>
                <a:cxn ang="T17">
                  <a:pos x="T4" y="0"/>
                </a:cxn>
                <a:cxn ang="T18">
                  <a:pos x="T5" y="0"/>
                </a:cxn>
                <a:cxn ang="T19">
                  <a:pos x="T6" y="0"/>
                </a:cxn>
                <a:cxn ang="T20">
                  <a:pos x="T7" y="0"/>
                </a:cxn>
                <a:cxn ang="T21">
                  <a:pos x="T8" y="0"/>
                </a:cxn>
                <a:cxn ang="T22">
                  <a:pos x="T9" y="0"/>
                </a:cxn>
                <a:cxn ang="T23">
                  <a:pos x="T10" y="0"/>
                </a:cxn>
                <a:cxn ang="T24">
                  <a:pos x="T11" y="0"/>
                </a:cxn>
                <a:cxn ang="T25">
                  <a:pos x="T12" y="0"/>
                </a:cxn>
              </a:cxnLst>
              <a:rect l="T26" t="0" r="T27" b="0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ubicBezTo>
                    <a:pt x="4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8" name="Freeform 1094"/>
            <p:cNvSpPr>
              <a:spLocks/>
            </p:cNvSpPr>
            <p:nvPr/>
          </p:nvSpPr>
          <p:spPr bwMode="auto">
            <a:xfrm>
              <a:off x="6859" y="3681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1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Freeform 1095"/>
            <p:cNvSpPr>
              <a:spLocks/>
            </p:cNvSpPr>
            <p:nvPr/>
          </p:nvSpPr>
          <p:spPr bwMode="auto">
            <a:xfrm>
              <a:off x="4711" y="1577"/>
              <a:ext cx="18" cy="0"/>
            </a:xfrm>
            <a:custGeom>
              <a:avLst/>
              <a:gdLst>
                <a:gd name="T0" fmla="*/ 25 w 5"/>
                <a:gd name="T1" fmla="*/ 0 w 5"/>
                <a:gd name="T2" fmla="*/ 40 w 5"/>
                <a:gd name="T3" fmla="*/ 50 w 5"/>
                <a:gd name="T4" fmla="*/ 25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5"/>
                <a:gd name="T11" fmla="*/ 5 w 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5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5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0" name="Freeform 1096"/>
            <p:cNvSpPr>
              <a:spLocks/>
            </p:cNvSpPr>
            <p:nvPr/>
          </p:nvSpPr>
          <p:spPr bwMode="auto">
            <a:xfrm>
              <a:off x="4784" y="1563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24 w 4"/>
                <a:gd name="T3" fmla="*/ 35 w 4"/>
                <a:gd name="T4" fmla="*/ 1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1" name="Freeform 1097"/>
            <p:cNvSpPr>
              <a:spLocks/>
            </p:cNvSpPr>
            <p:nvPr/>
          </p:nvSpPr>
          <p:spPr bwMode="auto">
            <a:xfrm>
              <a:off x="6576" y="3864"/>
              <a:ext cx="0" cy="14"/>
            </a:xfrm>
            <a:custGeom>
              <a:avLst/>
              <a:gdLst>
                <a:gd name="T0" fmla="*/ 35 h 4"/>
                <a:gd name="T1" fmla="*/ 49 h 4"/>
                <a:gd name="T2" fmla="*/ 14 h 4"/>
                <a:gd name="T3" fmla="*/ 0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2" name="Freeform 1098"/>
            <p:cNvSpPr>
              <a:spLocks/>
            </p:cNvSpPr>
            <p:nvPr/>
          </p:nvSpPr>
          <p:spPr bwMode="auto">
            <a:xfrm>
              <a:off x="6731" y="3553"/>
              <a:ext cx="87" cy="100"/>
            </a:xfrm>
            <a:custGeom>
              <a:avLst/>
              <a:gdLst>
                <a:gd name="T0" fmla="*/ 195 w 25"/>
                <a:gd name="T1" fmla="*/ 83 h 29"/>
                <a:gd name="T2" fmla="*/ 244 w 25"/>
                <a:gd name="T3" fmla="*/ 72 h 29"/>
                <a:gd name="T4" fmla="*/ 268 w 25"/>
                <a:gd name="T5" fmla="*/ 48 h 29"/>
                <a:gd name="T6" fmla="*/ 303 w 25"/>
                <a:gd name="T7" fmla="*/ 72 h 29"/>
                <a:gd name="T8" fmla="*/ 278 w 25"/>
                <a:gd name="T9" fmla="*/ 83 h 29"/>
                <a:gd name="T10" fmla="*/ 268 w 25"/>
                <a:gd name="T11" fmla="*/ 117 h 29"/>
                <a:gd name="T12" fmla="*/ 230 w 25"/>
                <a:gd name="T13" fmla="*/ 131 h 29"/>
                <a:gd name="T14" fmla="*/ 230 w 25"/>
                <a:gd name="T15" fmla="*/ 155 h 29"/>
                <a:gd name="T16" fmla="*/ 230 w 25"/>
                <a:gd name="T17" fmla="*/ 166 h 29"/>
                <a:gd name="T18" fmla="*/ 219 w 25"/>
                <a:gd name="T19" fmla="*/ 179 h 29"/>
                <a:gd name="T20" fmla="*/ 219 w 25"/>
                <a:gd name="T21" fmla="*/ 155 h 29"/>
                <a:gd name="T22" fmla="*/ 195 w 25"/>
                <a:gd name="T23" fmla="*/ 155 h 29"/>
                <a:gd name="T24" fmla="*/ 171 w 25"/>
                <a:gd name="T25" fmla="*/ 190 h 29"/>
                <a:gd name="T26" fmla="*/ 181 w 25"/>
                <a:gd name="T27" fmla="*/ 203 h 29"/>
                <a:gd name="T28" fmla="*/ 146 w 25"/>
                <a:gd name="T29" fmla="*/ 248 h 29"/>
                <a:gd name="T30" fmla="*/ 108 w 25"/>
                <a:gd name="T31" fmla="*/ 286 h 29"/>
                <a:gd name="T32" fmla="*/ 59 w 25"/>
                <a:gd name="T33" fmla="*/ 334 h 29"/>
                <a:gd name="T34" fmla="*/ 35 w 25"/>
                <a:gd name="T35" fmla="*/ 334 h 29"/>
                <a:gd name="T36" fmla="*/ 24 w 25"/>
                <a:gd name="T37" fmla="*/ 310 h 29"/>
                <a:gd name="T38" fmla="*/ 49 w 25"/>
                <a:gd name="T39" fmla="*/ 272 h 29"/>
                <a:gd name="T40" fmla="*/ 73 w 25"/>
                <a:gd name="T41" fmla="*/ 248 h 29"/>
                <a:gd name="T42" fmla="*/ 59 w 25"/>
                <a:gd name="T43" fmla="*/ 214 h 29"/>
                <a:gd name="T44" fmla="*/ 35 w 25"/>
                <a:gd name="T45" fmla="*/ 203 h 29"/>
                <a:gd name="T46" fmla="*/ 24 w 25"/>
                <a:gd name="T47" fmla="*/ 190 h 29"/>
                <a:gd name="T48" fmla="*/ 10 w 25"/>
                <a:gd name="T49" fmla="*/ 179 h 29"/>
                <a:gd name="T50" fmla="*/ 24 w 25"/>
                <a:gd name="T51" fmla="*/ 155 h 29"/>
                <a:gd name="T52" fmla="*/ 59 w 25"/>
                <a:gd name="T53" fmla="*/ 141 h 29"/>
                <a:gd name="T54" fmla="*/ 84 w 25"/>
                <a:gd name="T55" fmla="*/ 107 h 29"/>
                <a:gd name="T56" fmla="*/ 97 w 25"/>
                <a:gd name="T57" fmla="*/ 83 h 29"/>
                <a:gd name="T58" fmla="*/ 84 w 25"/>
                <a:gd name="T59" fmla="*/ 48 h 29"/>
                <a:gd name="T60" fmla="*/ 97 w 25"/>
                <a:gd name="T61" fmla="*/ 24 h 29"/>
                <a:gd name="T62" fmla="*/ 108 w 25"/>
                <a:gd name="T63" fmla="*/ 24 h 29"/>
                <a:gd name="T64" fmla="*/ 108 w 25"/>
                <a:gd name="T65" fmla="*/ 10 h 29"/>
                <a:gd name="T66" fmla="*/ 122 w 25"/>
                <a:gd name="T67" fmla="*/ 24 h 29"/>
                <a:gd name="T68" fmla="*/ 122 w 25"/>
                <a:gd name="T69" fmla="*/ 34 h 29"/>
                <a:gd name="T70" fmla="*/ 146 w 25"/>
                <a:gd name="T71" fmla="*/ 34 h 29"/>
                <a:gd name="T72" fmla="*/ 146 w 25"/>
                <a:gd name="T73" fmla="*/ 10 h 29"/>
                <a:gd name="T74" fmla="*/ 157 w 25"/>
                <a:gd name="T75" fmla="*/ 10 h 29"/>
                <a:gd name="T76" fmla="*/ 157 w 25"/>
                <a:gd name="T77" fmla="*/ 59 h 29"/>
                <a:gd name="T78" fmla="*/ 195 w 25"/>
                <a:gd name="T79" fmla="*/ 83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29"/>
                <a:gd name="T122" fmla="*/ 25 w 25"/>
                <a:gd name="T123" fmla="*/ 29 h 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29">
                  <a:moveTo>
                    <a:pt x="16" y="7"/>
                  </a:moveTo>
                  <a:cubicBezTo>
                    <a:pt x="17" y="7"/>
                    <a:pt x="19" y="7"/>
                    <a:pt x="20" y="6"/>
                  </a:cubicBezTo>
                  <a:cubicBezTo>
                    <a:pt x="21" y="6"/>
                    <a:pt x="21" y="5"/>
                    <a:pt x="22" y="4"/>
                  </a:cubicBezTo>
                  <a:cubicBezTo>
                    <a:pt x="23" y="4"/>
                    <a:pt x="24" y="5"/>
                    <a:pt x="25" y="6"/>
                  </a:cubicBezTo>
                  <a:cubicBezTo>
                    <a:pt x="25" y="6"/>
                    <a:pt x="23" y="6"/>
                    <a:pt x="23" y="7"/>
                  </a:cubicBezTo>
                  <a:cubicBezTo>
                    <a:pt x="23" y="8"/>
                    <a:pt x="23" y="10"/>
                    <a:pt x="22" y="10"/>
                  </a:cubicBezTo>
                  <a:cubicBezTo>
                    <a:pt x="21" y="11"/>
                    <a:pt x="20" y="10"/>
                    <a:pt x="19" y="11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13" y="16"/>
                    <a:pt x="15" y="17"/>
                    <a:pt x="15" y="17"/>
                  </a:cubicBezTo>
                  <a:cubicBezTo>
                    <a:pt x="14" y="18"/>
                    <a:pt x="13" y="19"/>
                    <a:pt x="12" y="21"/>
                  </a:cubicBezTo>
                  <a:cubicBezTo>
                    <a:pt x="10" y="22"/>
                    <a:pt x="10" y="23"/>
                    <a:pt x="9" y="24"/>
                  </a:cubicBezTo>
                  <a:cubicBezTo>
                    <a:pt x="8" y="26"/>
                    <a:pt x="6" y="27"/>
                    <a:pt x="5" y="28"/>
                  </a:cubicBezTo>
                  <a:cubicBezTo>
                    <a:pt x="4" y="29"/>
                    <a:pt x="3" y="28"/>
                    <a:pt x="3" y="28"/>
                  </a:cubicBezTo>
                  <a:cubicBezTo>
                    <a:pt x="2" y="27"/>
                    <a:pt x="1" y="27"/>
                    <a:pt x="2" y="26"/>
                  </a:cubicBezTo>
                  <a:cubicBezTo>
                    <a:pt x="2" y="25"/>
                    <a:pt x="3" y="24"/>
                    <a:pt x="4" y="23"/>
                  </a:cubicBezTo>
                  <a:cubicBezTo>
                    <a:pt x="5" y="22"/>
                    <a:pt x="6" y="22"/>
                    <a:pt x="6" y="21"/>
                  </a:cubicBezTo>
                  <a:cubicBezTo>
                    <a:pt x="6" y="20"/>
                    <a:pt x="6" y="19"/>
                    <a:pt x="5" y="18"/>
                  </a:cubicBezTo>
                  <a:cubicBezTo>
                    <a:pt x="4" y="17"/>
                    <a:pt x="4" y="18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1" y="16"/>
                    <a:pt x="0" y="16"/>
                    <a:pt x="1" y="15"/>
                  </a:cubicBezTo>
                  <a:cubicBezTo>
                    <a:pt x="1" y="15"/>
                    <a:pt x="2" y="14"/>
                    <a:pt x="2" y="13"/>
                  </a:cubicBezTo>
                  <a:cubicBezTo>
                    <a:pt x="3" y="13"/>
                    <a:pt x="4" y="13"/>
                    <a:pt x="5" y="12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7" y="5"/>
                    <a:pt x="7" y="4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9" y="3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1" y="2"/>
                    <a:pt x="10" y="3"/>
                    <a:pt x="10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4"/>
                    <a:pt x="13" y="5"/>
                  </a:cubicBezTo>
                  <a:cubicBezTo>
                    <a:pt x="13" y="6"/>
                    <a:pt x="15" y="7"/>
                    <a:pt x="16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3" name="Freeform 1099"/>
            <p:cNvSpPr>
              <a:spLocks/>
            </p:cNvSpPr>
            <p:nvPr/>
          </p:nvSpPr>
          <p:spPr bwMode="auto">
            <a:xfrm>
              <a:off x="6731" y="3511"/>
              <a:ext cx="28" cy="42"/>
            </a:xfrm>
            <a:custGeom>
              <a:avLst/>
              <a:gdLst>
                <a:gd name="T0" fmla="*/ 59 w 8"/>
                <a:gd name="T1" fmla="*/ 123 h 12"/>
                <a:gd name="T2" fmla="*/ 73 w 8"/>
                <a:gd name="T3" fmla="*/ 147 h 12"/>
                <a:gd name="T4" fmla="*/ 84 w 8"/>
                <a:gd name="T5" fmla="*/ 147 h 12"/>
                <a:gd name="T6" fmla="*/ 98 w 8"/>
                <a:gd name="T7" fmla="*/ 112 h 12"/>
                <a:gd name="T8" fmla="*/ 84 w 8"/>
                <a:gd name="T9" fmla="*/ 74 h 12"/>
                <a:gd name="T10" fmla="*/ 98 w 8"/>
                <a:gd name="T11" fmla="*/ 74 h 12"/>
                <a:gd name="T12" fmla="*/ 98 w 8"/>
                <a:gd name="T13" fmla="*/ 49 h 12"/>
                <a:gd name="T14" fmla="*/ 49 w 8"/>
                <a:gd name="T15" fmla="*/ 24 h 12"/>
                <a:gd name="T16" fmla="*/ 24 w 8"/>
                <a:gd name="T17" fmla="*/ 14 h 12"/>
                <a:gd name="T18" fmla="*/ 24 w 8"/>
                <a:gd name="T19" fmla="*/ 0 h 12"/>
                <a:gd name="T20" fmla="*/ 14 w 8"/>
                <a:gd name="T21" fmla="*/ 0 h 12"/>
                <a:gd name="T22" fmla="*/ 24 w 8"/>
                <a:gd name="T23" fmla="*/ 39 h 12"/>
                <a:gd name="T24" fmla="*/ 24 w 8"/>
                <a:gd name="T25" fmla="*/ 49 h 12"/>
                <a:gd name="T26" fmla="*/ 59 w 8"/>
                <a:gd name="T27" fmla="*/ 112 h 12"/>
                <a:gd name="T28" fmla="*/ 84 w 8"/>
                <a:gd name="T29" fmla="*/ 112 h 12"/>
                <a:gd name="T30" fmla="*/ 59 w 8"/>
                <a:gd name="T31" fmla="*/ 123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12"/>
                <a:gd name="T50" fmla="*/ 8 w 8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12">
                  <a:moveTo>
                    <a:pt x="5" y="10"/>
                  </a:moveTo>
                  <a:cubicBezTo>
                    <a:pt x="5" y="11"/>
                    <a:pt x="5" y="11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7" y="6"/>
                    <a:pt x="8" y="7"/>
                    <a:pt x="8" y="6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7" y="3"/>
                    <a:pt x="5" y="3"/>
                    <a:pt x="4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3" y="6"/>
                    <a:pt x="4" y="7"/>
                    <a:pt x="5" y="9"/>
                  </a:cubicBezTo>
                  <a:cubicBezTo>
                    <a:pt x="5" y="9"/>
                    <a:pt x="7" y="9"/>
                    <a:pt x="7" y="9"/>
                  </a:cubicBezTo>
                  <a:cubicBezTo>
                    <a:pt x="7" y="10"/>
                    <a:pt x="5" y="10"/>
                    <a:pt x="5" y="1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4" name="Freeform 1100"/>
            <p:cNvSpPr>
              <a:spLocks/>
            </p:cNvSpPr>
            <p:nvPr/>
          </p:nvSpPr>
          <p:spPr bwMode="auto">
            <a:xfrm>
              <a:off x="6576" y="3622"/>
              <a:ext cx="155" cy="128"/>
            </a:xfrm>
            <a:custGeom>
              <a:avLst/>
              <a:gdLst>
                <a:gd name="T0" fmla="*/ 510 w 45"/>
                <a:gd name="T1" fmla="*/ 107 h 37"/>
                <a:gd name="T2" fmla="*/ 475 w 45"/>
                <a:gd name="T3" fmla="*/ 145 h 37"/>
                <a:gd name="T4" fmla="*/ 437 w 45"/>
                <a:gd name="T5" fmla="*/ 180 h 37"/>
                <a:gd name="T6" fmla="*/ 403 w 45"/>
                <a:gd name="T7" fmla="*/ 204 h 37"/>
                <a:gd name="T8" fmla="*/ 403 w 45"/>
                <a:gd name="T9" fmla="*/ 214 h 37"/>
                <a:gd name="T10" fmla="*/ 427 w 45"/>
                <a:gd name="T11" fmla="*/ 228 h 37"/>
                <a:gd name="T12" fmla="*/ 427 w 45"/>
                <a:gd name="T13" fmla="*/ 239 h 37"/>
                <a:gd name="T14" fmla="*/ 379 w 45"/>
                <a:gd name="T15" fmla="*/ 239 h 37"/>
                <a:gd name="T16" fmla="*/ 320 w 45"/>
                <a:gd name="T17" fmla="*/ 253 h 37"/>
                <a:gd name="T18" fmla="*/ 296 w 45"/>
                <a:gd name="T19" fmla="*/ 287 h 37"/>
                <a:gd name="T20" fmla="*/ 286 w 45"/>
                <a:gd name="T21" fmla="*/ 322 h 37"/>
                <a:gd name="T22" fmla="*/ 262 w 45"/>
                <a:gd name="T23" fmla="*/ 360 h 37"/>
                <a:gd name="T24" fmla="*/ 203 w 45"/>
                <a:gd name="T25" fmla="*/ 394 h 37"/>
                <a:gd name="T26" fmla="*/ 155 w 45"/>
                <a:gd name="T27" fmla="*/ 443 h 37"/>
                <a:gd name="T28" fmla="*/ 117 w 45"/>
                <a:gd name="T29" fmla="*/ 443 h 37"/>
                <a:gd name="T30" fmla="*/ 107 w 45"/>
                <a:gd name="T31" fmla="*/ 408 h 37"/>
                <a:gd name="T32" fmla="*/ 72 w 45"/>
                <a:gd name="T33" fmla="*/ 408 h 37"/>
                <a:gd name="T34" fmla="*/ 10 w 45"/>
                <a:gd name="T35" fmla="*/ 394 h 37"/>
                <a:gd name="T36" fmla="*/ 10 w 45"/>
                <a:gd name="T37" fmla="*/ 384 h 37"/>
                <a:gd name="T38" fmla="*/ 48 w 45"/>
                <a:gd name="T39" fmla="*/ 322 h 37"/>
                <a:gd name="T40" fmla="*/ 117 w 45"/>
                <a:gd name="T41" fmla="*/ 277 h 37"/>
                <a:gd name="T42" fmla="*/ 165 w 45"/>
                <a:gd name="T43" fmla="*/ 239 h 37"/>
                <a:gd name="T44" fmla="*/ 203 w 45"/>
                <a:gd name="T45" fmla="*/ 239 h 37"/>
                <a:gd name="T46" fmla="*/ 286 w 45"/>
                <a:gd name="T47" fmla="*/ 190 h 37"/>
                <a:gd name="T48" fmla="*/ 331 w 45"/>
                <a:gd name="T49" fmla="*/ 156 h 37"/>
                <a:gd name="T50" fmla="*/ 369 w 45"/>
                <a:gd name="T51" fmla="*/ 107 h 37"/>
                <a:gd name="T52" fmla="*/ 417 w 45"/>
                <a:gd name="T53" fmla="*/ 59 h 37"/>
                <a:gd name="T54" fmla="*/ 437 w 45"/>
                <a:gd name="T55" fmla="*/ 0 h 37"/>
                <a:gd name="T56" fmla="*/ 462 w 45"/>
                <a:gd name="T57" fmla="*/ 0 h 37"/>
                <a:gd name="T58" fmla="*/ 462 w 45"/>
                <a:gd name="T59" fmla="*/ 24 h 37"/>
                <a:gd name="T60" fmla="*/ 475 w 45"/>
                <a:gd name="T61" fmla="*/ 35 h 37"/>
                <a:gd name="T62" fmla="*/ 462 w 45"/>
                <a:gd name="T63" fmla="*/ 48 h 37"/>
                <a:gd name="T64" fmla="*/ 486 w 45"/>
                <a:gd name="T65" fmla="*/ 59 h 37"/>
                <a:gd name="T66" fmla="*/ 510 w 45"/>
                <a:gd name="T67" fmla="*/ 35 h 37"/>
                <a:gd name="T68" fmla="*/ 524 w 45"/>
                <a:gd name="T69" fmla="*/ 24 h 37"/>
                <a:gd name="T70" fmla="*/ 534 w 45"/>
                <a:gd name="T71" fmla="*/ 48 h 37"/>
                <a:gd name="T72" fmla="*/ 534 w 45"/>
                <a:gd name="T73" fmla="*/ 59 h 37"/>
                <a:gd name="T74" fmla="*/ 510 w 45"/>
                <a:gd name="T75" fmla="*/ 83 h 37"/>
                <a:gd name="T76" fmla="*/ 510 w 45"/>
                <a:gd name="T77" fmla="*/ 107 h 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37"/>
                <a:gd name="T119" fmla="*/ 45 w 45"/>
                <a:gd name="T120" fmla="*/ 37 h 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37">
                  <a:moveTo>
                    <a:pt x="43" y="9"/>
                  </a:moveTo>
                  <a:cubicBezTo>
                    <a:pt x="42" y="10"/>
                    <a:pt x="41" y="11"/>
                    <a:pt x="40" y="12"/>
                  </a:cubicBezTo>
                  <a:cubicBezTo>
                    <a:pt x="39" y="13"/>
                    <a:pt x="38" y="14"/>
                    <a:pt x="37" y="15"/>
                  </a:cubicBezTo>
                  <a:cubicBezTo>
                    <a:pt x="36" y="16"/>
                    <a:pt x="35" y="16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6" y="18"/>
                    <a:pt x="36" y="19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4" y="20"/>
                    <a:pt x="33" y="19"/>
                    <a:pt x="32" y="20"/>
                  </a:cubicBezTo>
                  <a:cubicBezTo>
                    <a:pt x="30" y="20"/>
                    <a:pt x="29" y="21"/>
                    <a:pt x="27" y="21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5" y="26"/>
                    <a:pt x="24" y="27"/>
                  </a:cubicBezTo>
                  <a:cubicBezTo>
                    <a:pt x="24" y="28"/>
                    <a:pt x="23" y="29"/>
                    <a:pt x="22" y="30"/>
                  </a:cubicBezTo>
                  <a:cubicBezTo>
                    <a:pt x="20" y="31"/>
                    <a:pt x="19" y="32"/>
                    <a:pt x="17" y="33"/>
                  </a:cubicBezTo>
                  <a:cubicBezTo>
                    <a:pt x="16" y="35"/>
                    <a:pt x="15" y="36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10" y="36"/>
                    <a:pt x="10" y="35"/>
                    <a:pt x="9" y="34"/>
                  </a:cubicBezTo>
                  <a:cubicBezTo>
                    <a:pt x="8" y="34"/>
                    <a:pt x="7" y="34"/>
                    <a:pt x="6" y="34"/>
                  </a:cubicBezTo>
                  <a:cubicBezTo>
                    <a:pt x="5" y="34"/>
                    <a:pt x="3" y="34"/>
                    <a:pt x="1" y="33"/>
                  </a:cubicBezTo>
                  <a:cubicBezTo>
                    <a:pt x="1" y="33"/>
                    <a:pt x="0" y="32"/>
                    <a:pt x="1" y="32"/>
                  </a:cubicBezTo>
                  <a:cubicBezTo>
                    <a:pt x="1" y="30"/>
                    <a:pt x="3" y="28"/>
                    <a:pt x="4" y="27"/>
                  </a:cubicBezTo>
                  <a:cubicBezTo>
                    <a:pt x="6" y="26"/>
                    <a:pt x="8" y="25"/>
                    <a:pt x="10" y="23"/>
                  </a:cubicBezTo>
                  <a:cubicBezTo>
                    <a:pt x="11" y="22"/>
                    <a:pt x="13" y="21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20" y="18"/>
                    <a:pt x="21" y="17"/>
                    <a:pt x="24" y="16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0" y="11"/>
                    <a:pt x="30" y="10"/>
                    <a:pt x="31" y="9"/>
                  </a:cubicBezTo>
                  <a:cubicBezTo>
                    <a:pt x="32" y="7"/>
                    <a:pt x="34" y="6"/>
                    <a:pt x="35" y="5"/>
                  </a:cubicBezTo>
                  <a:cubicBezTo>
                    <a:pt x="36" y="4"/>
                    <a:pt x="36" y="2"/>
                    <a:pt x="37" y="0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39" y="1"/>
                    <a:pt x="39" y="2"/>
                    <a:pt x="39" y="2"/>
                  </a:cubicBezTo>
                  <a:cubicBezTo>
                    <a:pt x="39" y="2"/>
                    <a:pt x="40" y="2"/>
                    <a:pt x="40" y="3"/>
                  </a:cubicBezTo>
                  <a:cubicBezTo>
                    <a:pt x="40" y="3"/>
                    <a:pt x="39" y="4"/>
                    <a:pt x="39" y="4"/>
                  </a:cubicBezTo>
                  <a:cubicBezTo>
                    <a:pt x="40" y="5"/>
                    <a:pt x="40" y="6"/>
                    <a:pt x="41" y="5"/>
                  </a:cubicBezTo>
                  <a:cubicBezTo>
                    <a:pt x="42" y="5"/>
                    <a:pt x="42" y="4"/>
                    <a:pt x="43" y="3"/>
                  </a:cubicBezTo>
                  <a:cubicBezTo>
                    <a:pt x="43" y="3"/>
                    <a:pt x="44" y="2"/>
                    <a:pt x="44" y="2"/>
                  </a:cubicBezTo>
                  <a:cubicBezTo>
                    <a:pt x="44" y="3"/>
                    <a:pt x="44" y="4"/>
                    <a:pt x="45" y="4"/>
                  </a:cubicBezTo>
                  <a:cubicBezTo>
                    <a:pt x="45" y="4"/>
                    <a:pt x="45" y="5"/>
                    <a:pt x="45" y="5"/>
                  </a:cubicBezTo>
                  <a:cubicBezTo>
                    <a:pt x="45" y="6"/>
                    <a:pt x="44" y="6"/>
                    <a:pt x="43" y="7"/>
                  </a:cubicBezTo>
                  <a:cubicBezTo>
                    <a:pt x="43" y="7"/>
                    <a:pt x="44" y="8"/>
                    <a:pt x="43" y="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5" name="Freeform 1101"/>
            <p:cNvSpPr>
              <a:spLocks/>
            </p:cNvSpPr>
            <p:nvPr/>
          </p:nvSpPr>
          <p:spPr bwMode="auto">
            <a:xfrm>
              <a:off x="6576" y="3750"/>
              <a:ext cx="13" cy="14"/>
            </a:xfrm>
            <a:custGeom>
              <a:avLst/>
              <a:gdLst>
                <a:gd name="T0" fmla="*/ 32 w 4"/>
                <a:gd name="T1" fmla="*/ 0 h 4"/>
                <a:gd name="T2" fmla="*/ 42 w 4"/>
                <a:gd name="T3" fmla="*/ 14 h 4"/>
                <a:gd name="T4" fmla="*/ 32 w 4"/>
                <a:gd name="T5" fmla="*/ 24 h 4"/>
                <a:gd name="T6" fmla="*/ 42 w 4"/>
                <a:gd name="T7" fmla="*/ 35 h 4"/>
                <a:gd name="T8" fmla="*/ 32 w 4"/>
                <a:gd name="T9" fmla="*/ 49 h 4"/>
                <a:gd name="T10" fmla="*/ 10 w 4"/>
                <a:gd name="T11" fmla="*/ 49 h 4"/>
                <a:gd name="T12" fmla="*/ 10 w 4"/>
                <a:gd name="T13" fmla="*/ 49 h 4"/>
                <a:gd name="T14" fmla="*/ 32 w 4"/>
                <a:gd name="T15" fmla="*/ 14 h 4"/>
                <a:gd name="T16" fmla="*/ 32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6" name="Freeform 1102"/>
            <p:cNvSpPr>
              <a:spLocks/>
            </p:cNvSpPr>
            <p:nvPr/>
          </p:nvSpPr>
          <p:spPr bwMode="auto">
            <a:xfrm>
              <a:off x="6534" y="3823"/>
              <a:ext cx="0" cy="14"/>
            </a:xfrm>
            <a:custGeom>
              <a:avLst/>
              <a:gdLst>
                <a:gd name="T0" fmla="*/ 24 h 4"/>
                <a:gd name="T1" fmla="*/ 0 h 4"/>
                <a:gd name="T2" fmla="*/ 0 h 4"/>
                <a:gd name="T3" fmla="*/ 35 h 4"/>
                <a:gd name="T4" fmla="*/ 35 h 4"/>
                <a:gd name="T5" fmla="*/ 24 h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4"/>
                <a:gd name="T13" fmla="*/ 4 h 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4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7" name="Freeform 1103"/>
            <p:cNvSpPr>
              <a:spLocks/>
            </p:cNvSpPr>
            <p:nvPr/>
          </p:nvSpPr>
          <p:spPr bwMode="auto">
            <a:xfrm>
              <a:off x="5009" y="3778"/>
              <a:ext cx="41" cy="31"/>
            </a:xfrm>
            <a:custGeom>
              <a:avLst/>
              <a:gdLst>
                <a:gd name="T0" fmla="*/ 24 w 12"/>
                <a:gd name="T1" fmla="*/ 10 h 9"/>
                <a:gd name="T2" fmla="*/ 48 w 12"/>
                <a:gd name="T3" fmla="*/ 24 h 9"/>
                <a:gd name="T4" fmla="*/ 34 w 12"/>
                <a:gd name="T5" fmla="*/ 48 h 9"/>
                <a:gd name="T6" fmla="*/ 48 w 12"/>
                <a:gd name="T7" fmla="*/ 48 h 9"/>
                <a:gd name="T8" fmla="*/ 82 w 12"/>
                <a:gd name="T9" fmla="*/ 34 h 9"/>
                <a:gd name="T10" fmla="*/ 72 w 12"/>
                <a:gd name="T11" fmla="*/ 59 h 9"/>
                <a:gd name="T12" fmla="*/ 106 w 12"/>
                <a:gd name="T13" fmla="*/ 59 h 9"/>
                <a:gd name="T14" fmla="*/ 140 w 12"/>
                <a:gd name="T15" fmla="*/ 48 h 9"/>
                <a:gd name="T16" fmla="*/ 140 w 12"/>
                <a:gd name="T17" fmla="*/ 59 h 9"/>
                <a:gd name="T18" fmla="*/ 106 w 12"/>
                <a:gd name="T19" fmla="*/ 72 h 9"/>
                <a:gd name="T20" fmla="*/ 92 w 12"/>
                <a:gd name="T21" fmla="*/ 83 h 9"/>
                <a:gd name="T22" fmla="*/ 116 w 12"/>
                <a:gd name="T23" fmla="*/ 83 h 9"/>
                <a:gd name="T24" fmla="*/ 116 w 12"/>
                <a:gd name="T25" fmla="*/ 96 h 9"/>
                <a:gd name="T26" fmla="*/ 92 w 12"/>
                <a:gd name="T27" fmla="*/ 83 h 9"/>
                <a:gd name="T28" fmla="*/ 72 w 12"/>
                <a:gd name="T29" fmla="*/ 83 h 9"/>
                <a:gd name="T30" fmla="*/ 48 w 12"/>
                <a:gd name="T31" fmla="*/ 83 h 9"/>
                <a:gd name="T32" fmla="*/ 24 w 12"/>
                <a:gd name="T33" fmla="*/ 96 h 9"/>
                <a:gd name="T34" fmla="*/ 0 w 12"/>
                <a:gd name="T35" fmla="*/ 83 h 9"/>
                <a:gd name="T36" fmla="*/ 10 w 12"/>
                <a:gd name="T37" fmla="*/ 48 h 9"/>
                <a:gd name="T38" fmla="*/ 24 w 12"/>
                <a:gd name="T39" fmla="*/ 10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"/>
                <a:gd name="T61" fmla="*/ 0 h 9"/>
                <a:gd name="T62" fmla="*/ 12 w 12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" h="9">
                  <a:moveTo>
                    <a:pt x="2" y="1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4" y="3"/>
                    <a:pt x="2" y="3"/>
                    <a:pt x="3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8" y="3"/>
                    <a:pt x="6" y="4"/>
                    <a:pt x="6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10" y="5"/>
                    <a:pt x="10" y="4"/>
                    <a:pt x="12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9" y="8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3" y="8"/>
                    <a:pt x="2" y="8"/>
                  </a:cubicBezTo>
                  <a:cubicBezTo>
                    <a:pt x="1" y="9"/>
                    <a:pt x="1" y="8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Freeform 1104"/>
            <p:cNvSpPr>
              <a:spLocks/>
            </p:cNvSpPr>
            <p:nvPr/>
          </p:nvSpPr>
          <p:spPr bwMode="auto">
            <a:xfrm>
              <a:off x="3556" y="1619"/>
              <a:ext cx="170" cy="83"/>
            </a:xfrm>
            <a:custGeom>
              <a:avLst/>
              <a:gdLst>
                <a:gd name="T0" fmla="*/ 468 w 49"/>
                <a:gd name="T1" fmla="*/ 214 h 24"/>
                <a:gd name="T2" fmla="*/ 350 w 49"/>
                <a:gd name="T3" fmla="*/ 263 h 24"/>
                <a:gd name="T4" fmla="*/ 264 w 49"/>
                <a:gd name="T5" fmla="*/ 287 h 24"/>
                <a:gd name="T6" fmla="*/ 205 w 49"/>
                <a:gd name="T7" fmla="*/ 252 h 24"/>
                <a:gd name="T8" fmla="*/ 170 w 49"/>
                <a:gd name="T9" fmla="*/ 252 h 24"/>
                <a:gd name="T10" fmla="*/ 97 w 49"/>
                <a:gd name="T11" fmla="*/ 239 h 24"/>
                <a:gd name="T12" fmla="*/ 146 w 49"/>
                <a:gd name="T13" fmla="*/ 228 h 24"/>
                <a:gd name="T14" fmla="*/ 132 w 49"/>
                <a:gd name="T15" fmla="*/ 190 h 24"/>
                <a:gd name="T16" fmla="*/ 108 w 49"/>
                <a:gd name="T17" fmla="*/ 166 h 24"/>
                <a:gd name="T18" fmla="*/ 35 w 49"/>
                <a:gd name="T19" fmla="*/ 166 h 24"/>
                <a:gd name="T20" fmla="*/ 73 w 49"/>
                <a:gd name="T21" fmla="*/ 145 h 24"/>
                <a:gd name="T22" fmla="*/ 146 w 49"/>
                <a:gd name="T23" fmla="*/ 145 h 24"/>
                <a:gd name="T24" fmla="*/ 121 w 49"/>
                <a:gd name="T25" fmla="*/ 131 h 24"/>
                <a:gd name="T26" fmla="*/ 146 w 49"/>
                <a:gd name="T27" fmla="*/ 121 h 24"/>
                <a:gd name="T28" fmla="*/ 83 w 49"/>
                <a:gd name="T29" fmla="*/ 97 h 24"/>
                <a:gd name="T30" fmla="*/ 35 w 49"/>
                <a:gd name="T31" fmla="*/ 121 h 24"/>
                <a:gd name="T32" fmla="*/ 10 w 49"/>
                <a:gd name="T33" fmla="*/ 97 h 24"/>
                <a:gd name="T34" fmla="*/ 24 w 49"/>
                <a:gd name="T35" fmla="*/ 73 h 24"/>
                <a:gd name="T36" fmla="*/ 59 w 49"/>
                <a:gd name="T37" fmla="*/ 73 h 24"/>
                <a:gd name="T38" fmla="*/ 59 w 49"/>
                <a:gd name="T39" fmla="*/ 59 h 24"/>
                <a:gd name="T40" fmla="*/ 59 w 49"/>
                <a:gd name="T41" fmla="*/ 24 h 24"/>
                <a:gd name="T42" fmla="*/ 121 w 49"/>
                <a:gd name="T43" fmla="*/ 73 h 24"/>
                <a:gd name="T44" fmla="*/ 97 w 49"/>
                <a:gd name="T45" fmla="*/ 24 h 24"/>
                <a:gd name="T46" fmla="*/ 83 w 49"/>
                <a:gd name="T47" fmla="*/ 10 h 24"/>
                <a:gd name="T48" fmla="*/ 156 w 49"/>
                <a:gd name="T49" fmla="*/ 35 h 24"/>
                <a:gd name="T50" fmla="*/ 170 w 49"/>
                <a:gd name="T51" fmla="*/ 59 h 24"/>
                <a:gd name="T52" fmla="*/ 156 w 49"/>
                <a:gd name="T53" fmla="*/ 73 h 24"/>
                <a:gd name="T54" fmla="*/ 180 w 49"/>
                <a:gd name="T55" fmla="*/ 131 h 24"/>
                <a:gd name="T56" fmla="*/ 205 w 49"/>
                <a:gd name="T57" fmla="*/ 83 h 24"/>
                <a:gd name="T58" fmla="*/ 229 w 49"/>
                <a:gd name="T59" fmla="*/ 83 h 24"/>
                <a:gd name="T60" fmla="*/ 229 w 49"/>
                <a:gd name="T61" fmla="*/ 35 h 24"/>
                <a:gd name="T62" fmla="*/ 278 w 49"/>
                <a:gd name="T63" fmla="*/ 97 h 24"/>
                <a:gd name="T64" fmla="*/ 312 w 49"/>
                <a:gd name="T65" fmla="*/ 35 h 24"/>
                <a:gd name="T66" fmla="*/ 350 w 49"/>
                <a:gd name="T67" fmla="*/ 83 h 24"/>
                <a:gd name="T68" fmla="*/ 361 w 49"/>
                <a:gd name="T69" fmla="*/ 48 h 24"/>
                <a:gd name="T70" fmla="*/ 375 w 49"/>
                <a:gd name="T71" fmla="*/ 59 h 24"/>
                <a:gd name="T72" fmla="*/ 409 w 49"/>
                <a:gd name="T73" fmla="*/ 35 h 24"/>
                <a:gd name="T74" fmla="*/ 434 w 49"/>
                <a:gd name="T75" fmla="*/ 24 h 24"/>
                <a:gd name="T76" fmla="*/ 458 w 49"/>
                <a:gd name="T77" fmla="*/ 10 h 24"/>
                <a:gd name="T78" fmla="*/ 507 w 49"/>
                <a:gd name="T79" fmla="*/ 24 h 24"/>
                <a:gd name="T80" fmla="*/ 507 w 49"/>
                <a:gd name="T81" fmla="*/ 59 h 24"/>
                <a:gd name="T82" fmla="*/ 517 w 49"/>
                <a:gd name="T83" fmla="*/ 83 h 24"/>
                <a:gd name="T84" fmla="*/ 566 w 49"/>
                <a:gd name="T85" fmla="*/ 107 h 24"/>
                <a:gd name="T86" fmla="*/ 555 w 49"/>
                <a:gd name="T87" fmla="*/ 131 h 24"/>
                <a:gd name="T88" fmla="*/ 531 w 49"/>
                <a:gd name="T89" fmla="*/ 190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24"/>
                <a:gd name="T137" fmla="*/ 49 w 49"/>
                <a:gd name="T138" fmla="*/ 24 h 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24">
                  <a:moveTo>
                    <a:pt x="44" y="16"/>
                  </a:moveTo>
                  <a:cubicBezTo>
                    <a:pt x="43" y="17"/>
                    <a:pt x="41" y="17"/>
                    <a:pt x="39" y="18"/>
                  </a:cubicBezTo>
                  <a:cubicBezTo>
                    <a:pt x="37" y="18"/>
                    <a:pt x="36" y="20"/>
                    <a:pt x="34" y="21"/>
                  </a:cubicBezTo>
                  <a:cubicBezTo>
                    <a:pt x="33" y="22"/>
                    <a:pt x="31" y="21"/>
                    <a:pt x="29" y="22"/>
                  </a:cubicBezTo>
                  <a:cubicBezTo>
                    <a:pt x="28" y="22"/>
                    <a:pt x="28" y="23"/>
                    <a:pt x="27" y="24"/>
                  </a:cubicBezTo>
                  <a:cubicBezTo>
                    <a:pt x="25" y="24"/>
                    <a:pt x="23" y="24"/>
                    <a:pt x="22" y="24"/>
                  </a:cubicBezTo>
                  <a:cubicBezTo>
                    <a:pt x="20" y="23"/>
                    <a:pt x="18" y="23"/>
                    <a:pt x="17" y="23"/>
                  </a:cubicBezTo>
                  <a:cubicBezTo>
                    <a:pt x="17" y="22"/>
                    <a:pt x="18" y="22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2" y="20"/>
                    <a:pt x="10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11" y="20"/>
                    <a:pt x="12" y="19"/>
                  </a:cubicBezTo>
                  <a:cubicBezTo>
                    <a:pt x="13" y="18"/>
                    <a:pt x="11" y="18"/>
                    <a:pt x="10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0" y="16"/>
                    <a:pt x="9" y="16"/>
                  </a:cubicBezTo>
                  <a:cubicBezTo>
                    <a:pt x="9" y="15"/>
                    <a:pt x="10" y="14"/>
                    <a:pt x="9" y="14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4"/>
                    <a:pt x="4" y="15"/>
                    <a:pt x="3" y="14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3" y="12"/>
                    <a:pt x="13" y="11"/>
                    <a:pt x="12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2" y="8"/>
                    <a:pt x="2" y="9"/>
                    <a:pt x="3" y="8"/>
                  </a:cubicBezTo>
                  <a:cubicBezTo>
                    <a:pt x="3" y="8"/>
                    <a:pt x="2" y="7"/>
                    <a:pt x="2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5"/>
                    <a:pt x="5" y="6"/>
                    <a:pt x="5" y="5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9" y="5"/>
                    <a:pt x="9" y="6"/>
                    <a:pt x="10" y="6"/>
                  </a:cubicBezTo>
                  <a:cubicBezTo>
                    <a:pt x="11" y="5"/>
                    <a:pt x="11" y="4"/>
                    <a:pt x="11" y="3"/>
                  </a:cubicBezTo>
                  <a:cubicBezTo>
                    <a:pt x="10" y="3"/>
                    <a:pt x="8" y="3"/>
                    <a:pt x="8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9" y="1"/>
                    <a:pt x="6" y="2"/>
                    <a:pt x="7" y="1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3"/>
                    <a:pt x="13" y="3"/>
                  </a:cubicBezTo>
                  <a:cubicBezTo>
                    <a:pt x="13" y="4"/>
                    <a:pt x="14" y="4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6"/>
                    <a:pt x="16" y="6"/>
                    <a:pt x="16" y="6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13" y="7"/>
                    <a:pt x="15" y="8"/>
                    <a:pt x="15" y="9"/>
                  </a:cubicBezTo>
                  <a:cubicBezTo>
                    <a:pt x="15" y="9"/>
                    <a:pt x="14" y="12"/>
                    <a:pt x="15" y="11"/>
                  </a:cubicBezTo>
                  <a:cubicBezTo>
                    <a:pt x="16" y="11"/>
                    <a:pt x="16" y="9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7" y="9"/>
                    <a:pt x="18" y="9"/>
                  </a:cubicBezTo>
                  <a:cubicBezTo>
                    <a:pt x="18" y="8"/>
                    <a:pt x="19" y="8"/>
                    <a:pt x="19" y="7"/>
                  </a:cubicBezTo>
                  <a:cubicBezTo>
                    <a:pt x="19" y="6"/>
                    <a:pt x="18" y="5"/>
                    <a:pt x="18" y="4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21" y="4"/>
                    <a:pt x="21" y="6"/>
                    <a:pt x="22" y="7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7"/>
                    <a:pt x="23" y="5"/>
                    <a:pt x="24" y="4"/>
                  </a:cubicBezTo>
                  <a:cubicBezTo>
                    <a:pt x="24" y="3"/>
                    <a:pt x="26" y="2"/>
                    <a:pt x="26" y="3"/>
                  </a:cubicBezTo>
                  <a:cubicBezTo>
                    <a:pt x="27" y="4"/>
                    <a:pt x="27" y="6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28" y="2"/>
                    <a:pt x="30" y="3"/>
                    <a:pt x="30" y="4"/>
                  </a:cubicBezTo>
                  <a:cubicBezTo>
                    <a:pt x="31" y="4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5"/>
                    <a:pt x="32" y="3"/>
                    <a:pt x="33" y="3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2"/>
                  </a:cubicBezTo>
                  <a:cubicBezTo>
                    <a:pt x="36" y="2"/>
                    <a:pt x="35" y="1"/>
                    <a:pt x="36" y="1"/>
                  </a:cubicBezTo>
                  <a:cubicBezTo>
                    <a:pt x="36" y="1"/>
                    <a:pt x="38" y="1"/>
                    <a:pt x="38" y="1"/>
                  </a:cubicBezTo>
                  <a:cubicBezTo>
                    <a:pt x="39" y="1"/>
                    <a:pt x="39" y="2"/>
                    <a:pt x="40" y="3"/>
                  </a:cubicBezTo>
                  <a:cubicBezTo>
                    <a:pt x="41" y="3"/>
                    <a:pt x="41" y="2"/>
                    <a:pt x="42" y="2"/>
                  </a:cubicBezTo>
                  <a:cubicBezTo>
                    <a:pt x="43" y="2"/>
                    <a:pt x="42" y="3"/>
                    <a:pt x="42" y="3"/>
                  </a:cubicBezTo>
                  <a:cubicBezTo>
                    <a:pt x="42" y="3"/>
                    <a:pt x="42" y="4"/>
                    <a:pt x="42" y="5"/>
                  </a:cubicBezTo>
                  <a:cubicBezTo>
                    <a:pt x="43" y="5"/>
                    <a:pt x="44" y="4"/>
                    <a:pt x="44" y="5"/>
                  </a:cubicBezTo>
                  <a:cubicBezTo>
                    <a:pt x="44" y="5"/>
                    <a:pt x="43" y="6"/>
                    <a:pt x="43" y="7"/>
                  </a:cubicBezTo>
                  <a:cubicBezTo>
                    <a:pt x="43" y="7"/>
                    <a:pt x="45" y="7"/>
                    <a:pt x="45" y="7"/>
                  </a:cubicBezTo>
                  <a:cubicBezTo>
                    <a:pt x="46" y="7"/>
                    <a:pt x="47" y="8"/>
                    <a:pt x="47" y="9"/>
                  </a:cubicBezTo>
                  <a:cubicBezTo>
                    <a:pt x="47" y="9"/>
                    <a:pt x="46" y="10"/>
                    <a:pt x="46" y="10"/>
                  </a:cubicBezTo>
                  <a:cubicBezTo>
                    <a:pt x="49" y="12"/>
                    <a:pt x="49" y="12"/>
                    <a:pt x="46" y="11"/>
                  </a:cubicBezTo>
                  <a:cubicBezTo>
                    <a:pt x="45" y="11"/>
                    <a:pt x="47" y="12"/>
                    <a:pt x="46" y="13"/>
                  </a:cubicBezTo>
                  <a:cubicBezTo>
                    <a:pt x="46" y="15"/>
                    <a:pt x="45" y="16"/>
                    <a:pt x="44" y="1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9" name="Freeform 1105"/>
            <p:cNvSpPr>
              <a:spLocks/>
            </p:cNvSpPr>
            <p:nvPr/>
          </p:nvSpPr>
          <p:spPr bwMode="auto">
            <a:xfrm>
              <a:off x="3795" y="1504"/>
              <a:ext cx="14" cy="14"/>
            </a:xfrm>
            <a:custGeom>
              <a:avLst/>
              <a:gdLst>
                <a:gd name="T0" fmla="*/ 14 w 4"/>
                <a:gd name="T1" fmla="*/ 49 h 4"/>
                <a:gd name="T2" fmla="*/ 0 w 4"/>
                <a:gd name="T3" fmla="*/ 49 h 4"/>
                <a:gd name="T4" fmla="*/ 14 w 4"/>
                <a:gd name="T5" fmla="*/ 24 h 4"/>
                <a:gd name="T6" fmla="*/ 35 w 4"/>
                <a:gd name="T7" fmla="*/ 14 h 4"/>
                <a:gd name="T8" fmla="*/ 49 w 4"/>
                <a:gd name="T9" fmla="*/ 14 h 4"/>
                <a:gd name="T10" fmla="*/ 49 w 4"/>
                <a:gd name="T11" fmla="*/ 24 h 4"/>
                <a:gd name="T12" fmla="*/ 24 w 4"/>
                <a:gd name="T13" fmla="*/ 35 h 4"/>
                <a:gd name="T14" fmla="*/ 14 w 4"/>
                <a:gd name="T15" fmla="*/ 49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2" y="2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0" name="Freeform 1106"/>
            <p:cNvSpPr>
              <a:spLocks/>
            </p:cNvSpPr>
            <p:nvPr/>
          </p:nvSpPr>
          <p:spPr bwMode="auto">
            <a:xfrm>
              <a:off x="6053" y="1885"/>
              <a:ext cx="14" cy="17"/>
            </a:xfrm>
            <a:custGeom>
              <a:avLst/>
              <a:gdLst>
                <a:gd name="T0" fmla="*/ 49 w 4"/>
                <a:gd name="T1" fmla="*/ 10 h 5"/>
                <a:gd name="T2" fmla="*/ 35 w 4"/>
                <a:gd name="T3" fmla="*/ 48 h 5"/>
                <a:gd name="T4" fmla="*/ 14 w 4"/>
                <a:gd name="T5" fmla="*/ 48 h 5"/>
                <a:gd name="T6" fmla="*/ 24 w 4"/>
                <a:gd name="T7" fmla="*/ 10 h 5"/>
                <a:gd name="T8" fmla="*/ 49 w 4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3" y="4"/>
                    <a:pt x="1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1" name="Freeform 1107"/>
            <p:cNvSpPr>
              <a:spLocks/>
            </p:cNvSpPr>
            <p:nvPr/>
          </p:nvSpPr>
          <p:spPr bwMode="auto">
            <a:xfrm>
              <a:off x="4684" y="1504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14 w 4"/>
                <a:gd name="T3" fmla="*/ 14 h 4"/>
                <a:gd name="T4" fmla="*/ 49 w 4"/>
                <a:gd name="T5" fmla="*/ 49 h 4"/>
                <a:gd name="T6" fmla="*/ 49 w 4"/>
                <a:gd name="T7" fmla="*/ 35 h 4"/>
                <a:gd name="T8" fmla="*/ 35 w 4"/>
                <a:gd name="T9" fmla="*/ 14 h 4"/>
                <a:gd name="T10" fmla="*/ 14 w 4"/>
                <a:gd name="T11" fmla="*/ 1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3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2" name="Freeform 1108"/>
            <p:cNvSpPr>
              <a:spLocks/>
            </p:cNvSpPr>
            <p:nvPr/>
          </p:nvSpPr>
          <p:spPr bwMode="auto">
            <a:xfrm>
              <a:off x="5929" y="2819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14 w 4"/>
                <a:gd name="T3" fmla="*/ 35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3" name="Freeform 1109"/>
            <p:cNvSpPr>
              <a:spLocks/>
            </p:cNvSpPr>
            <p:nvPr/>
          </p:nvSpPr>
          <p:spPr bwMode="auto">
            <a:xfrm>
              <a:off x="6337" y="2055"/>
              <a:ext cx="0" cy="17"/>
            </a:xfrm>
            <a:custGeom>
              <a:avLst/>
              <a:gdLst>
                <a:gd name="T0" fmla="*/ 34 h 5"/>
                <a:gd name="T1" fmla="*/ 48 h 5"/>
                <a:gd name="T2" fmla="*/ 24 h 5"/>
                <a:gd name="T3" fmla="*/ 10 h 5"/>
                <a:gd name="T4" fmla="*/ 34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5"/>
                <a:gd name="T11" fmla="*/ 5 h 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5">
                  <a:moveTo>
                    <a:pt x="0" y="3"/>
                  </a:moveTo>
                  <a:cubicBezTo>
                    <a:pt x="0" y="4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4" name="Freeform 1110"/>
            <p:cNvSpPr>
              <a:spLocks/>
            </p:cNvSpPr>
            <p:nvPr/>
          </p:nvSpPr>
          <p:spPr bwMode="auto">
            <a:xfrm>
              <a:off x="6309" y="2086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14 w 4"/>
                <a:gd name="T3" fmla="*/ 35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5" name="Freeform 1111"/>
            <p:cNvSpPr>
              <a:spLocks/>
            </p:cNvSpPr>
            <p:nvPr/>
          </p:nvSpPr>
          <p:spPr bwMode="auto">
            <a:xfrm>
              <a:off x="5503" y="1363"/>
              <a:ext cx="14" cy="17"/>
            </a:xfrm>
            <a:custGeom>
              <a:avLst/>
              <a:gdLst>
                <a:gd name="T0" fmla="*/ 35 w 4"/>
                <a:gd name="T1" fmla="*/ 24 h 5"/>
                <a:gd name="T2" fmla="*/ 35 w 4"/>
                <a:gd name="T3" fmla="*/ 48 h 5"/>
                <a:gd name="T4" fmla="*/ 24 w 4"/>
                <a:gd name="T5" fmla="*/ 34 h 5"/>
                <a:gd name="T6" fmla="*/ 14 w 4"/>
                <a:gd name="T7" fmla="*/ 10 h 5"/>
                <a:gd name="T8" fmla="*/ 35 w 4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2"/>
                  </a:moveTo>
                  <a:cubicBezTo>
                    <a:pt x="3" y="3"/>
                    <a:pt x="4" y="4"/>
                    <a:pt x="3" y="4"/>
                  </a:cubicBezTo>
                  <a:cubicBezTo>
                    <a:pt x="3" y="5"/>
                    <a:pt x="3" y="4"/>
                    <a:pt x="2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6" name="Freeform 1112"/>
            <p:cNvSpPr>
              <a:spLocks/>
            </p:cNvSpPr>
            <p:nvPr/>
          </p:nvSpPr>
          <p:spPr bwMode="auto">
            <a:xfrm>
              <a:off x="5957" y="2792"/>
              <a:ext cx="13" cy="13"/>
            </a:xfrm>
            <a:custGeom>
              <a:avLst/>
              <a:gdLst>
                <a:gd name="T0" fmla="*/ 10 w 4"/>
                <a:gd name="T1" fmla="*/ 42 h 4"/>
                <a:gd name="T2" fmla="*/ 0 w 4"/>
                <a:gd name="T3" fmla="*/ 23 h 4"/>
                <a:gd name="T4" fmla="*/ 10 w 4"/>
                <a:gd name="T5" fmla="*/ 10 h 4"/>
                <a:gd name="T6" fmla="*/ 42 w 4"/>
                <a:gd name="T7" fmla="*/ 23 h 4"/>
                <a:gd name="T8" fmla="*/ 10 w 4"/>
                <a:gd name="T9" fmla="*/ 4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4"/>
                  </a:move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0"/>
                    <a:pt x="4" y="2"/>
                  </a:cubicBezTo>
                  <a:cubicBezTo>
                    <a:pt x="4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7" name="Oval 1113"/>
            <p:cNvSpPr>
              <a:spLocks noChangeArrowheads="1"/>
            </p:cNvSpPr>
            <p:nvPr/>
          </p:nvSpPr>
          <p:spPr bwMode="auto">
            <a:xfrm>
              <a:off x="5943" y="2805"/>
              <a:ext cx="14" cy="1"/>
            </a:xfrm>
            <a:prstGeom prst="ellipse">
              <a:avLst/>
            </a:prstGeom>
            <a:solidFill>
              <a:srgbClr val="F2F2F2"/>
            </a:solidFill>
            <a:ln w="6350">
              <a:solidFill>
                <a:srgbClr val="C5C5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588" name="Freeform 1114"/>
            <p:cNvSpPr>
              <a:spLocks/>
            </p:cNvSpPr>
            <p:nvPr/>
          </p:nvSpPr>
          <p:spPr bwMode="auto">
            <a:xfrm>
              <a:off x="6040" y="1885"/>
              <a:ext cx="13" cy="17"/>
            </a:xfrm>
            <a:custGeom>
              <a:avLst/>
              <a:gdLst>
                <a:gd name="T0" fmla="*/ 42 w 4"/>
                <a:gd name="T1" fmla="*/ 34 h 5"/>
                <a:gd name="T2" fmla="*/ 23 w 4"/>
                <a:gd name="T3" fmla="*/ 58 h 5"/>
                <a:gd name="T4" fmla="*/ 0 w 4"/>
                <a:gd name="T5" fmla="*/ 34 h 5"/>
                <a:gd name="T6" fmla="*/ 23 w 4"/>
                <a:gd name="T7" fmla="*/ 0 h 5"/>
                <a:gd name="T8" fmla="*/ 42 w 4"/>
                <a:gd name="T9" fmla="*/ 3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Freeform 1115"/>
            <p:cNvSpPr>
              <a:spLocks/>
            </p:cNvSpPr>
            <p:nvPr/>
          </p:nvSpPr>
          <p:spPr bwMode="auto">
            <a:xfrm>
              <a:off x="5517" y="1380"/>
              <a:ext cx="14" cy="0"/>
            </a:xfrm>
            <a:custGeom>
              <a:avLst/>
              <a:gdLst>
                <a:gd name="T0" fmla="*/ 49 w 4"/>
                <a:gd name="T1" fmla="*/ 49 w 4"/>
                <a:gd name="T2" fmla="*/ 24 w 4"/>
                <a:gd name="T3" fmla="*/ 0 w 4"/>
                <a:gd name="T4" fmla="*/ 49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0" name="Freeform 1116"/>
            <p:cNvSpPr>
              <a:spLocks/>
            </p:cNvSpPr>
            <p:nvPr/>
          </p:nvSpPr>
          <p:spPr bwMode="auto">
            <a:xfrm>
              <a:off x="5420" y="1335"/>
              <a:ext cx="0" cy="14"/>
            </a:xfrm>
            <a:custGeom>
              <a:avLst/>
              <a:gdLst>
                <a:gd name="T0" fmla="*/ 49 h 4"/>
                <a:gd name="T1" fmla="*/ 49 h 4"/>
                <a:gd name="T2" fmla="*/ 35 h 4"/>
                <a:gd name="T3" fmla="*/ 24 h 4"/>
                <a:gd name="T4" fmla="*/ 49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1" name="Freeform 1117"/>
            <p:cNvSpPr>
              <a:spLocks/>
            </p:cNvSpPr>
            <p:nvPr/>
          </p:nvSpPr>
          <p:spPr bwMode="auto">
            <a:xfrm>
              <a:off x="5123" y="1435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24 h 4"/>
                <a:gd name="T4" fmla="*/ 35 w 4"/>
                <a:gd name="T5" fmla="*/ 49 h 4"/>
                <a:gd name="T6" fmla="*/ 0 w 4"/>
                <a:gd name="T7" fmla="*/ 24 h 4"/>
                <a:gd name="T8" fmla="*/ 35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2" name="Freeform 1118"/>
            <p:cNvSpPr>
              <a:spLocks/>
            </p:cNvSpPr>
            <p:nvPr/>
          </p:nvSpPr>
          <p:spPr bwMode="auto">
            <a:xfrm>
              <a:off x="4995" y="1463"/>
              <a:ext cx="14" cy="14"/>
            </a:xfrm>
            <a:custGeom>
              <a:avLst/>
              <a:gdLst>
                <a:gd name="T0" fmla="*/ 35 w 4"/>
                <a:gd name="T1" fmla="*/ 14 h 4"/>
                <a:gd name="T2" fmla="*/ 35 w 4"/>
                <a:gd name="T3" fmla="*/ 35 h 4"/>
                <a:gd name="T4" fmla="*/ 14 w 4"/>
                <a:gd name="T5" fmla="*/ 24 h 4"/>
                <a:gd name="T6" fmla="*/ 14 w 4"/>
                <a:gd name="T7" fmla="*/ 0 h 4"/>
                <a:gd name="T8" fmla="*/ 35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3" name="Freeform 1119"/>
            <p:cNvSpPr>
              <a:spLocks/>
            </p:cNvSpPr>
            <p:nvPr/>
          </p:nvSpPr>
          <p:spPr bwMode="auto">
            <a:xfrm>
              <a:off x="5279" y="1380"/>
              <a:ext cx="14" cy="0"/>
            </a:xfrm>
            <a:custGeom>
              <a:avLst/>
              <a:gdLst>
                <a:gd name="T0" fmla="*/ 14 w 4"/>
                <a:gd name="T1" fmla="*/ 0 w 4"/>
                <a:gd name="T2" fmla="*/ 24 w 4"/>
                <a:gd name="T3" fmla="*/ 49 w 4"/>
                <a:gd name="T4" fmla="*/ 24 w 4"/>
                <a:gd name="T5" fmla="*/ 14 w 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4 w 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4" name="Freeform 1120"/>
            <p:cNvSpPr>
              <a:spLocks/>
            </p:cNvSpPr>
            <p:nvPr/>
          </p:nvSpPr>
          <p:spPr bwMode="auto">
            <a:xfrm>
              <a:off x="5403" y="1321"/>
              <a:ext cx="17" cy="0"/>
            </a:xfrm>
            <a:custGeom>
              <a:avLst/>
              <a:gdLst>
                <a:gd name="T0" fmla="*/ 34 w 5"/>
                <a:gd name="T1" fmla="*/ 58 w 5"/>
                <a:gd name="T2" fmla="*/ 34 w 5"/>
                <a:gd name="T3" fmla="*/ 24 w 5"/>
                <a:gd name="T4" fmla="*/ 0 w 5"/>
                <a:gd name="T5" fmla="*/ 24 w 5"/>
                <a:gd name="T6" fmla="*/ 34 w 5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5"/>
                <a:gd name="T15" fmla="*/ 5 w 5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5">
                  <a:moveTo>
                    <a:pt x="3" y="0"/>
                  </a:moveTo>
                  <a:cubicBezTo>
                    <a:pt x="3" y="0"/>
                    <a:pt x="5" y="0"/>
                    <a:pt x="5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5" name="Freeform 1121"/>
            <p:cNvSpPr>
              <a:spLocks/>
            </p:cNvSpPr>
            <p:nvPr/>
          </p:nvSpPr>
          <p:spPr bwMode="auto">
            <a:xfrm>
              <a:off x="6365" y="1985"/>
              <a:ext cx="13" cy="14"/>
            </a:xfrm>
            <a:custGeom>
              <a:avLst/>
              <a:gdLst>
                <a:gd name="T0" fmla="*/ 42 w 4"/>
                <a:gd name="T1" fmla="*/ 0 h 4"/>
                <a:gd name="T2" fmla="*/ 32 w 4"/>
                <a:gd name="T3" fmla="*/ 0 h 4"/>
                <a:gd name="T4" fmla="*/ 10 w 4"/>
                <a:gd name="T5" fmla="*/ 24 h 4"/>
                <a:gd name="T6" fmla="*/ 0 w 4"/>
                <a:gd name="T7" fmla="*/ 35 h 4"/>
                <a:gd name="T8" fmla="*/ 10 w 4"/>
                <a:gd name="T9" fmla="*/ 49 h 4"/>
                <a:gd name="T10" fmla="*/ 32 w 4"/>
                <a:gd name="T11" fmla="*/ 24 h 4"/>
                <a:gd name="T12" fmla="*/ 42 w 4"/>
                <a:gd name="T13" fmla="*/ 14 h 4"/>
                <a:gd name="T14" fmla="*/ 42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6" name="Freeform 1122"/>
            <p:cNvSpPr>
              <a:spLocks/>
            </p:cNvSpPr>
            <p:nvPr/>
          </p:nvSpPr>
          <p:spPr bwMode="auto">
            <a:xfrm>
              <a:off x="6264" y="2086"/>
              <a:ext cx="31" cy="27"/>
            </a:xfrm>
            <a:custGeom>
              <a:avLst/>
              <a:gdLst>
                <a:gd name="T0" fmla="*/ 96 w 9"/>
                <a:gd name="T1" fmla="*/ 0 h 8"/>
                <a:gd name="T2" fmla="*/ 96 w 9"/>
                <a:gd name="T3" fmla="*/ 10 h 8"/>
                <a:gd name="T4" fmla="*/ 83 w 9"/>
                <a:gd name="T5" fmla="*/ 10 h 8"/>
                <a:gd name="T6" fmla="*/ 59 w 9"/>
                <a:gd name="T7" fmla="*/ 47 h 8"/>
                <a:gd name="T8" fmla="*/ 34 w 9"/>
                <a:gd name="T9" fmla="*/ 47 h 8"/>
                <a:gd name="T10" fmla="*/ 10 w 9"/>
                <a:gd name="T11" fmla="*/ 91 h 8"/>
                <a:gd name="T12" fmla="*/ 0 w 9"/>
                <a:gd name="T13" fmla="*/ 81 h 8"/>
                <a:gd name="T14" fmla="*/ 24 w 9"/>
                <a:gd name="T15" fmla="*/ 47 h 8"/>
                <a:gd name="T16" fmla="*/ 48 w 9"/>
                <a:gd name="T17" fmla="*/ 10 h 8"/>
                <a:gd name="T18" fmla="*/ 72 w 9"/>
                <a:gd name="T19" fmla="*/ 24 h 8"/>
                <a:gd name="T20" fmla="*/ 9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8"/>
                <a:gd name="T35" fmla="*/ 9 w 9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8">
                  <a:moveTo>
                    <a:pt x="8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2" y="7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2" y="5"/>
                    <a:pt x="2" y="4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7" name="Freeform 1123"/>
            <p:cNvSpPr>
              <a:spLocks/>
            </p:cNvSpPr>
            <p:nvPr/>
          </p:nvSpPr>
          <p:spPr bwMode="auto">
            <a:xfrm>
              <a:off x="6251" y="2113"/>
              <a:ext cx="13" cy="14"/>
            </a:xfrm>
            <a:custGeom>
              <a:avLst/>
              <a:gdLst>
                <a:gd name="T0" fmla="*/ 32 w 4"/>
                <a:gd name="T1" fmla="*/ 0 h 4"/>
                <a:gd name="T2" fmla="*/ 42 w 4"/>
                <a:gd name="T3" fmla="*/ 0 h 4"/>
                <a:gd name="T4" fmla="*/ 32 w 4"/>
                <a:gd name="T5" fmla="*/ 24 h 4"/>
                <a:gd name="T6" fmla="*/ 23 w 4"/>
                <a:gd name="T7" fmla="*/ 49 h 4"/>
                <a:gd name="T8" fmla="*/ 0 w 4"/>
                <a:gd name="T9" fmla="*/ 35 h 4"/>
                <a:gd name="T10" fmla="*/ 32 w 4"/>
                <a:gd name="T11" fmla="*/ 14 h 4"/>
                <a:gd name="T12" fmla="*/ 32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8" name="Freeform 1124"/>
            <p:cNvSpPr>
              <a:spLocks/>
            </p:cNvSpPr>
            <p:nvPr/>
          </p:nvSpPr>
          <p:spPr bwMode="auto">
            <a:xfrm>
              <a:off x="6140" y="1902"/>
              <a:ext cx="14" cy="28"/>
            </a:xfrm>
            <a:custGeom>
              <a:avLst/>
              <a:gdLst>
                <a:gd name="T0" fmla="*/ 24 w 4"/>
                <a:gd name="T1" fmla="*/ 0 h 8"/>
                <a:gd name="T2" fmla="*/ 24 w 4"/>
                <a:gd name="T3" fmla="*/ 35 h 8"/>
                <a:gd name="T4" fmla="*/ 35 w 4"/>
                <a:gd name="T5" fmla="*/ 35 h 8"/>
                <a:gd name="T6" fmla="*/ 35 w 4"/>
                <a:gd name="T7" fmla="*/ 84 h 8"/>
                <a:gd name="T8" fmla="*/ 24 w 4"/>
                <a:gd name="T9" fmla="*/ 84 h 8"/>
                <a:gd name="T10" fmla="*/ 24 w 4"/>
                <a:gd name="T11" fmla="*/ 59 h 8"/>
                <a:gd name="T12" fmla="*/ 0 w 4"/>
                <a:gd name="T13" fmla="*/ 14 h 8"/>
                <a:gd name="T14" fmla="*/ 14 w 4"/>
                <a:gd name="T15" fmla="*/ 14 h 8"/>
                <a:gd name="T16" fmla="*/ 24 w 4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5"/>
                    <a:pt x="4" y="6"/>
                    <a:pt x="3" y="7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9" name="Freeform 1125"/>
            <p:cNvSpPr>
              <a:spLocks/>
            </p:cNvSpPr>
            <p:nvPr/>
          </p:nvSpPr>
          <p:spPr bwMode="auto">
            <a:xfrm>
              <a:off x="6140" y="1930"/>
              <a:ext cx="69" cy="156"/>
            </a:xfrm>
            <a:custGeom>
              <a:avLst/>
              <a:gdLst>
                <a:gd name="T0" fmla="*/ 48 w 20"/>
                <a:gd name="T1" fmla="*/ 0 h 45"/>
                <a:gd name="T2" fmla="*/ 72 w 20"/>
                <a:gd name="T3" fmla="*/ 59 h 45"/>
                <a:gd name="T4" fmla="*/ 83 w 20"/>
                <a:gd name="T5" fmla="*/ 97 h 45"/>
                <a:gd name="T6" fmla="*/ 97 w 20"/>
                <a:gd name="T7" fmla="*/ 146 h 45"/>
                <a:gd name="T8" fmla="*/ 107 w 20"/>
                <a:gd name="T9" fmla="*/ 146 h 45"/>
                <a:gd name="T10" fmla="*/ 155 w 20"/>
                <a:gd name="T11" fmla="*/ 239 h 45"/>
                <a:gd name="T12" fmla="*/ 204 w 20"/>
                <a:gd name="T13" fmla="*/ 302 h 45"/>
                <a:gd name="T14" fmla="*/ 228 w 20"/>
                <a:gd name="T15" fmla="*/ 336 h 45"/>
                <a:gd name="T16" fmla="*/ 238 w 20"/>
                <a:gd name="T17" fmla="*/ 336 h 45"/>
                <a:gd name="T18" fmla="*/ 238 w 20"/>
                <a:gd name="T19" fmla="*/ 361 h 45"/>
                <a:gd name="T20" fmla="*/ 228 w 20"/>
                <a:gd name="T21" fmla="*/ 350 h 45"/>
                <a:gd name="T22" fmla="*/ 214 w 20"/>
                <a:gd name="T23" fmla="*/ 336 h 45"/>
                <a:gd name="T24" fmla="*/ 190 w 20"/>
                <a:gd name="T25" fmla="*/ 312 h 45"/>
                <a:gd name="T26" fmla="*/ 155 w 20"/>
                <a:gd name="T27" fmla="*/ 302 h 45"/>
                <a:gd name="T28" fmla="*/ 141 w 20"/>
                <a:gd name="T29" fmla="*/ 312 h 45"/>
                <a:gd name="T30" fmla="*/ 141 w 20"/>
                <a:gd name="T31" fmla="*/ 385 h 45"/>
                <a:gd name="T32" fmla="*/ 131 w 20"/>
                <a:gd name="T33" fmla="*/ 395 h 45"/>
                <a:gd name="T34" fmla="*/ 179 w 20"/>
                <a:gd name="T35" fmla="*/ 419 h 45"/>
                <a:gd name="T36" fmla="*/ 190 w 20"/>
                <a:gd name="T37" fmla="*/ 468 h 45"/>
                <a:gd name="T38" fmla="*/ 214 w 20"/>
                <a:gd name="T39" fmla="*/ 468 h 45"/>
                <a:gd name="T40" fmla="*/ 214 w 20"/>
                <a:gd name="T41" fmla="*/ 506 h 45"/>
                <a:gd name="T42" fmla="*/ 214 w 20"/>
                <a:gd name="T43" fmla="*/ 517 h 45"/>
                <a:gd name="T44" fmla="*/ 204 w 20"/>
                <a:gd name="T45" fmla="*/ 492 h 45"/>
                <a:gd name="T46" fmla="*/ 179 w 20"/>
                <a:gd name="T47" fmla="*/ 482 h 45"/>
                <a:gd name="T48" fmla="*/ 166 w 20"/>
                <a:gd name="T49" fmla="*/ 492 h 45"/>
                <a:gd name="T50" fmla="*/ 166 w 20"/>
                <a:gd name="T51" fmla="*/ 530 h 45"/>
                <a:gd name="T52" fmla="*/ 155 w 20"/>
                <a:gd name="T53" fmla="*/ 530 h 45"/>
                <a:gd name="T54" fmla="*/ 141 w 20"/>
                <a:gd name="T55" fmla="*/ 506 h 45"/>
                <a:gd name="T56" fmla="*/ 131 w 20"/>
                <a:gd name="T57" fmla="*/ 482 h 45"/>
                <a:gd name="T58" fmla="*/ 131 w 20"/>
                <a:gd name="T59" fmla="*/ 458 h 45"/>
                <a:gd name="T60" fmla="*/ 121 w 20"/>
                <a:gd name="T61" fmla="*/ 419 h 45"/>
                <a:gd name="T62" fmla="*/ 121 w 20"/>
                <a:gd name="T63" fmla="*/ 385 h 45"/>
                <a:gd name="T64" fmla="*/ 97 w 20"/>
                <a:gd name="T65" fmla="*/ 361 h 45"/>
                <a:gd name="T66" fmla="*/ 97 w 20"/>
                <a:gd name="T67" fmla="*/ 350 h 45"/>
                <a:gd name="T68" fmla="*/ 83 w 20"/>
                <a:gd name="T69" fmla="*/ 288 h 45"/>
                <a:gd name="T70" fmla="*/ 59 w 20"/>
                <a:gd name="T71" fmla="*/ 191 h 45"/>
                <a:gd name="T72" fmla="*/ 59 w 20"/>
                <a:gd name="T73" fmla="*/ 170 h 45"/>
                <a:gd name="T74" fmla="*/ 35 w 20"/>
                <a:gd name="T75" fmla="*/ 132 h 45"/>
                <a:gd name="T76" fmla="*/ 24 w 20"/>
                <a:gd name="T77" fmla="*/ 121 h 45"/>
                <a:gd name="T78" fmla="*/ 10 w 20"/>
                <a:gd name="T79" fmla="*/ 107 h 45"/>
                <a:gd name="T80" fmla="*/ 10 w 20"/>
                <a:gd name="T81" fmla="*/ 59 h 45"/>
                <a:gd name="T82" fmla="*/ 0 w 20"/>
                <a:gd name="T83" fmla="*/ 24 h 45"/>
                <a:gd name="T84" fmla="*/ 10 w 20"/>
                <a:gd name="T85" fmla="*/ 10 h 45"/>
                <a:gd name="T86" fmla="*/ 24 w 20"/>
                <a:gd name="T87" fmla="*/ 24 h 45"/>
                <a:gd name="T88" fmla="*/ 35 w 20"/>
                <a:gd name="T89" fmla="*/ 0 h 45"/>
                <a:gd name="T90" fmla="*/ 48 w 20"/>
                <a:gd name="T91" fmla="*/ 0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"/>
                <a:gd name="T139" fmla="*/ 0 h 45"/>
                <a:gd name="T140" fmla="*/ 20 w 20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" h="45">
                  <a:moveTo>
                    <a:pt x="4" y="0"/>
                  </a:moveTo>
                  <a:cubicBezTo>
                    <a:pt x="5" y="1"/>
                    <a:pt x="5" y="3"/>
                    <a:pt x="6" y="5"/>
                  </a:cubicBezTo>
                  <a:cubicBezTo>
                    <a:pt x="6" y="6"/>
                    <a:pt x="7" y="7"/>
                    <a:pt x="7" y="8"/>
                  </a:cubicBezTo>
                  <a:cubicBezTo>
                    <a:pt x="8" y="9"/>
                    <a:pt x="7" y="11"/>
                    <a:pt x="8" y="12"/>
                  </a:cubicBezTo>
                  <a:cubicBezTo>
                    <a:pt x="8" y="12"/>
                    <a:pt x="9" y="11"/>
                    <a:pt x="9" y="12"/>
                  </a:cubicBezTo>
                  <a:cubicBezTo>
                    <a:pt x="11" y="14"/>
                    <a:pt x="12" y="17"/>
                    <a:pt x="13" y="20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0" y="28"/>
                    <a:pt x="20" y="28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7" y="27"/>
                    <a:pt x="17" y="26"/>
                    <a:pt x="16" y="26"/>
                  </a:cubicBezTo>
                  <a:cubicBezTo>
                    <a:pt x="16" y="25"/>
                    <a:pt x="15" y="25"/>
                    <a:pt x="13" y="25"/>
                  </a:cubicBezTo>
                  <a:cubicBezTo>
                    <a:pt x="13" y="25"/>
                    <a:pt x="12" y="25"/>
                    <a:pt x="12" y="26"/>
                  </a:cubicBezTo>
                  <a:cubicBezTo>
                    <a:pt x="11" y="28"/>
                    <a:pt x="12" y="30"/>
                    <a:pt x="12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2" y="34"/>
                    <a:pt x="14" y="35"/>
                    <a:pt x="15" y="35"/>
                  </a:cubicBezTo>
                  <a:cubicBezTo>
                    <a:pt x="15" y="36"/>
                    <a:pt x="15" y="38"/>
                    <a:pt x="16" y="39"/>
                  </a:cubicBezTo>
                  <a:cubicBezTo>
                    <a:pt x="16" y="39"/>
                    <a:pt x="17" y="39"/>
                    <a:pt x="18" y="39"/>
                  </a:cubicBezTo>
                  <a:cubicBezTo>
                    <a:pt x="18" y="40"/>
                    <a:pt x="18" y="41"/>
                    <a:pt x="18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2"/>
                    <a:pt x="18" y="41"/>
                    <a:pt x="17" y="41"/>
                  </a:cubicBezTo>
                  <a:cubicBezTo>
                    <a:pt x="17" y="40"/>
                    <a:pt x="16" y="40"/>
                    <a:pt x="15" y="40"/>
                  </a:cubicBezTo>
                  <a:cubicBezTo>
                    <a:pt x="15" y="40"/>
                    <a:pt x="14" y="41"/>
                    <a:pt x="14" y="41"/>
                  </a:cubicBezTo>
                  <a:cubicBezTo>
                    <a:pt x="14" y="42"/>
                    <a:pt x="14" y="43"/>
                    <a:pt x="14" y="44"/>
                  </a:cubicBezTo>
                  <a:cubicBezTo>
                    <a:pt x="13" y="44"/>
                    <a:pt x="13" y="45"/>
                    <a:pt x="13" y="44"/>
                  </a:cubicBezTo>
                  <a:cubicBezTo>
                    <a:pt x="12" y="44"/>
                    <a:pt x="12" y="43"/>
                    <a:pt x="12" y="42"/>
                  </a:cubicBezTo>
                  <a:cubicBezTo>
                    <a:pt x="12" y="42"/>
                    <a:pt x="11" y="41"/>
                    <a:pt x="11" y="40"/>
                  </a:cubicBezTo>
                  <a:cubicBezTo>
                    <a:pt x="11" y="39"/>
                    <a:pt x="11" y="39"/>
                    <a:pt x="11" y="38"/>
                  </a:cubicBezTo>
                  <a:cubicBezTo>
                    <a:pt x="11" y="37"/>
                    <a:pt x="10" y="36"/>
                    <a:pt x="10" y="35"/>
                  </a:cubicBezTo>
                  <a:cubicBezTo>
                    <a:pt x="10" y="35"/>
                    <a:pt x="10" y="33"/>
                    <a:pt x="10" y="32"/>
                  </a:cubicBezTo>
                  <a:cubicBezTo>
                    <a:pt x="10" y="32"/>
                    <a:pt x="9" y="31"/>
                    <a:pt x="8" y="30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7" y="27"/>
                    <a:pt x="8" y="26"/>
                    <a:pt x="7" y="24"/>
                  </a:cubicBezTo>
                  <a:cubicBezTo>
                    <a:pt x="7" y="22"/>
                    <a:pt x="6" y="19"/>
                    <a:pt x="5" y="16"/>
                  </a:cubicBezTo>
                  <a:cubicBezTo>
                    <a:pt x="5" y="16"/>
                    <a:pt x="6" y="15"/>
                    <a:pt x="5" y="14"/>
                  </a:cubicBezTo>
                  <a:cubicBezTo>
                    <a:pt x="5" y="13"/>
                    <a:pt x="3" y="12"/>
                    <a:pt x="3" y="11"/>
                  </a:cubicBezTo>
                  <a:cubicBezTo>
                    <a:pt x="2" y="11"/>
                    <a:pt x="3" y="10"/>
                    <a:pt x="2" y="10"/>
                  </a:cubicBezTo>
                  <a:cubicBezTo>
                    <a:pt x="2" y="10"/>
                    <a:pt x="2" y="10"/>
                    <a:pt x="1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3" y="1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0" name="Freeform 1126"/>
            <p:cNvSpPr>
              <a:spLocks/>
            </p:cNvSpPr>
            <p:nvPr/>
          </p:nvSpPr>
          <p:spPr bwMode="auto">
            <a:xfrm>
              <a:off x="5728" y="2833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35 w 4"/>
                <a:gd name="T3" fmla="*/ 0 h 4"/>
                <a:gd name="T4" fmla="*/ 49 w 4"/>
                <a:gd name="T5" fmla="*/ 35 h 4"/>
                <a:gd name="T6" fmla="*/ 24 w 4"/>
                <a:gd name="T7" fmla="*/ 35 h 4"/>
                <a:gd name="T8" fmla="*/ 14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2" y="3"/>
                    <a:pt x="2" y="3"/>
                  </a:cubicBezTo>
                  <a:cubicBezTo>
                    <a:pt x="1" y="2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1" name="Freeform 1127"/>
            <p:cNvSpPr>
              <a:spLocks/>
            </p:cNvSpPr>
            <p:nvPr/>
          </p:nvSpPr>
          <p:spPr bwMode="auto">
            <a:xfrm>
              <a:off x="5957" y="2747"/>
              <a:ext cx="83" cy="72"/>
            </a:xfrm>
            <a:custGeom>
              <a:avLst/>
              <a:gdLst>
                <a:gd name="T0" fmla="*/ 263 w 24"/>
                <a:gd name="T1" fmla="*/ 199 h 21"/>
                <a:gd name="T2" fmla="*/ 263 w 24"/>
                <a:gd name="T3" fmla="*/ 165 h 21"/>
                <a:gd name="T4" fmla="*/ 287 w 24"/>
                <a:gd name="T5" fmla="*/ 141 h 21"/>
                <a:gd name="T6" fmla="*/ 277 w 24"/>
                <a:gd name="T7" fmla="*/ 106 h 21"/>
                <a:gd name="T8" fmla="*/ 263 w 24"/>
                <a:gd name="T9" fmla="*/ 58 h 21"/>
                <a:gd name="T10" fmla="*/ 252 w 24"/>
                <a:gd name="T11" fmla="*/ 58 h 21"/>
                <a:gd name="T12" fmla="*/ 263 w 24"/>
                <a:gd name="T13" fmla="*/ 48 h 21"/>
                <a:gd name="T14" fmla="*/ 252 w 24"/>
                <a:gd name="T15" fmla="*/ 24 h 21"/>
                <a:gd name="T16" fmla="*/ 214 w 24"/>
                <a:gd name="T17" fmla="*/ 10 h 21"/>
                <a:gd name="T18" fmla="*/ 204 w 24"/>
                <a:gd name="T19" fmla="*/ 34 h 21"/>
                <a:gd name="T20" fmla="*/ 190 w 24"/>
                <a:gd name="T21" fmla="*/ 24 h 21"/>
                <a:gd name="T22" fmla="*/ 180 w 24"/>
                <a:gd name="T23" fmla="*/ 34 h 21"/>
                <a:gd name="T24" fmla="*/ 166 w 24"/>
                <a:gd name="T25" fmla="*/ 34 h 21"/>
                <a:gd name="T26" fmla="*/ 156 w 24"/>
                <a:gd name="T27" fmla="*/ 72 h 21"/>
                <a:gd name="T28" fmla="*/ 131 w 24"/>
                <a:gd name="T29" fmla="*/ 58 h 21"/>
                <a:gd name="T30" fmla="*/ 131 w 24"/>
                <a:gd name="T31" fmla="*/ 82 h 21"/>
                <a:gd name="T32" fmla="*/ 107 w 24"/>
                <a:gd name="T33" fmla="*/ 93 h 21"/>
                <a:gd name="T34" fmla="*/ 107 w 24"/>
                <a:gd name="T35" fmla="*/ 72 h 21"/>
                <a:gd name="T36" fmla="*/ 83 w 24"/>
                <a:gd name="T37" fmla="*/ 58 h 21"/>
                <a:gd name="T38" fmla="*/ 59 w 24"/>
                <a:gd name="T39" fmla="*/ 82 h 21"/>
                <a:gd name="T40" fmla="*/ 35 w 24"/>
                <a:gd name="T41" fmla="*/ 93 h 21"/>
                <a:gd name="T42" fmla="*/ 0 w 24"/>
                <a:gd name="T43" fmla="*/ 130 h 21"/>
                <a:gd name="T44" fmla="*/ 0 w 24"/>
                <a:gd name="T45" fmla="*/ 165 h 21"/>
                <a:gd name="T46" fmla="*/ 48 w 24"/>
                <a:gd name="T47" fmla="*/ 117 h 21"/>
                <a:gd name="T48" fmla="*/ 48 w 24"/>
                <a:gd name="T49" fmla="*/ 130 h 21"/>
                <a:gd name="T50" fmla="*/ 73 w 24"/>
                <a:gd name="T51" fmla="*/ 106 h 21"/>
                <a:gd name="T52" fmla="*/ 83 w 24"/>
                <a:gd name="T53" fmla="*/ 130 h 21"/>
                <a:gd name="T54" fmla="*/ 107 w 24"/>
                <a:gd name="T55" fmla="*/ 106 h 21"/>
                <a:gd name="T56" fmla="*/ 145 w 24"/>
                <a:gd name="T57" fmla="*/ 130 h 21"/>
                <a:gd name="T58" fmla="*/ 121 w 24"/>
                <a:gd name="T59" fmla="*/ 154 h 21"/>
                <a:gd name="T60" fmla="*/ 145 w 24"/>
                <a:gd name="T61" fmla="*/ 199 h 21"/>
                <a:gd name="T62" fmla="*/ 190 w 24"/>
                <a:gd name="T63" fmla="*/ 223 h 21"/>
                <a:gd name="T64" fmla="*/ 204 w 24"/>
                <a:gd name="T65" fmla="*/ 213 h 21"/>
                <a:gd name="T66" fmla="*/ 214 w 24"/>
                <a:gd name="T67" fmla="*/ 237 h 21"/>
                <a:gd name="T68" fmla="*/ 239 w 24"/>
                <a:gd name="T69" fmla="*/ 213 h 21"/>
                <a:gd name="T70" fmla="*/ 214 w 24"/>
                <a:gd name="T71" fmla="*/ 189 h 21"/>
                <a:gd name="T72" fmla="*/ 214 w 24"/>
                <a:gd name="T73" fmla="*/ 154 h 21"/>
                <a:gd name="T74" fmla="*/ 239 w 24"/>
                <a:gd name="T75" fmla="*/ 141 h 21"/>
                <a:gd name="T76" fmla="*/ 252 w 24"/>
                <a:gd name="T77" fmla="*/ 189 h 21"/>
                <a:gd name="T78" fmla="*/ 263 w 24"/>
                <a:gd name="T79" fmla="*/ 199 h 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"/>
                <a:gd name="T121" fmla="*/ 0 h 21"/>
                <a:gd name="T122" fmla="*/ 24 w 24"/>
                <a:gd name="T123" fmla="*/ 21 h 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" h="21">
                  <a:moveTo>
                    <a:pt x="22" y="17"/>
                  </a:moveTo>
                  <a:cubicBezTo>
                    <a:pt x="23" y="16"/>
                    <a:pt x="22" y="15"/>
                    <a:pt x="22" y="14"/>
                  </a:cubicBezTo>
                  <a:cubicBezTo>
                    <a:pt x="23" y="13"/>
                    <a:pt x="24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3" y="6"/>
                    <a:pt x="22" y="5"/>
                  </a:cubicBezTo>
                  <a:cubicBezTo>
                    <a:pt x="22" y="5"/>
                    <a:pt x="21" y="6"/>
                    <a:pt x="21" y="5"/>
                  </a:cubicBezTo>
                  <a:cubicBezTo>
                    <a:pt x="21" y="5"/>
                    <a:pt x="22" y="4"/>
                    <a:pt x="22" y="4"/>
                  </a:cubicBezTo>
                  <a:cubicBezTo>
                    <a:pt x="22" y="3"/>
                    <a:pt x="21" y="2"/>
                    <a:pt x="21" y="2"/>
                  </a:cubicBezTo>
                  <a:cubicBezTo>
                    <a:pt x="20" y="1"/>
                    <a:pt x="19" y="0"/>
                    <a:pt x="18" y="1"/>
                  </a:cubicBezTo>
                  <a:cubicBezTo>
                    <a:pt x="18" y="1"/>
                    <a:pt x="18" y="3"/>
                    <a:pt x="17" y="3"/>
                  </a:cubicBezTo>
                  <a:cubicBezTo>
                    <a:pt x="17" y="3"/>
                    <a:pt x="16" y="2"/>
                    <a:pt x="16" y="2"/>
                  </a:cubicBezTo>
                  <a:cubicBezTo>
                    <a:pt x="15" y="3"/>
                    <a:pt x="16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4"/>
                    <a:pt x="14" y="5"/>
                    <a:pt x="13" y="6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0" y="8"/>
                    <a:pt x="9" y="9"/>
                    <a:pt x="9" y="8"/>
                  </a:cubicBezTo>
                  <a:cubicBezTo>
                    <a:pt x="8" y="7"/>
                    <a:pt x="10" y="6"/>
                    <a:pt x="9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0" y="12"/>
                    <a:pt x="0" y="14"/>
                    <a:pt x="0" y="14"/>
                  </a:cubicBezTo>
                  <a:cubicBezTo>
                    <a:pt x="2" y="13"/>
                    <a:pt x="2" y="11"/>
                    <a:pt x="4" y="10"/>
                  </a:cubicBezTo>
                  <a:cubicBezTo>
                    <a:pt x="4" y="9"/>
                    <a:pt x="4" y="11"/>
                    <a:pt x="4" y="11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9"/>
                    <a:pt x="7" y="11"/>
                    <a:pt x="7" y="11"/>
                  </a:cubicBezTo>
                  <a:cubicBezTo>
                    <a:pt x="8" y="11"/>
                    <a:pt x="8" y="9"/>
                    <a:pt x="9" y="9"/>
                  </a:cubicBezTo>
                  <a:cubicBezTo>
                    <a:pt x="10" y="9"/>
                    <a:pt x="12" y="10"/>
                    <a:pt x="12" y="11"/>
                  </a:cubicBezTo>
                  <a:cubicBezTo>
                    <a:pt x="13" y="12"/>
                    <a:pt x="11" y="12"/>
                    <a:pt x="10" y="13"/>
                  </a:cubicBezTo>
                  <a:cubicBezTo>
                    <a:pt x="10" y="15"/>
                    <a:pt x="11" y="16"/>
                    <a:pt x="12" y="17"/>
                  </a:cubicBezTo>
                  <a:cubicBezTo>
                    <a:pt x="13" y="18"/>
                    <a:pt x="14" y="19"/>
                    <a:pt x="16" y="19"/>
                  </a:cubicBezTo>
                  <a:cubicBezTo>
                    <a:pt x="16" y="19"/>
                    <a:pt x="16" y="17"/>
                    <a:pt x="17" y="18"/>
                  </a:cubicBezTo>
                  <a:cubicBezTo>
                    <a:pt x="18" y="18"/>
                    <a:pt x="17" y="20"/>
                    <a:pt x="18" y="20"/>
                  </a:cubicBezTo>
                  <a:cubicBezTo>
                    <a:pt x="19" y="21"/>
                    <a:pt x="20" y="19"/>
                    <a:pt x="20" y="18"/>
                  </a:cubicBezTo>
                  <a:cubicBezTo>
                    <a:pt x="20" y="17"/>
                    <a:pt x="19" y="16"/>
                    <a:pt x="18" y="16"/>
                  </a:cubicBezTo>
                  <a:cubicBezTo>
                    <a:pt x="18" y="15"/>
                    <a:pt x="17" y="14"/>
                    <a:pt x="18" y="13"/>
                  </a:cubicBezTo>
                  <a:cubicBezTo>
                    <a:pt x="18" y="13"/>
                    <a:pt x="19" y="11"/>
                    <a:pt x="20" y="12"/>
                  </a:cubicBezTo>
                  <a:cubicBezTo>
                    <a:pt x="21" y="12"/>
                    <a:pt x="20" y="14"/>
                    <a:pt x="21" y="16"/>
                  </a:cubicBezTo>
                  <a:cubicBezTo>
                    <a:pt x="21" y="16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2" name="Freeform 1128"/>
            <p:cNvSpPr>
              <a:spLocks/>
            </p:cNvSpPr>
            <p:nvPr/>
          </p:nvSpPr>
          <p:spPr bwMode="auto">
            <a:xfrm>
              <a:off x="2304" y="3017"/>
              <a:ext cx="197" cy="238"/>
            </a:xfrm>
            <a:custGeom>
              <a:avLst/>
              <a:gdLst>
                <a:gd name="T0" fmla="*/ 429 w 57"/>
                <a:gd name="T1" fmla="*/ 704 h 69"/>
                <a:gd name="T2" fmla="*/ 442 w 57"/>
                <a:gd name="T3" fmla="*/ 655 h 69"/>
                <a:gd name="T4" fmla="*/ 550 w 57"/>
                <a:gd name="T5" fmla="*/ 583 h 69"/>
                <a:gd name="T6" fmla="*/ 657 w 57"/>
                <a:gd name="T7" fmla="*/ 617 h 69"/>
                <a:gd name="T8" fmla="*/ 681 w 57"/>
                <a:gd name="T9" fmla="*/ 510 h 69"/>
                <a:gd name="T10" fmla="*/ 632 w 57"/>
                <a:gd name="T11" fmla="*/ 452 h 69"/>
                <a:gd name="T12" fmla="*/ 632 w 57"/>
                <a:gd name="T13" fmla="*/ 404 h 69"/>
                <a:gd name="T14" fmla="*/ 539 w 57"/>
                <a:gd name="T15" fmla="*/ 404 h 69"/>
                <a:gd name="T16" fmla="*/ 515 w 57"/>
                <a:gd name="T17" fmla="*/ 345 h 69"/>
                <a:gd name="T18" fmla="*/ 525 w 57"/>
                <a:gd name="T19" fmla="*/ 310 h 69"/>
                <a:gd name="T20" fmla="*/ 515 w 57"/>
                <a:gd name="T21" fmla="*/ 238 h 69"/>
                <a:gd name="T22" fmla="*/ 429 w 57"/>
                <a:gd name="T23" fmla="*/ 228 h 69"/>
                <a:gd name="T24" fmla="*/ 384 w 57"/>
                <a:gd name="T25" fmla="*/ 204 h 69"/>
                <a:gd name="T26" fmla="*/ 335 w 57"/>
                <a:gd name="T27" fmla="*/ 179 h 69"/>
                <a:gd name="T28" fmla="*/ 238 w 57"/>
                <a:gd name="T29" fmla="*/ 117 h 69"/>
                <a:gd name="T30" fmla="*/ 214 w 57"/>
                <a:gd name="T31" fmla="*/ 48 h 69"/>
                <a:gd name="T32" fmla="*/ 156 w 57"/>
                <a:gd name="T33" fmla="*/ 10 h 69"/>
                <a:gd name="T34" fmla="*/ 107 w 57"/>
                <a:gd name="T35" fmla="*/ 48 h 69"/>
                <a:gd name="T36" fmla="*/ 35 w 57"/>
                <a:gd name="T37" fmla="*/ 72 h 69"/>
                <a:gd name="T38" fmla="*/ 0 w 57"/>
                <a:gd name="T39" fmla="*/ 72 h 69"/>
                <a:gd name="T40" fmla="*/ 59 w 57"/>
                <a:gd name="T41" fmla="*/ 204 h 69"/>
                <a:gd name="T42" fmla="*/ 48 w 57"/>
                <a:gd name="T43" fmla="*/ 248 h 69"/>
                <a:gd name="T44" fmla="*/ 48 w 57"/>
                <a:gd name="T45" fmla="*/ 272 h 69"/>
                <a:gd name="T46" fmla="*/ 35 w 57"/>
                <a:gd name="T47" fmla="*/ 345 h 69"/>
                <a:gd name="T48" fmla="*/ 24 w 57"/>
                <a:gd name="T49" fmla="*/ 452 h 69"/>
                <a:gd name="T50" fmla="*/ 24 w 57"/>
                <a:gd name="T51" fmla="*/ 486 h 69"/>
                <a:gd name="T52" fmla="*/ 59 w 57"/>
                <a:gd name="T53" fmla="*/ 573 h 69"/>
                <a:gd name="T54" fmla="*/ 73 w 57"/>
                <a:gd name="T55" fmla="*/ 617 h 69"/>
                <a:gd name="T56" fmla="*/ 73 w 57"/>
                <a:gd name="T57" fmla="*/ 642 h 69"/>
                <a:gd name="T58" fmla="*/ 83 w 57"/>
                <a:gd name="T59" fmla="*/ 680 h 69"/>
                <a:gd name="T60" fmla="*/ 97 w 57"/>
                <a:gd name="T61" fmla="*/ 690 h 69"/>
                <a:gd name="T62" fmla="*/ 121 w 57"/>
                <a:gd name="T63" fmla="*/ 786 h 69"/>
                <a:gd name="T64" fmla="*/ 142 w 57"/>
                <a:gd name="T65" fmla="*/ 811 h 69"/>
                <a:gd name="T66" fmla="*/ 180 w 57"/>
                <a:gd name="T67" fmla="*/ 797 h 69"/>
                <a:gd name="T68" fmla="*/ 204 w 57"/>
                <a:gd name="T69" fmla="*/ 773 h 69"/>
                <a:gd name="T70" fmla="*/ 238 w 57"/>
                <a:gd name="T71" fmla="*/ 762 h 69"/>
                <a:gd name="T72" fmla="*/ 321 w 57"/>
                <a:gd name="T73" fmla="*/ 821 h 69"/>
                <a:gd name="T74" fmla="*/ 346 w 57"/>
                <a:gd name="T75" fmla="*/ 762 h 69"/>
                <a:gd name="T76" fmla="*/ 418 w 57"/>
                <a:gd name="T77" fmla="*/ 773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"/>
                <a:gd name="T118" fmla="*/ 0 h 69"/>
                <a:gd name="T119" fmla="*/ 57 w 57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" h="69">
                  <a:moveTo>
                    <a:pt x="35" y="65"/>
                  </a:moveTo>
                  <a:cubicBezTo>
                    <a:pt x="35" y="63"/>
                    <a:pt x="36" y="61"/>
                    <a:pt x="36" y="59"/>
                  </a:cubicBezTo>
                  <a:cubicBezTo>
                    <a:pt x="36" y="58"/>
                    <a:pt x="36" y="57"/>
                    <a:pt x="36" y="56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4"/>
                    <a:pt x="38" y="52"/>
                    <a:pt x="38" y="52"/>
                  </a:cubicBezTo>
                  <a:cubicBezTo>
                    <a:pt x="40" y="51"/>
                    <a:pt x="43" y="50"/>
                    <a:pt x="46" y="49"/>
                  </a:cubicBezTo>
                  <a:cubicBezTo>
                    <a:pt x="48" y="49"/>
                    <a:pt x="49" y="50"/>
                    <a:pt x="51" y="50"/>
                  </a:cubicBezTo>
                  <a:cubicBezTo>
                    <a:pt x="52" y="51"/>
                    <a:pt x="53" y="51"/>
                    <a:pt x="55" y="52"/>
                  </a:cubicBezTo>
                  <a:cubicBezTo>
                    <a:pt x="55" y="51"/>
                    <a:pt x="56" y="49"/>
                    <a:pt x="56" y="48"/>
                  </a:cubicBezTo>
                  <a:cubicBezTo>
                    <a:pt x="57" y="46"/>
                    <a:pt x="57" y="45"/>
                    <a:pt x="57" y="43"/>
                  </a:cubicBezTo>
                  <a:cubicBezTo>
                    <a:pt x="56" y="42"/>
                    <a:pt x="56" y="40"/>
                    <a:pt x="55" y="39"/>
                  </a:cubicBezTo>
                  <a:cubicBezTo>
                    <a:pt x="55" y="38"/>
                    <a:pt x="53" y="39"/>
                    <a:pt x="53" y="38"/>
                  </a:cubicBezTo>
                  <a:cubicBezTo>
                    <a:pt x="52" y="37"/>
                    <a:pt x="53" y="36"/>
                    <a:pt x="53" y="35"/>
                  </a:cubicBezTo>
                  <a:cubicBezTo>
                    <a:pt x="54" y="35"/>
                    <a:pt x="53" y="35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0" y="34"/>
                    <a:pt x="47" y="34"/>
                    <a:pt x="45" y="34"/>
                  </a:cubicBezTo>
                  <a:cubicBezTo>
                    <a:pt x="44" y="34"/>
                    <a:pt x="45" y="34"/>
                    <a:pt x="45" y="33"/>
                  </a:cubicBezTo>
                  <a:cubicBezTo>
                    <a:pt x="44" y="32"/>
                    <a:pt x="43" y="30"/>
                    <a:pt x="43" y="29"/>
                  </a:cubicBezTo>
                  <a:cubicBezTo>
                    <a:pt x="43" y="28"/>
                    <a:pt x="44" y="28"/>
                    <a:pt x="44" y="28"/>
                  </a:cubicBezTo>
                  <a:cubicBezTo>
                    <a:pt x="44" y="27"/>
                    <a:pt x="44" y="26"/>
                    <a:pt x="44" y="26"/>
                  </a:cubicBezTo>
                  <a:cubicBezTo>
                    <a:pt x="44" y="25"/>
                    <a:pt x="43" y="24"/>
                    <a:pt x="43" y="24"/>
                  </a:cubicBezTo>
                  <a:cubicBezTo>
                    <a:pt x="43" y="23"/>
                    <a:pt x="43" y="21"/>
                    <a:pt x="43" y="20"/>
                  </a:cubicBezTo>
                  <a:cubicBezTo>
                    <a:pt x="42" y="20"/>
                    <a:pt x="41" y="20"/>
                    <a:pt x="40" y="20"/>
                  </a:cubicBezTo>
                  <a:cubicBezTo>
                    <a:pt x="38" y="19"/>
                    <a:pt x="37" y="20"/>
                    <a:pt x="36" y="19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3" y="17"/>
                    <a:pt x="33" y="18"/>
                    <a:pt x="32" y="17"/>
                  </a:cubicBezTo>
                  <a:cubicBezTo>
                    <a:pt x="32" y="17"/>
                    <a:pt x="32" y="15"/>
                    <a:pt x="31" y="15"/>
                  </a:cubicBezTo>
                  <a:cubicBezTo>
                    <a:pt x="30" y="15"/>
                    <a:pt x="29" y="15"/>
                    <a:pt x="28" y="15"/>
                  </a:cubicBezTo>
                  <a:cubicBezTo>
                    <a:pt x="27" y="15"/>
                    <a:pt x="25" y="15"/>
                    <a:pt x="24" y="14"/>
                  </a:cubicBezTo>
                  <a:cubicBezTo>
                    <a:pt x="23" y="13"/>
                    <a:pt x="21" y="11"/>
                    <a:pt x="20" y="10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9" y="7"/>
                    <a:pt x="19" y="6"/>
                    <a:pt x="18" y="4"/>
                  </a:cubicBezTo>
                  <a:cubicBezTo>
                    <a:pt x="18" y="3"/>
                    <a:pt x="20" y="1"/>
                    <a:pt x="19" y="0"/>
                  </a:cubicBezTo>
                  <a:cubicBezTo>
                    <a:pt x="17" y="1"/>
                    <a:pt x="15" y="0"/>
                    <a:pt x="13" y="1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5" y="6"/>
                    <a:pt x="5" y="6"/>
                    <a:pt x="3" y="6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2" y="9"/>
                    <a:pt x="3" y="12"/>
                    <a:pt x="6" y="14"/>
                  </a:cubicBezTo>
                  <a:cubicBezTo>
                    <a:pt x="5" y="15"/>
                    <a:pt x="5" y="16"/>
                    <a:pt x="5" y="17"/>
                  </a:cubicBezTo>
                  <a:cubicBezTo>
                    <a:pt x="4" y="17"/>
                    <a:pt x="4" y="18"/>
                    <a:pt x="3" y="18"/>
                  </a:cubicBezTo>
                  <a:cubicBezTo>
                    <a:pt x="3" y="19"/>
                    <a:pt x="4" y="20"/>
                    <a:pt x="4" y="21"/>
                  </a:cubicBezTo>
                  <a:cubicBezTo>
                    <a:pt x="3" y="21"/>
                    <a:pt x="3" y="20"/>
                    <a:pt x="3" y="21"/>
                  </a:cubicBezTo>
                  <a:cubicBezTo>
                    <a:pt x="3" y="21"/>
                    <a:pt x="4" y="23"/>
                    <a:pt x="4" y="23"/>
                  </a:cubicBezTo>
                  <a:cubicBezTo>
                    <a:pt x="4" y="25"/>
                    <a:pt x="2" y="26"/>
                    <a:pt x="2" y="27"/>
                  </a:cubicBezTo>
                  <a:cubicBezTo>
                    <a:pt x="2" y="28"/>
                    <a:pt x="3" y="29"/>
                    <a:pt x="3" y="29"/>
                  </a:cubicBezTo>
                  <a:cubicBezTo>
                    <a:pt x="3" y="31"/>
                    <a:pt x="3" y="33"/>
                    <a:pt x="3" y="35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1" y="38"/>
                    <a:pt x="0" y="38"/>
                    <a:pt x="0" y="39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2" y="42"/>
                    <a:pt x="3" y="42"/>
                    <a:pt x="3" y="43"/>
                  </a:cubicBezTo>
                  <a:cubicBezTo>
                    <a:pt x="4" y="45"/>
                    <a:pt x="4" y="46"/>
                    <a:pt x="5" y="48"/>
                  </a:cubicBezTo>
                  <a:cubicBezTo>
                    <a:pt x="5" y="49"/>
                    <a:pt x="6" y="49"/>
                    <a:pt x="6" y="50"/>
                  </a:cubicBezTo>
                  <a:cubicBezTo>
                    <a:pt x="6" y="51"/>
                    <a:pt x="6" y="51"/>
                    <a:pt x="6" y="52"/>
                  </a:cubicBezTo>
                  <a:cubicBezTo>
                    <a:pt x="6" y="52"/>
                    <a:pt x="6" y="52"/>
                    <a:pt x="6" y="53"/>
                  </a:cubicBezTo>
                  <a:cubicBezTo>
                    <a:pt x="6" y="53"/>
                    <a:pt x="6" y="53"/>
                    <a:pt x="6" y="54"/>
                  </a:cubicBezTo>
                  <a:cubicBezTo>
                    <a:pt x="6" y="54"/>
                    <a:pt x="6" y="55"/>
                    <a:pt x="6" y="56"/>
                  </a:cubicBezTo>
                  <a:cubicBezTo>
                    <a:pt x="6" y="56"/>
                    <a:pt x="7" y="56"/>
                    <a:pt x="7" y="57"/>
                  </a:cubicBezTo>
                  <a:cubicBezTo>
                    <a:pt x="7" y="57"/>
                    <a:pt x="6" y="58"/>
                    <a:pt x="7" y="58"/>
                  </a:cubicBezTo>
                  <a:cubicBezTo>
                    <a:pt x="7" y="58"/>
                    <a:pt x="7" y="58"/>
                    <a:pt x="8" y="58"/>
                  </a:cubicBezTo>
                  <a:cubicBezTo>
                    <a:pt x="8" y="59"/>
                    <a:pt x="8" y="60"/>
                    <a:pt x="9" y="61"/>
                  </a:cubicBezTo>
                  <a:cubicBezTo>
                    <a:pt x="9" y="63"/>
                    <a:pt x="10" y="64"/>
                    <a:pt x="10" y="66"/>
                  </a:cubicBezTo>
                  <a:cubicBezTo>
                    <a:pt x="11" y="67"/>
                    <a:pt x="10" y="67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13" y="69"/>
                    <a:pt x="13" y="68"/>
                    <a:pt x="13" y="68"/>
                  </a:cubicBezTo>
                  <a:cubicBezTo>
                    <a:pt x="14" y="68"/>
                    <a:pt x="14" y="67"/>
                    <a:pt x="15" y="67"/>
                  </a:cubicBezTo>
                  <a:cubicBezTo>
                    <a:pt x="15" y="66"/>
                    <a:pt x="15" y="66"/>
                    <a:pt x="16" y="65"/>
                  </a:cubicBezTo>
                  <a:cubicBezTo>
                    <a:pt x="16" y="65"/>
                    <a:pt x="17" y="65"/>
                    <a:pt x="17" y="65"/>
                  </a:cubicBezTo>
                  <a:cubicBezTo>
                    <a:pt x="18" y="64"/>
                    <a:pt x="17" y="63"/>
                    <a:pt x="18" y="63"/>
                  </a:cubicBezTo>
                  <a:cubicBezTo>
                    <a:pt x="19" y="62"/>
                    <a:pt x="19" y="64"/>
                    <a:pt x="20" y="64"/>
                  </a:cubicBezTo>
                  <a:cubicBezTo>
                    <a:pt x="22" y="65"/>
                    <a:pt x="24" y="64"/>
                    <a:pt x="25" y="65"/>
                  </a:cubicBezTo>
                  <a:cubicBezTo>
                    <a:pt x="26" y="65"/>
                    <a:pt x="26" y="68"/>
                    <a:pt x="27" y="69"/>
                  </a:cubicBezTo>
                  <a:cubicBezTo>
                    <a:pt x="28" y="69"/>
                    <a:pt x="27" y="67"/>
                    <a:pt x="27" y="66"/>
                  </a:cubicBezTo>
                  <a:cubicBezTo>
                    <a:pt x="28" y="65"/>
                    <a:pt x="28" y="64"/>
                    <a:pt x="29" y="64"/>
                  </a:cubicBezTo>
                  <a:cubicBezTo>
                    <a:pt x="30" y="63"/>
                    <a:pt x="32" y="63"/>
                    <a:pt x="33" y="64"/>
                  </a:cubicBezTo>
                  <a:cubicBezTo>
                    <a:pt x="34" y="64"/>
                    <a:pt x="34" y="65"/>
                    <a:pt x="35" y="65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3" name="Freeform 1129"/>
            <p:cNvSpPr>
              <a:spLocks/>
            </p:cNvSpPr>
            <p:nvPr/>
          </p:nvSpPr>
          <p:spPr bwMode="auto">
            <a:xfrm>
              <a:off x="2415" y="3186"/>
              <a:ext cx="156" cy="142"/>
            </a:xfrm>
            <a:custGeom>
              <a:avLst/>
              <a:gdLst>
                <a:gd name="T0" fmla="*/ 517 w 45"/>
                <a:gd name="T1" fmla="*/ 371 h 41"/>
                <a:gd name="T2" fmla="*/ 517 w 45"/>
                <a:gd name="T3" fmla="*/ 346 h 41"/>
                <a:gd name="T4" fmla="*/ 530 w 45"/>
                <a:gd name="T5" fmla="*/ 312 h 41"/>
                <a:gd name="T6" fmla="*/ 541 w 45"/>
                <a:gd name="T7" fmla="*/ 277 h 41"/>
                <a:gd name="T8" fmla="*/ 517 w 45"/>
                <a:gd name="T9" fmla="*/ 263 h 41"/>
                <a:gd name="T10" fmla="*/ 458 w 45"/>
                <a:gd name="T11" fmla="*/ 263 h 41"/>
                <a:gd name="T12" fmla="*/ 433 w 45"/>
                <a:gd name="T13" fmla="*/ 239 h 41"/>
                <a:gd name="T14" fmla="*/ 444 w 45"/>
                <a:gd name="T15" fmla="*/ 180 h 41"/>
                <a:gd name="T16" fmla="*/ 409 w 45"/>
                <a:gd name="T17" fmla="*/ 166 h 41"/>
                <a:gd name="T18" fmla="*/ 350 w 45"/>
                <a:gd name="T19" fmla="*/ 156 h 41"/>
                <a:gd name="T20" fmla="*/ 302 w 45"/>
                <a:gd name="T21" fmla="*/ 156 h 41"/>
                <a:gd name="T22" fmla="*/ 302 w 45"/>
                <a:gd name="T23" fmla="*/ 145 h 41"/>
                <a:gd name="T24" fmla="*/ 302 w 45"/>
                <a:gd name="T25" fmla="*/ 97 h 41"/>
                <a:gd name="T26" fmla="*/ 277 w 45"/>
                <a:gd name="T27" fmla="*/ 73 h 41"/>
                <a:gd name="T28" fmla="*/ 277 w 45"/>
                <a:gd name="T29" fmla="*/ 35 h 41"/>
                <a:gd name="T30" fmla="*/ 215 w 45"/>
                <a:gd name="T31" fmla="*/ 0 h 41"/>
                <a:gd name="T32" fmla="*/ 156 w 45"/>
                <a:gd name="T33" fmla="*/ 0 h 41"/>
                <a:gd name="T34" fmla="*/ 49 w 45"/>
                <a:gd name="T35" fmla="*/ 24 h 41"/>
                <a:gd name="T36" fmla="*/ 35 w 45"/>
                <a:gd name="T37" fmla="*/ 59 h 41"/>
                <a:gd name="T38" fmla="*/ 24 w 45"/>
                <a:gd name="T39" fmla="*/ 83 h 41"/>
                <a:gd name="T40" fmla="*/ 24 w 45"/>
                <a:gd name="T41" fmla="*/ 107 h 41"/>
                <a:gd name="T42" fmla="*/ 0 w 45"/>
                <a:gd name="T43" fmla="*/ 180 h 41"/>
                <a:gd name="T44" fmla="*/ 24 w 45"/>
                <a:gd name="T45" fmla="*/ 204 h 41"/>
                <a:gd name="T46" fmla="*/ 49 w 45"/>
                <a:gd name="T47" fmla="*/ 229 h 41"/>
                <a:gd name="T48" fmla="*/ 107 w 45"/>
                <a:gd name="T49" fmla="*/ 263 h 41"/>
                <a:gd name="T50" fmla="*/ 146 w 45"/>
                <a:gd name="T51" fmla="*/ 287 h 41"/>
                <a:gd name="T52" fmla="*/ 180 w 45"/>
                <a:gd name="T53" fmla="*/ 287 h 41"/>
                <a:gd name="T54" fmla="*/ 239 w 45"/>
                <a:gd name="T55" fmla="*/ 326 h 41"/>
                <a:gd name="T56" fmla="*/ 312 w 45"/>
                <a:gd name="T57" fmla="*/ 336 h 41"/>
                <a:gd name="T58" fmla="*/ 326 w 45"/>
                <a:gd name="T59" fmla="*/ 360 h 41"/>
                <a:gd name="T60" fmla="*/ 326 w 45"/>
                <a:gd name="T61" fmla="*/ 409 h 41"/>
                <a:gd name="T62" fmla="*/ 302 w 45"/>
                <a:gd name="T63" fmla="*/ 409 h 41"/>
                <a:gd name="T64" fmla="*/ 302 w 45"/>
                <a:gd name="T65" fmla="*/ 443 h 41"/>
                <a:gd name="T66" fmla="*/ 277 w 45"/>
                <a:gd name="T67" fmla="*/ 468 h 41"/>
                <a:gd name="T68" fmla="*/ 326 w 45"/>
                <a:gd name="T69" fmla="*/ 468 h 41"/>
                <a:gd name="T70" fmla="*/ 385 w 45"/>
                <a:gd name="T71" fmla="*/ 492 h 41"/>
                <a:gd name="T72" fmla="*/ 419 w 45"/>
                <a:gd name="T73" fmla="*/ 481 h 41"/>
                <a:gd name="T74" fmla="*/ 444 w 45"/>
                <a:gd name="T75" fmla="*/ 481 h 41"/>
                <a:gd name="T76" fmla="*/ 458 w 45"/>
                <a:gd name="T77" fmla="*/ 481 h 41"/>
                <a:gd name="T78" fmla="*/ 482 w 45"/>
                <a:gd name="T79" fmla="*/ 443 h 41"/>
                <a:gd name="T80" fmla="*/ 517 w 45"/>
                <a:gd name="T81" fmla="*/ 433 h 41"/>
                <a:gd name="T82" fmla="*/ 517 w 45"/>
                <a:gd name="T83" fmla="*/ 409 h 41"/>
                <a:gd name="T84" fmla="*/ 517 w 45"/>
                <a:gd name="T85" fmla="*/ 371 h 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41"/>
                <a:gd name="T131" fmla="*/ 45 w 45"/>
                <a:gd name="T132" fmla="*/ 41 h 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41">
                  <a:moveTo>
                    <a:pt x="43" y="31"/>
                  </a:moveTo>
                  <a:cubicBezTo>
                    <a:pt x="43" y="30"/>
                    <a:pt x="43" y="30"/>
                    <a:pt x="43" y="29"/>
                  </a:cubicBezTo>
                  <a:cubicBezTo>
                    <a:pt x="44" y="28"/>
                    <a:pt x="44" y="27"/>
                    <a:pt x="44" y="26"/>
                  </a:cubicBezTo>
                  <a:cubicBezTo>
                    <a:pt x="44" y="25"/>
                    <a:pt x="45" y="24"/>
                    <a:pt x="45" y="23"/>
                  </a:cubicBezTo>
                  <a:cubicBezTo>
                    <a:pt x="45" y="22"/>
                    <a:pt x="44" y="22"/>
                    <a:pt x="43" y="22"/>
                  </a:cubicBezTo>
                  <a:cubicBezTo>
                    <a:pt x="41" y="21"/>
                    <a:pt x="39" y="23"/>
                    <a:pt x="38" y="22"/>
                  </a:cubicBezTo>
                  <a:cubicBezTo>
                    <a:pt x="37" y="22"/>
                    <a:pt x="36" y="21"/>
                    <a:pt x="36" y="20"/>
                  </a:cubicBezTo>
                  <a:cubicBezTo>
                    <a:pt x="36" y="18"/>
                    <a:pt x="37" y="17"/>
                    <a:pt x="37" y="15"/>
                  </a:cubicBezTo>
                  <a:cubicBezTo>
                    <a:pt x="37" y="14"/>
                    <a:pt x="35" y="14"/>
                    <a:pt x="34" y="14"/>
                  </a:cubicBezTo>
                  <a:cubicBezTo>
                    <a:pt x="32" y="13"/>
                    <a:pt x="30" y="14"/>
                    <a:pt x="29" y="13"/>
                  </a:cubicBezTo>
                  <a:cubicBezTo>
                    <a:pt x="28" y="13"/>
                    <a:pt x="27" y="14"/>
                    <a:pt x="25" y="13"/>
                  </a:cubicBezTo>
                  <a:cubicBezTo>
                    <a:pt x="25" y="13"/>
                    <a:pt x="25" y="13"/>
                    <a:pt x="25" y="12"/>
                  </a:cubicBezTo>
                  <a:cubicBezTo>
                    <a:pt x="25" y="11"/>
                    <a:pt x="26" y="10"/>
                    <a:pt x="25" y="8"/>
                  </a:cubicBezTo>
                  <a:cubicBezTo>
                    <a:pt x="25" y="7"/>
                    <a:pt x="23" y="7"/>
                    <a:pt x="23" y="6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1" y="2"/>
                    <a:pt x="20" y="1"/>
                    <a:pt x="18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0" y="1"/>
                    <a:pt x="7" y="1"/>
                    <a:pt x="4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2" y="11"/>
                    <a:pt x="1" y="13"/>
                    <a:pt x="0" y="15"/>
                  </a:cubicBezTo>
                  <a:cubicBezTo>
                    <a:pt x="1" y="15"/>
                    <a:pt x="2" y="16"/>
                    <a:pt x="2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3" y="24"/>
                    <a:pt x="14" y="23"/>
                    <a:pt x="15" y="24"/>
                  </a:cubicBezTo>
                  <a:cubicBezTo>
                    <a:pt x="17" y="24"/>
                    <a:pt x="18" y="26"/>
                    <a:pt x="20" y="27"/>
                  </a:cubicBezTo>
                  <a:cubicBezTo>
                    <a:pt x="22" y="28"/>
                    <a:pt x="24" y="28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8" y="31"/>
                    <a:pt x="28" y="33"/>
                    <a:pt x="27" y="34"/>
                  </a:cubicBezTo>
                  <a:cubicBezTo>
                    <a:pt x="27" y="34"/>
                    <a:pt x="25" y="34"/>
                    <a:pt x="25" y="34"/>
                  </a:cubicBezTo>
                  <a:cubicBezTo>
                    <a:pt x="24" y="35"/>
                    <a:pt x="25" y="36"/>
                    <a:pt x="25" y="37"/>
                  </a:cubicBezTo>
                  <a:cubicBezTo>
                    <a:pt x="24" y="37"/>
                    <a:pt x="22" y="38"/>
                    <a:pt x="23" y="39"/>
                  </a:cubicBezTo>
                  <a:cubicBezTo>
                    <a:pt x="23" y="40"/>
                    <a:pt x="25" y="39"/>
                    <a:pt x="27" y="39"/>
                  </a:cubicBezTo>
                  <a:cubicBezTo>
                    <a:pt x="29" y="40"/>
                    <a:pt x="30" y="41"/>
                    <a:pt x="32" y="41"/>
                  </a:cubicBezTo>
                  <a:cubicBezTo>
                    <a:pt x="33" y="41"/>
                    <a:pt x="34" y="40"/>
                    <a:pt x="35" y="40"/>
                  </a:cubicBezTo>
                  <a:cubicBezTo>
                    <a:pt x="36" y="39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9" y="39"/>
                    <a:pt x="39" y="38"/>
                    <a:pt x="40" y="37"/>
                  </a:cubicBezTo>
                  <a:cubicBezTo>
                    <a:pt x="41" y="37"/>
                    <a:pt x="42" y="36"/>
                    <a:pt x="43" y="36"/>
                  </a:cubicBezTo>
                  <a:cubicBezTo>
                    <a:pt x="44" y="35"/>
                    <a:pt x="43" y="34"/>
                    <a:pt x="43" y="34"/>
                  </a:cubicBezTo>
                  <a:cubicBezTo>
                    <a:pt x="43" y="33"/>
                    <a:pt x="43" y="32"/>
                    <a:pt x="43" y="3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4" name="Freeform 1130"/>
            <p:cNvSpPr>
              <a:spLocks/>
            </p:cNvSpPr>
            <p:nvPr/>
          </p:nvSpPr>
          <p:spPr bwMode="auto">
            <a:xfrm>
              <a:off x="2107" y="2833"/>
              <a:ext cx="97" cy="97"/>
            </a:xfrm>
            <a:custGeom>
              <a:avLst/>
              <a:gdLst>
                <a:gd name="T0" fmla="*/ 35 w 28"/>
                <a:gd name="T1" fmla="*/ 253 h 28"/>
                <a:gd name="T2" fmla="*/ 73 w 28"/>
                <a:gd name="T3" fmla="*/ 239 h 28"/>
                <a:gd name="T4" fmla="*/ 73 w 28"/>
                <a:gd name="T5" fmla="*/ 215 h 28"/>
                <a:gd name="T6" fmla="*/ 73 w 28"/>
                <a:gd name="T7" fmla="*/ 204 h 28"/>
                <a:gd name="T8" fmla="*/ 59 w 28"/>
                <a:gd name="T9" fmla="*/ 215 h 28"/>
                <a:gd name="T10" fmla="*/ 49 w 28"/>
                <a:gd name="T11" fmla="*/ 204 h 28"/>
                <a:gd name="T12" fmla="*/ 35 w 28"/>
                <a:gd name="T13" fmla="*/ 215 h 28"/>
                <a:gd name="T14" fmla="*/ 0 w 28"/>
                <a:gd name="T15" fmla="*/ 204 h 28"/>
                <a:gd name="T16" fmla="*/ 0 w 28"/>
                <a:gd name="T17" fmla="*/ 191 h 28"/>
                <a:gd name="T18" fmla="*/ 10 w 28"/>
                <a:gd name="T19" fmla="*/ 170 h 28"/>
                <a:gd name="T20" fmla="*/ 0 w 28"/>
                <a:gd name="T21" fmla="*/ 156 h 28"/>
                <a:gd name="T22" fmla="*/ 0 w 28"/>
                <a:gd name="T23" fmla="*/ 132 h 28"/>
                <a:gd name="T24" fmla="*/ 24 w 28"/>
                <a:gd name="T25" fmla="*/ 107 h 28"/>
                <a:gd name="T26" fmla="*/ 10 w 28"/>
                <a:gd name="T27" fmla="*/ 97 h 28"/>
                <a:gd name="T28" fmla="*/ 35 w 28"/>
                <a:gd name="T29" fmla="*/ 73 h 28"/>
                <a:gd name="T30" fmla="*/ 49 w 28"/>
                <a:gd name="T31" fmla="*/ 49 h 28"/>
                <a:gd name="T32" fmla="*/ 49 w 28"/>
                <a:gd name="T33" fmla="*/ 35 h 28"/>
                <a:gd name="T34" fmla="*/ 73 w 28"/>
                <a:gd name="T35" fmla="*/ 24 h 28"/>
                <a:gd name="T36" fmla="*/ 97 w 28"/>
                <a:gd name="T37" fmla="*/ 10 h 28"/>
                <a:gd name="T38" fmla="*/ 121 w 28"/>
                <a:gd name="T39" fmla="*/ 0 h 28"/>
                <a:gd name="T40" fmla="*/ 156 w 28"/>
                <a:gd name="T41" fmla="*/ 10 h 28"/>
                <a:gd name="T42" fmla="*/ 170 w 28"/>
                <a:gd name="T43" fmla="*/ 24 h 28"/>
                <a:gd name="T44" fmla="*/ 191 w 28"/>
                <a:gd name="T45" fmla="*/ 35 h 28"/>
                <a:gd name="T46" fmla="*/ 204 w 28"/>
                <a:gd name="T47" fmla="*/ 49 h 28"/>
                <a:gd name="T48" fmla="*/ 215 w 28"/>
                <a:gd name="T49" fmla="*/ 49 h 28"/>
                <a:gd name="T50" fmla="*/ 239 w 28"/>
                <a:gd name="T51" fmla="*/ 59 h 28"/>
                <a:gd name="T52" fmla="*/ 263 w 28"/>
                <a:gd name="T53" fmla="*/ 59 h 28"/>
                <a:gd name="T54" fmla="*/ 263 w 28"/>
                <a:gd name="T55" fmla="*/ 49 h 28"/>
                <a:gd name="T56" fmla="*/ 277 w 28"/>
                <a:gd name="T57" fmla="*/ 49 h 28"/>
                <a:gd name="T58" fmla="*/ 326 w 28"/>
                <a:gd name="T59" fmla="*/ 73 h 28"/>
                <a:gd name="T60" fmla="*/ 326 w 28"/>
                <a:gd name="T61" fmla="*/ 83 h 28"/>
                <a:gd name="T62" fmla="*/ 336 w 28"/>
                <a:gd name="T63" fmla="*/ 97 h 28"/>
                <a:gd name="T64" fmla="*/ 336 w 28"/>
                <a:gd name="T65" fmla="*/ 121 h 28"/>
                <a:gd name="T66" fmla="*/ 326 w 28"/>
                <a:gd name="T67" fmla="*/ 132 h 28"/>
                <a:gd name="T68" fmla="*/ 312 w 28"/>
                <a:gd name="T69" fmla="*/ 156 h 28"/>
                <a:gd name="T70" fmla="*/ 288 w 28"/>
                <a:gd name="T71" fmla="*/ 180 h 28"/>
                <a:gd name="T72" fmla="*/ 263 w 28"/>
                <a:gd name="T73" fmla="*/ 204 h 28"/>
                <a:gd name="T74" fmla="*/ 263 w 28"/>
                <a:gd name="T75" fmla="*/ 215 h 28"/>
                <a:gd name="T76" fmla="*/ 170 w 28"/>
                <a:gd name="T77" fmla="*/ 239 h 28"/>
                <a:gd name="T78" fmla="*/ 146 w 28"/>
                <a:gd name="T79" fmla="*/ 253 h 28"/>
                <a:gd name="T80" fmla="*/ 132 w 28"/>
                <a:gd name="T81" fmla="*/ 312 h 28"/>
                <a:gd name="T82" fmla="*/ 107 w 28"/>
                <a:gd name="T83" fmla="*/ 336 h 28"/>
                <a:gd name="T84" fmla="*/ 97 w 28"/>
                <a:gd name="T85" fmla="*/ 336 h 28"/>
                <a:gd name="T86" fmla="*/ 97 w 28"/>
                <a:gd name="T87" fmla="*/ 312 h 28"/>
                <a:gd name="T88" fmla="*/ 59 w 28"/>
                <a:gd name="T89" fmla="*/ 301 h 28"/>
                <a:gd name="T90" fmla="*/ 35 w 28"/>
                <a:gd name="T91" fmla="*/ 312 h 28"/>
                <a:gd name="T92" fmla="*/ 35 w 28"/>
                <a:gd name="T93" fmla="*/ 301 h 28"/>
                <a:gd name="T94" fmla="*/ 24 w 28"/>
                <a:gd name="T95" fmla="*/ 288 h 28"/>
                <a:gd name="T96" fmla="*/ 49 w 28"/>
                <a:gd name="T97" fmla="*/ 277 h 28"/>
                <a:gd name="T98" fmla="*/ 59 w 28"/>
                <a:gd name="T99" fmla="*/ 277 h 28"/>
                <a:gd name="T100" fmla="*/ 35 w 28"/>
                <a:gd name="T101" fmla="*/ 253 h 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"/>
                <a:gd name="T154" fmla="*/ 0 h 28"/>
                <a:gd name="T155" fmla="*/ 28 w 28"/>
                <a:gd name="T156" fmla="*/ 28 h 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" h="28">
                  <a:moveTo>
                    <a:pt x="3" y="21"/>
                  </a:moveTo>
                  <a:cubicBezTo>
                    <a:pt x="4" y="21"/>
                    <a:pt x="5" y="21"/>
                    <a:pt x="6" y="20"/>
                  </a:cubicBezTo>
                  <a:cubicBezTo>
                    <a:pt x="6" y="20"/>
                    <a:pt x="6" y="19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1" y="18"/>
                    <a:pt x="1" y="18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1" y="10"/>
                    <a:pt x="2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3" y="7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3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8"/>
                    <a:pt x="28" y="8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11"/>
                    <a:pt x="27" y="10"/>
                    <a:pt x="27" y="11"/>
                  </a:cubicBezTo>
                  <a:cubicBezTo>
                    <a:pt x="26" y="12"/>
                    <a:pt x="26" y="12"/>
                    <a:pt x="26" y="13"/>
                  </a:cubicBezTo>
                  <a:cubicBezTo>
                    <a:pt x="25" y="14"/>
                    <a:pt x="25" y="14"/>
                    <a:pt x="24" y="15"/>
                  </a:cubicBezTo>
                  <a:cubicBezTo>
                    <a:pt x="23" y="15"/>
                    <a:pt x="22" y="16"/>
                    <a:pt x="22" y="17"/>
                  </a:cubicBezTo>
                  <a:cubicBezTo>
                    <a:pt x="22" y="17"/>
                    <a:pt x="22" y="17"/>
                    <a:pt x="22" y="18"/>
                  </a:cubicBezTo>
                  <a:cubicBezTo>
                    <a:pt x="19" y="18"/>
                    <a:pt x="17" y="19"/>
                    <a:pt x="14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2" y="23"/>
                    <a:pt x="12" y="25"/>
                    <a:pt x="11" y="26"/>
                  </a:cubicBezTo>
                  <a:cubicBezTo>
                    <a:pt x="11" y="27"/>
                    <a:pt x="10" y="28"/>
                    <a:pt x="9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8" y="28"/>
                    <a:pt x="8" y="27"/>
                    <a:pt x="8" y="26"/>
                  </a:cubicBezTo>
                  <a:cubicBezTo>
                    <a:pt x="7" y="25"/>
                    <a:pt x="6" y="25"/>
                    <a:pt x="5" y="25"/>
                  </a:cubicBezTo>
                  <a:cubicBezTo>
                    <a:pt x="4" y="26"/>
                    <a:pt x="4" y="26"/>
                    <a:pt x="3" y="26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3" y="25"/>
                    <a:pt x="3" y="25"/>
                    <a:pt x="2" y="24"/>
                  </a:cubicBezTo>
                  <a:cubicBezTo>
                    <a:pt x="3" y="24"/>
                    <a:pt x="3" y="24"/>
                    <a:pt x="4" y="23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4" y="22"/>
                    <a:pt x="4" y="22"/>
                    <a:pt x="3" y="2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5" name="Freeform 1131"/>
            <p:cNvSpPr>
              <a:spLocks/>
            </p:cNvSpPr>
            <p:nvPr/>
          </p:nvSpPr>
          <p:spPr bwMode="auto">
            <a:xfrm>
              <a:off x="2259" y="2522"/>
              <a:ext cx="59" cy="27"/>
            </a:xfrm>
            <a:custGeom>
              <a:avLst/>
              <a:gdLst>
                <a:gd name="T0" fmla="*/ 24 w 17"/>
                <a:gd name="T1" fmla="*/ 81 h 8"/>
                <a:gd name="T2" fmla="*/ 35 w 17"/>
                <a:gd name="T3" fmla="*/ 91 h 8"/>
                <a:gd name="T4" fmla="*/ 59 w 17"/>
                <a:gd name="T5" fmla="*/ 67 h 8"/>
                <a:gd name="T6" fmla="*/ 83 w 17"/>
                <a:gd name="T7" fmla="*/ 67 h 8"/>
                <a:gd name="T8" fmla="*/ 121 w 17"/>
                <a:gd name="T9" fmla="*/ 67 h 8"/>
                <a:gd name="T10" fmla="*/ 180 w 17"/>
                <a:gd name="T11" fmla="*/ 67 h 8"/>
                <a:gd name="T12" fmla="*/ 194 w 17"/>
                <a:gd name="T13" fmla="*/ 47 h 8"/>
                <a:gd name="T14" fmla="*/ 170 w 17"/>
                <a:gd name="T15" fmla="*/ 34 h 8"/>
                <a:gd name="T16" fmla="*/ 132 w 17"/>
                <a:gd name="T17" fmla="*/ 24 h 8"/>
                <a:gd name="T18" fmla="*/ 108 w 17"/>
                <a:gd name="T19" fmla="*/ 10 h 8"/>
                <a:gd name="T20" fmla="*/ 59 w 17"/>
                <a:gd name="T21" fmla="*/ 0 h 8"/>
                <a:gd name="T22" fmla="*/ 24 w 17"/>
                <a:gd name="T23" fmla="*/ 0 h 8"/>
                <a:gd name="T24" fmla="*/ 24 w 17"/>
                <a:gd name="T25" fmla="*/ 24 h 8"/>
                <a:gd name="T26" fmla="*/ 10 w 17"/>
                <a:gd name="T27" fmla="*/ 34 h 8"/>
                <a:gd name="T28" fmla="*/ 24 w 17"/>
                <a:gd name="T29" fmla="*/ 47 h 8"/>
                <a:gd name="T30" fmla="*/ 0 w 17"/>
                <a:gd name="T31" fmla="*/ 57 h 8"/>
                <a:gd name="T32" fmla="*/ 24 w 17"/>
                <a:gd name="T33" fmla="*/ 67 h 8"/>
                <a:gd name="T34" fmla="*/ 24 w 17"/>
                <a:gd name="T35" fmla="*/ 81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8"/>
                <a:gd name="T56" fmla="*/ 17 w 17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8">
                  <a:moveTo>
                    <a:pt x="2" y="7"/>
                  </a:moveTo>
                  <a:cubicBezTo>
                    <a:pt x="2" y="7"/>
                    <a:pt x="3" y="8"/>
                    <a:pt x="3" y="8"/>
                  </a:cubicBezTo>
                  <a:cubicBezTo>
                    <a:pt x="4" y="8"/>
                    <a:pt x="4" y="6"/>
                    <a:pt x="5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2" y="6"/>
                    <a:pt x="13" y="6"/>
                    <a:pt x="15" y="6"/>
                  </a:cubicBezTo>
                  <a:cubicBezTo>
                    <a:pt x="16" y="6"/>
                    <a:pt x="17" y="5"/>
                    <a:pt x="16" y="4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2"/>
                    <a:pt x="9" y="1"/>
                    <a:pt x="9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6" name="Freeform 1132"/>
            <p:cNvSpPr>
              <a:spLocks/>
            </p:cNvSpPr>
            <p:nvPr/>
          </p:nvSpPr>
          <p:spPr bwMode="auto">
            <a:xfrm>
              <a:off x="1979" y="2536"/>
              <a:ext cx="14" cy="41"/>
            </a:xfrm>
            <a:custGeom>
              <a:avLst/>
              <a:gdLst>
                <a:gd name="T0" fmla="*/ 14 w 4"/>
                <a:gd name="T1" fmla="*/ 140 h 12"/>
                <a:gd name="T2" fmla="*/ 24 w 4"/>
                <a:gd name="T3" fmla="*/ 130 h 12"/>
                <a:gd name="T4" fmla="*/ 35 w 4"/>
                <a:gd name="T5" fmla="*/ 106 h 12"/>
                <a:gd name="T6" fmla="*/ 35 w 4"/>
                <a:gd name="T7" fmla="*/ 72 h 12"/>
                <a:gd name="T8" fmla="*/ 35 w 4"/>
                <a:gd name="T9" fmla="*/ 48 h 12"/>
                <a:gd name="T10" fmla="*/ 49 w 4"/>
                <a:gd name="T11" fmla="*/ 10 h 12"/>
                <a:gd name="T12" fmla="*/ 35 w 4"/>
                <a:gd name="T13" fmla="*/ 10 h 12"/>
                <a:gd name="T14" fmla="*/ 35 w 4"/>
                <a:gd name="T15" fmla="*/ 0 h 12"/>
                <a:gd name="T16" fmla="*/ 24 w 4"/>
                <a:gd name="T17" fmla="*/ 24 h 12"/>
                <a:gd name="T18" fmla="*/ 14 w 4"/>
                <a:gd name="T19" fmla="*/ 34 h 12"/>
                <a:gd name="T20" fmla="*/ 14 w 4"/>
                <a:gd name="T21" fmla="*/ 34 h 12"/>
                <a:gd name="T22" fmla="*/ 0 w 4"/>
                <a:gd name="T23" fmla="*/ 48 h 12"/>
                <a:gd name="T24" fmla="*/ 14 w 4"/>
                <a:gd name="T25" fmla="*/ 82 h 12"/>
                <a:gd name="T26" fmla="*/ 0 w 4"/>
                <a:gd name="T27" fmla="*/ 140 h 12"/>
                <a:gd name="T28" fmla="*/ 14 w 4"/>
                <a:gd name="T29" fmla="*/ 14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12"/>
                <a:gd name="T47" fmla="*/ 4 w 4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12">
                  <a:moveTo>
                    <a:pt x="1" y="12"/>
                  </a:moveTo>
                  <a:cubicBezTo>
                    <a:pt x="1" y="12"/>
                    <a:pt x="1" y="11"/>
                    <a:pt x="2" y="11"/>
                  </a:cubicBezTo>
                  <a:cubicBezTo>
                    <a:pt x="2" y="10"/>
                    <a:pt x="3" y="10"/>
                    <a:pt x="3" y="9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7" name="Freeform 1133"/>
            <p:cNvSpPr>
              <a:spLocks/>
            </p:cNvSpPr>
            <p:nvPr/>
          </p:nvSpPr>
          <p:spPr bwMode="auto">
            <a:xfrm>
              <a:off x="1952" y="2608"/>
              <a:ext cx="41" cy="28"/>
            </a:xfrm>
            <a:custGeom>
              <a:avLst/>
              <a:gdLst>
                <a:gd name="T0" fmla="*/ 140 w 12"/>
                <a:gd name="T1" fmla="*/ 73 h 8"/>
                <a:gd name="T2" fmla="*/ 140 w 12"/>
                <a:gd name="T3" fmla="*/ 49 h 8"/>
                <a:gd name="T4" fmla="*/ 130 w 12"/>
                <a:gd name="T5" fmla="*/ 35 h 8"/>
                <a:gd name="T6" fmla="*/ 106 w 12"/>
                <a:gd name="T7" fmla="*/ 35 h 8"/>
                <a:gd name="T8" fmla="*/ 106 w 12"/>
                <a:gd name="T9" fmla="*/ 24 h 8"/>
                <a:gd name="T10" fmla="*/ 82 w 12"/>
                <a:gd name="T11" fmla="*/ 14 h 8"/>
                <a:gd name="T12" fmla="*/ 72 w 12"/>
                <a:gd name="T13" fmla="*/ 14 h 8"/>
                <a:gd name="T14" fmla="*/ 58 w 12"/>
                <a:gd name="T15" fmla="*/ 0 h 8"/>
                <a:gd name="T16" fmla="*/ 48 w 12"/>
                <a:gd name="T17" fmla="*/ 0 h 8"/>
                <a:gd name="T18" fmla="*/ 34 w 12"/>
                <a:gd name="T19" fmla="*/ 0 h 8"/>
                <a:gd name="T20" fmla="*/ 24 w 12"/>
                <a:gd name="T21" fmla="*/ 35 h 8"/>
                <a:gd name="T22" fmla="*/ 10 w 12"/>
                <a:gd name="T23" fmla="*/ 35 h 8"/>
                <a:gd name="T24" fmla="*/ 0 w 12"/>
                <a:gd name="T25" fmla="*/ 49 h 8"/>
                <a:gd name="T26" fmla="*/ 10 w 12"/>
                <a:gd name="T27" fmla="*/ 49 h 8"/>
                <a:gd name="T28" fmla="*/ 24 w 12"/>
                <a:gd name="T29" fmla="*/ 73 h 8"/>
                <a:gd name="T30" fmla="*/ 58 w 12"/>
                <a:gd name="T31" fmla="*/ 73 h 8"/>
                <a:gd name="T32" fmla="*/ 72 w 12"/>
                <a:gd name="T33" fmla="*/ 84 h 8"/>
                <a:gd name="T34" fmla="*/ 92 w 12"/>
                <a:gd name="T35" fmla="*/ 73 h 8"/>
                <a:gd name="T36" fmla="*/ 106 w 12"/>
                <a:gd name="T37" fmla="*/ 84 h 8"/>
                <a:gd name="T38" fmla="*/ 116 w 12"/>
                <a:gd name="T39" fmla="*/ 84 h 8"/>
                <a:gd name="T40" fmla="*/ 130 w 12"/>
                <a:gd name="T41" fmla="*/ 73 h 8"/>
                <a:gd name="T42" fmla="*/ 140 w 12"/>
                <a:gd name="T43" fmla="*/ 73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8"/>
                <a:gd name="T68" fmla="*/ 12 w 12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8">
                  <a:moveTo>
                    <a:pt x="12" y="6"/>
                  </a:moveTo>
                  <a:cubicBezTo>
                    <a:pt x="12" y="5"/>
                    <a:pt x="12" y="5"/>
                    <a:pt x="12" y="4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9" y="4"/>
                    <a:pt x="9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3" y="2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0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8" name="Freeform 1134"/>
            <p:cNvSpPr>
              <a:spLocks/>
            </p:cNvSpPr>
            <p:nvPr/>
          </p:nvSpPr>
          <p:spPr bwMode="auto">
            <a:xfrm>
              <a:off x="1979" y="2577"/>
              <a:ext cx="97" cy="59"/>
            </a:xfrm>
            <a:custGeom>
              <a:avLst/>
              <a:gdLst>
                <a:gd name="T0" fmla="*/ 73 w 28"/>
                <a:gd name="T1" fmla="*/ 170 h 17"/>
                <a:gd name="T2" fmla="*/ 73 w 28"/>
                <a:gd name="T3" fmla="*/ 146 h 17"/>
                <a:gd name="T4" fmla="*/ 73 w 28"/>
                <a:gd name="T5" fmla="*/ 132 h 17"/>
                <a:gd name="T6" fmla="*/ 35 w 28"/>
                <a:gd name="T7" fmla="*/ 146 h 17"/>
                <a:gd name="T8" fmla="*/ 35 w 28"/>
                <a:gd name="T9" fmla="*/ 121 h 17"/>
                <a:gd name="T10" fmla="*/ 24 w 28"/>
                <a:gd name="T11" fmla="*/ 121 h 17"/>
                <a:gd name="T12" fmla="*/ 10 w 28"/>
                <a:gd name="T13" fmla="*/ 108 h 17"/>
                <a:gd name="T14" fmla="*/ 0 w 28"/>
                <a:gd name="T15" fmla="*/ 97 h 17"/>
                <a:gd name="T16" fmla="*/ 0 w 28"/>
                <a:gd name="T17" fmla="*/ 73 h 17"/>
                <a:gd name="T18" fmla="*/ 24 w 28"/>
                <a:gd name="T19" fmla="*/ 59 h 17"/>
                <a:gd name="T20" fmla="*/ 49 w 28"/>
                <a:gd name="T21" fmla="*/ 35 h 17"/>
                <a:gd name="T22" fmla="*/ 59 w 28"/>
                <a:gd name="T23" fmla="*/ 24 h 17"/>
                <a:gd name="T24" fmla="*/ 83 w 28"/>
                <a:gd name="T25" fmla="*/ 0 h 17"/>
                <a:gd name="T26" fmla="*/ 107 w 28"/>
                <a:gd name="T27" fmla="*/ 10 h 17"/>
                <a:gd name="T28" fmla="*/ 107 w 28"/>
                <a:gd name="T29" fmla="*/ 24 h 17"/>
                <a:gd name="T30" fmla="*/ 156 w 28"/>
                <a:gd name="T31" fmla="*/ 24 h 17"/>
                <a:gd name="T32" fmla="*/ 180 w 28"/>
                <a:gd name="T33" fmla="*/ 0 h 17"/>
                <a:gd name="T34" fmla="*/ 204 w 28"/>
                <a:gd name="T35" fmla="*/ 0 h 17"/>
                <a:gd name="T36" fmla="*/ 239 w 28"/>
                <a:gd name="T37" fmla="*/ 10 h 17"/>
                <a:gd name="T38" fmla="*/ 263 w 28"/>
                <a:gd name="T39" fmla="*/ 10 h 17"/>
                <a:gd name="T40" fmla="*/ 288 w 28"/>
                <a:gd name="T41" fmla="*/ 10 h 17"/>
                <a:gd name="T42" fmla="*/ 301 w 28"/>
                <a:gd name="T43" fmla="*/ 24 h 17"/>
                <a:gd name="T44" fmla="*/ 301 w 28"/>
                <a:gd name="T45" fmla="*/ 35 h 17"/>
                <a:gd name="T46" fmla="*/ 288 w 28"/>
                <a:gd name="T47" fmla="*/ 24 h 17"/>
                <a:gd name="T48" fmla="*/ 288 w 28"/>
                <a:gd name="T49" fmla="*/ 49 h 17"/>
                <a:gd name="T50" fmla="*/ 288 w 28"/>
                <a:gd name="T51" fmla="*/ 49 h 17"/>
                <a:gd name="T52" fmla="*/ 312 w 28"/>
                <a:gd name="T53" fmla="*/ 49 h 17"/>
                <a:gd name="T54" fmla="*/ 312 w 28"/>
                <a:gd name="T55" fmla="*/ 49 h 17"/>
                <a:gd name="T56" fmla="*/ 312 w 28"/>
                <a:gd name="T57" fmla="*/ 35 h 17"/>
                <a:gd name="T58" fmla="*/ 336 w 28"/>
                <a:gd name="T59" fmla="*/ 59 h 17"/>
                <a:gd name="T60" fmla="*/ 336 w 28"/>
                <a:gd name="T61" fmla="*/ 73 h 17"/>
                <a:gd name="T62" fmla="*/ 312 w 28"/>
                <a:gd name="T63" fmla="*/ 73 h 17"/>
                <a:gd name="T64" fmla="*/ 301 w 28"/>
                <a:gd name="T65" fmla="*/ 83 h 17"/>
                <a:gd name="T66" fmla="*/ 263 w 28"/>
                <a:gd name="T67" fmla="*/ 97 h 17"/>
                <a:gd name="T68" fmla="*/ 253 w 28"/>
                <a:gd name="T69" fmla="*/ 83 h 17"/>
                <a:gd name="T70" fmla="*/ 229 w 28"/>
                <a:gd name="T71" fmla="*/ 97 h 17"/>
                <a:gd name="T72" fmla="*/ 215 w 28"/>
                <a:gd name="T73" fmla="*/ 121 h 17"/>
                <a:gd name="T74" fmla="*/ 191 w 28"/>
                <a:gd name="T75" fmla="*/ 132 h 17"/>
                <a:gd name="T76" fmla="*/ 170 w 28"/>
                <a:gd name="T77" fmla="*/ 132 h 17"/>
                <a:gd name="T78" fmla="*/ 156 w 28"/>
                <a:gd name="T79" fmla="*/ 146 h 17"/>
                <a:gd name="T80" fmla="*/ 132 w 28"/>
                <a:gd name="T81" fmla="*/ 146 h 17"/>
                <a:gd name="T82" fmla="*/ 132 w 28"/>
                <a:gd name="T83" fmla="*/ 180 h 17"/>
                <a:gd name="T84" fmla="*/ 107 w 28"/>
                <a:gd name="T85" fmla="*/ 205 h 17"/>
                <a:gd name="T86" fmla="*/ 97 w 28"/>
                <a:gd name="T87" fmla="*/ 205 h 17"/>
                <a:gd name="T88" fmla="*/ 83 w 28"/>
                <a:gd name="T89" fmla="*/ 194 h 17"/>
                <a:gd name="T90" fmla="*/ 73 w 28"/>
                <a:gd name="T91" fmla="*/ 170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"/>
                <a:gd name="T139" fmla="*/ 0 h 17"/>
                <a:gd name="T140" fmla="*/ 28 w 28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" h="17">
                  <a:moveTo>
                    <a:pt x="6" y="14"/>
                  </a:moveTo>
                  <a:cubicBezTo>
                    <a:pt x="6" y="13"/>
                    <a:pt x="7" y="13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1"/>
                    <a:pt x="4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4"/>
                    <a:pt x="4" y="3"/>
                    <a:pt x="4" y="3"/>
                  </a:cubicBezTo>
                  <a:cubicBezTo>
                    <a:pt x="5" y="3"/>
                    <a:pt x="4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2" y="2"/>
                    <a:pt x="13" y="2"/>
                  </a:cubicBezTo>
                  <a:cubicBezTo>
                    <a:pt x="14" y="2"/>
                    <a:pt x="15" y="1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5"/>
                    <a:pt x="25" y="5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5"/>
                    <a:pt x="28" y="6"/>
                    <a:pt x="28" y="6"/>
                  </a:cubicBezTo>
                  <a:cubicBezTo>
                    <a:pt x="27" y="6"/>
                    <a:pt x="26" y="6"/>
                    <a:pt x="26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3" y="7"/>
                    <a:pt x="22" y="8"/>
                    <a:pt x="22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20" y="7"/>
                    <a:pt x="19" y="7"/>
                    <a:pt x="19" y="8"/>
                  </a:cubicBezTo>
                  <a:cubicBezTo>
                    <a:pt x="18" y="9"/>
                    <a:pt x="19" y="9"/>
                    <a:pt x="18" y="10"/>
                  </a:cubicBezTo>
                  <a:cubicBezTo>
                    <a:pt x="18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0" y="13"/>
                    <a:pt x="11" y="14"/>
                    <a:pt x="11" y="15"/>
                  </a:cubicBezTo>
                  <a:cubicBezTo>
                    <a:pt x="10" y="16"/>
                    <a:pt x="10" y="16"/>
                    <a:pt x="9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5"/>
                    <a:pt x="7" y="15"/>
                    <a:pt x="6" y="1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9" name="Freeform 1135"/>
            <p:cNvSpPr>
              <a:spLocks/>
            </p:cNvSpPr>
            <p:nvPr/>
          </p:nvSpPr>
          <p:spPr bwMode="auto">
            <a:xfrm>
              <a:off x="1993" y="2608"/>
              <a:ext cx="83" cy="69"/>
            </a:xfrm>
            <a:custGeom>
              <a:avLst/>
              <a:gdLst>
                <a:gd name="T0" fmla="*/ 131 w 24"/>
                <a:gd name="T1" fmla="*/ 204 h 20"/>
                <a:gd name="T2" fmla="*/ 180 w 24"/>
                <a:gd name="T3" fmla="*/ 228 h 20"/>
                <a:gd name="T4" fmla="*/ 190 w 24"/>
                <a:gd name="T5" fmla="*/ 228 h 20"/>
                <a:gd name="T6" fmla="*/ 214 w 24"/>
                <a:gd name="T7" fmla="*/ 238 h 20"/>
                <a:gd name="T8" fmla="*/ 252 w 24"/>
                <a:gd name="T9" fmla="*/ 238 h 20"/>
                <a:gd name="T10" fmla="*/ 252 w 24"/>
                <a:gd name="T11" fmla="*/ 228 h 20"/>
                <a:gd name="T12" fmla="*/ 239 w 24"/>
                <a:gd name="T13" fmla="*/ 204 h 20"/>
                <a:gd name="T14" fmla="*/ 252 w 24"/>
                <a:gd name="T15" fmla="*/ 179 h 20"/>
                <a:gd name="T16" fmla="*/ 252 w 24"/>
                <a:gd name="T17" fmla="*/ 155 h 20"/>
                <a:gd name="T18" fmla="*/ 263 w 24"/>
                <a:gd name="T19" fmla="*/ 131 h 20"/>
                <a:gd name="T20" fmla="*/ 263 w 24"/>
                <a:gd name="T21" fmla="*/ 83 h 20"/>
                <a:gd name="T22" fmla="*/ 287 w 24"/>
                <a:gd name="T23" fmla="*/ 48 h 20"/>
                <a:gd name="T24" fmla="*/ 287 w 24"/>
                <a:gd name="T25" fmla="*/ 24 h 20"/>
                <a:gd name="T26" fmla="*/ 287 w 24"/>
                <a:gd name="T27" fmla="*/ 0 h 20"/>
                <a:gd name="T28" fmla="*/ 263 w 24"/>
                <a:gd name="T29" fmla="*/ 0 h 20"/>
                <a:gd name="T30" fmla="*/ 252 w 24"/>
                <a:gd name="T31" fmla="*/ 10 h 20"/>
                <a:gd name="T32" fmla="*/ 204 w 24"/>
                <a:gd name="T33" fmla="*/ 24 h 20"/>
                <a:gd name="T34" fmla="*/ 190 w 24"/>
                <a:gd name="T35" fmla="*/ 10 h 20"/>
                <a:gd name="T36" fmla="*/ 166 w 24"/>
                <a:gd name="T37" fmla="*/ 24 h 20"/>
                <a:gd name="T38" fmla="*/ 166 w 24"/>
                <a:gd name="T39" fmla="*/ 35 h 20"/>
                <a:gd name="T40" fmla="*/ 131 w 24"/>
                <a:gd name="T41" fmla="*/ 48 h 20"/>
                <a:gd name="T42" fmla="*/ 107 w 24"/>
                <a:gd name="T43" fmla="*/ 48 h 20"/>
                <a:gd name="T44" fmla="*/ 83 w 24"/>
                <a:gd name="T45" fmla="*/ 59 h 20"/>
                <a:gd name="T46" fmla="*/ 59 w 24"/>
                <a:gd name="T47" fmla="*/ 59 h 20"/>
                <a:gd name="T48" fmla="*/ 59 w 24"/>
                <a:gd name="T49" fmla="*/ 97 h 20"/>
                <a:gd name="T50" fmla="*/ 48 w 24"/>
                <a:gd name="T51" fmla="*/ 107 h 20"/>
                <a:gd name="T52" fmla="*/ 24 w 24"/>
                <a:gd name="T53" fmla="*/ 107 h 20"/>
                <a:gd name="T54" fmla="*/ 24 w 24"/>
                <a:gd name="T55" fmla="*/ 121 h 20"/>
                <a:gd name="T56" fmla="*/ 0 w 24"/>
                <a:gd name="T57" fmla="*/ 107 h 20"/>
                <a:gd name="T58" fmla="*/ 0 w 24"/>
                <a:gd name="T59" fmla="*/ 121 h 20"/>
                <a:gd name="T60" fmla="*/ 59 w 24"/>
                <a:gd name="T61" fmla="*/ 166 h 20"/>
                <a:gd name="T62" fmla="*/ 121 w 24"/>
                <a:gd name="T63" fmla="*/ 214 h 20"/>
                <a:gd name="T64" fmla="*/ 121 w 24"/>
                <a:gd name="T65" fmla="*/ 204 h 20"/>
                <a:gd name="T66" fmla="*/ 121 w 24"/>
                <a:gd name="T67" fmla="*/ 190 h 20"/>
                <a:gd name="T68" fmla="*/ 107 w 24"/>
                <a:gd name="T69" fmla="*/ 166 h 20"/>
                <a:gd name="T70" fmla="*/ 121 w 24"/>
                <a:gd name="T71" fmla="*/ 155 h 20"/>
                <a:gd name="T72" fmla="*/ 156 w 24"/>
                <a:gd name="T73" fmla="*/ 179 h 20"/>
                <a:gd name="T74" fmla="*/ 180 w 24"/>
                <a:gd name="T75" fmla="*/ 204 h 20"/>
                <a:gd name="T76" fmla="*/ 180 w 24"/>
                <a:gd name="T77" fmla="*/ 214 h 20"/>
                <a:gd name="T78" fmla="*/ 131 w 24"/>
                <a:gd name="T79" fmla="*/ 204 h 20"/>
                <a:gd name="T80" fmla="*/ 131 w 24"/>
                <a:gd name="T81" fmla="*/ 204 h 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"/>
                <a:gd name="T124" fmla="*/ 0 h 20"/>
                <a:gd name="T125" fmla="*/ 24 w 24"/>
                <a:gd name="T126" fmla="*/ 20 h 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" h="20">
                  <a:moveTo>
                    <a:pt x="11" y="17"/>
                  </a:moveTo>
                  <a:cubicBezTo>
                    <a:pt x="13" y="17"/>
                    <a:pt x="13" y="18"/>
                    <a:pt x="15" y="19"/>
                  </a:cubicBezTo>
                  <a:cubicBezTo>
                    <a:pt x="15" y="19"/>
                    <a:pt x="16" y="18"/>
                    <a:pt x="16" y="19"/>
                  </a:cubicBezTo>
                  <a:cubicBezTo>
                    <a:pt x="17" y="19"/>
                    <a:pt x="17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16"/>
                    <a:pt x="21" y="15"/>
                    <a:pt x="21" y="15"/>
                  </a:cubicBezTo>
                  <a:cubicBezTo>
                    <a:pt x="21" y="14"/>
                    <a:pt x="20" y="13"/>
                    <a:pt x="21" y="13"/>
                  </a:cubicBezTo>
                  <a:cubicBezTo>
                    <a:pt x="21" y="12"/>
                    <a:pt x="22" y="12"/>
                    <a:pt x="22" y="11"/>
                  </a:cubicBezTo>
                  <a:cubicBezTo>
                    <a:pt x="22" y="10"/>
                    <a:pt x="21" y="8"/>
                    <a:pt x="22" y="7"/>
                  </a:cubicBezTo>
                  <a:cubicBezTo>
                    <a:pt x="22" y="5"/>
                    <a:pt x="24" y="5"/>
                    <a:pt x="24" y="4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19" y="1"/>
                    <a:pt x="18" y="2"/>
                    <a:pt x="17" y="2"/>
                  </a:cubicBezTo>
                  <a:cubicBezTo>
                    <a:pt x="16" y="2"/>
                    <a:pt x="17" y="1"/>
                    <a:pt x="16" y="1"/>
                  </a:cubicBezTo>
                  <a:cubicBezTo>
                    <a:pt x="16" y="1"/>
                    <a:pt x="15" y="1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6"/>
                    <a:pt x="6" y="7"/>
                    <a:pt x="5" y="8"/>
                  </a:cubicBezTo>
                  <a:cubicBezTo>
                    <a:pt x="5" y="8"/>
                    <a:pt x="5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2" y="12"/>
                    <a:pt x="4" y="13"/>
                    <a:pt x="5" y="14"/>
                  </a:cubicBezTo>
                  <a:cubicBezTo>
                    <a:pt x="7" y="15"/>
                    <a:pt x="8" y="17"/>
                    <a:pt x="10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3" y="15"/>
                    <a:pt x="14" y="16"/>
                    <a:pt x="15" y="17"/>
                  </a:cubicBezTo>
                  <a:cubicBezTo>
                    <a:pt x="15" y="17"/>
                    <a:pt x="16" y="18"/>
                    <a:pt x="15" y="18"/>
                  </a:cubicBezTo>
                  <a:cubicBezTo>
                    <a:pt x="13" y="18"/>
                    <a:pt x="13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0" name="Freeform 1136"/>
            <p:cNvSpPr>
              <a:spLocks/>
            </p:cNvSpPr>
            <p:nvPr/>
          </p:nvSpPr>
          <p:spPr bwMode="auto">
            <a:xfrm>
              <a:off x="2232" y="2650"/>
              <a:ext cx="228" cy="197"/>
            </a:xfrm>
            <a:custGeom>
              <a:avLst/>
              <a:gdLst>
                <a:gd name="T0" fmla="*/ 691 w 66"/>
                <a:gd name="T1" fmla="*/ 359 h 57"/>
                <a:gd name="T2" fmla="*/ 729 w 66"/>
                <a:gd name="T3" fmla="*/ 321 h 57"/>
                <a:gd name="T4" fmla="*/ 715 w 66"/>
                <a:gd name="T5" fmla="*/ 273 h 57"/>
                <a:gd name="T6" fmla="*/ 788 w 66"/>
                <a:gd name="T7" fmla="*/ 228 h 57"/>
                <a:gd name="T8" fmla="*/ 715 w 66"/>
                <a:gd name="T9" fmla="*/ 214 h 57"/>
                <a:gd name="T10" fmla="*/ 729 w 66"/>
                <a:gd name="T11" fmla="*/ 166 h 57"/>
                <a:gd name="T12" fmla="*/ 632 w 66"/>
                <a:gd name="T13" fmla="*/ 131 h 57"/>
                <a:gd name="T14" fmla="*/ 656 w 66"/>
                <a:gd name="T15" fmla="*/ 83 h 57"/>
                <a:gd name="T16" fmla="*/ 549 w 66"/>
                <a:gd name="T17" fmla="*/ 97 h 57"/>
                <a:gd name="T18" fmla="*/ 515 w 66"/>
                <a:gd name="T19" fmla="*/ 121 h 57"/>
                <a:gd name="T20" fmla="*/ 418 w 66"/>
                <a:gd name="T21" fmla="*/ 97 h 57"/>
                <a:gd name="T22" fmla="*/ 311 w 66"/>
                <a:gd name="T23" fmla="*/ 107 h 57"/>
                <a:gd name="T24" fmla="*/ 273 w 66"/>
                <a:gd name="T25" fmla="*/ 35 h 57"/>
                <a:gd name="T26" fmla="*/ 214 w 66"/>
                <a:gd name="T27" fmla="*/ 10 h 57"/>
                <a:gd name="T28" fmla="*/ 190 w 66"/>
                <a:gd name="T29" fmla="*/ 35 h 57"/>
                <a:gd name="T30" fmla="*/ 204 w 66"/>
                <a:gd name="T31" fmla="*/ 48 h 57"/>
                <a:gd name="T32" fmla="*/ 131 w 66"/>
                <a:gd name="T33" fmla="*/ 73 h 57"/>
                <a:gd name="T34" fmla="*/ 131 w 66"/>
                <a:gd name="T35" fmla="*/ 142 h 57"/>
                <a:gd name="T36" fmla="*/ 97 w 66"/>
                <a:gd name="T37" fmla="*/ 166 h 57"/>
                <a:gd name="T38" fmla="*/ 107 w 66"/>
                <a:gd name="T39" fmla="*/ 97 h 57"/>
                <a:gd name="T40" fmla="*/ 83 w 66"/>
                <a:gd name="T41" fmla="*/ 35 h 57"/>
                <a:gd name="T42" fmla="*/ 83 w 66"/>
                <a:gd name="T43" fmla="*/ 24 h 57"/>
                <a:gd name="T44" fmla="*/ 35 w 66"/>
                <a:gd name="T45" fmla="*/ 142 h 57"/>
                <a:gd name="T46" fmla="*/ 24 w 66"/>
                <a:gd name="T47" fmla="*/ 180 h 57"/>
                <a:gd name="T48" fmla="*/ 59 w 66"/>
                <a:gd name="T49" fmla="*/ 263 h 57"/>
                <a:gd name="T50" fmla="*/ 121 w 66"/>
                <a:gd name="T51" fmla="*/ 297 h 57"/>
                <a:gd name="T52" fmla="*/ 166 w 66"/>
                <a:gd name="T53" fmla="*/ 311 h 57"/>
                <a:gd name="T54" fmla="*/ 252 w 66"/>
                <a:gd name="T55" fmla="*/ 346 h 57"/>
                <a:gd name="T56" fmla="*/ 321 w 66"/>
                <a:gd name="T57" fmla="*/ 346 h 57"/>
                <a:gd name="T58" fmla="*/ 321 w 66"/>
                <a:gd name="T59" fmla="*/ 408 h 57"/>
                <a:gd name="T60" fmla="*/ 321 w 66"/>
                <a:gd name="T61" fmla="*/ 467 h 57"/>
                <a:gd name="T62" fmla="*/ 335 w 66"/>
                <a:gd name="T63" fmla="*/ 515 h 57"/>
                <a:gd name="T64" fmla="*/ 345 w 66"/>
                <a:gd name="T65" fmla="*/ 584 h 57"/>
                <a:gd name="T66" fmla="*/ 442 w 66"/>
                <a:gd name="T67" fmla="*/ 670 h 57"/>
                <a:gd name="T68" fmla="*/ 515 w 66"/>
                <a:gd name="T69" fmla="*/ 632 h 57"/>
                <a:gd name="T70" fmla="*/ 525 w 66"/>
                <a:gd name="T71" fmla="*/ 598 h 57"/>
                <a:gd name="T72" fmla="*/ 573 w 66"/>
                <a:gd name="T73" fmla="*/ 574 h 57"/>
                <a:gd name="T74" fmla="*/ 525 w 66"/>
                <a:gd name="T75" fmla="*/ 560 h 57"/>
                <a:gd name="T76" fmla="*/ 525 w 66"/>
                <a:gd name="T77" fmla="*/ 515 h 57"/>
                <a:gd name="T78" fmla="*/ 525 w 66"/>
                <a:gd name="T79" fmla="*/ 477 h 57"/>
                <a:gd name="T80" fmla="*/ 608 w 66"/>
                <a:gd name="T81" fmla="*/ 491 h 57"/>
                <a:gd name="T82" fmla="*/ 691 w 66"/>
                <a:gd name="T83" fmla="*/ 453 h 57"/>
                <a:gd name="T84" fmla="*/ 729 w 66"/>
                <a:gd name="T85" fmla="*/ 408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57"/>
                <a:gd name="T131" fmla="*/ 66 w 66"/>
                <a:gd name="T132" fmla="*/ 57 h 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57">
                  <a:moveTo>
                    <a:pt x="61" y="34"/>
                  </a:moveTo>
                  <a:cubicBezTo>
                    <a:pt x="60" y="33"/>
                    <a:pt x="58" y="32"/>
                    <a:pt x="57" y="30"/>
                  </a:cubicBezTo>
                  <a:cubicBezTo>
                    <a:pt x="57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8"/>
                  </a:cubicBezTo>
                  <a:cubicBezTo>
                    <a:pt x="58" y="28"/>
                    <a:pt x="58" y="28"/>
                    <a:pt x="58" y="27"/>
                  </a:cubicBezTo>
                  <a:cubicBezTo>
                    <a:pt x="59" y="27"/>
                    <a:pt x="60" y="27"/>
                    <a:pt x="61" y="27"/>
                  </a:cubicBezTo>
                  <a:cubicBezTo>
                    <a:pt x="61" y="26"/>
                    <a:pt x="63" y="26"/>
                    <a:pt x="63" y="25"/>
                  </a:cubicBezTo>
                  <a:cubicBezTo>
                    <a:pt x="63" y="25"/>
                    <a:pt x="62" y="25"/>
                    <a:pt x="61" y="25"/>
                  </a:cubicBezTo>
                  <a:cubicBezTo>
                    <a:pt x="61" y="24"/>
                    <a:pt x="60" y="24"/>
                    <a:pt x="60" y="23"/>
                  </a:cubicBezTo>
                  <a:cubicBezTo>
                    <a:pt x="60" y="23"/>
                    <a:pt x="61" y="22"/>
                    <a:pt x="62" y="21"/>
                  </a:cubicBezTo>
                  <a:cubicBezTo>
                    <a:pt x="63" y="21"/>
                    <a:pt x="63" y="20"/>
                    <a:pt x="64" y="20"/>
                  </a:cubicBezTo>
                  <a:cubicBezTo>
                    <a:pt x="64" y="20"/>
                    <a:pt x="65" y="20"/>
                    <a:pt x="66" y="19"/>
                  </a:cubicBezTo>
                  <a:cubicBezTo>
                    <a:pt x="65" y="19"/>
                    <a:pt x="65" y="19"/>
                    <a:pt x="64" y="18"/>
                  </a:cubicBezTo>
                  <a:cubicBezTo>
                    <a:pt x="64" y="18"/>
                    <a:pt x="63" y="18"/>
                    <a:pt x="62" y="17"/>
                  </a:cubicBezTo>
                  <a:cubicBezTo>
                    <a:pt x="61" y="17"/>
                    <a:pt x="61" y="18"/>
                    <a:pt x="60" y="18"/>
                  </a:cubicBezTo>
                  <a:cubicBezTo>
                    <a:pt x="59" y="18"/>
                    <a:pt x="61" y="18"/>
                    <a:pt x="61" y="17"/>
                  </a:cubicBezTo>
                  <a:cubicBezTo>
                    <a:pt x="61" y="17"/>
                    <a:pt x="60" y="16"/>
                    <a:pt x="60" y="16"/>
                  </a:cubicBezTo>
                  <a:cubicBezTo>
                    <a:pt x="60" y="15"/>
                    <a:pt x="61" y="15"/>
                    <a:pt x="61" y="14"/>
                  </a:cubicBezTo>
                  <a:cubicBezTo>
                    <a:pt x="60" y="13"/>
                    <a:pt x="59" y="13"/>
                    <a:pt x="58" y="12"/>
                  </a:cubicBezTo>
                  <a:cubicBezTo>
                    <a:pt x="57" y="12"/>
                    <a:pt x="57" y="11"/>
                    <a:pt x="55" y="11"/>
                  </a:cubicBezTo>
                  <a:cubicBezTo>
                    <a:pt x="55" y="11"/>
                    <a:pt x="53" y="11"/>
                    <a:pt x="53" y="11"/>
                  </a:cubicBezTo>
                  <a:cubicBezTo>
                    <a:pt x="52" y="10"/>
                    <a:pt x="51" y="9"/>
                    <a:pt x="51" y="9"/>
                  </a:cubicBezTo>
                  <a:cubicBezTo>
                    <a:pt x="52" y="7"/>
                    <a:pt x="53" y="9"/>
                    <a:pt x="55" y="8"/>
                  </a:cubicBezTo>
                  <a:cubicBezTo>
                    <a:pt x="55" y="8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0" y="7"/>
                    <a:pt x="49" y="7"/>
                    <a:pt x="47" y="7"/>
                  </a:cubicBezTo>
                  <a:cubicBezTo>
                    <a:pt x="47" y="7"/>
                    <a:pt x="46" y="7"/>
                    <a:pt x="46" y="8"/>
                  </a:cubicBezTo>
                  <a:cubicBezTo>
                    <a:pt x="46" y="9"/>
                    <a:pt x="48" y="8"/>
                    <a:pt x="48" y="9"/>
                  </a:cubicBezTo>
                  <a:cubicBezTo>
                    <a:pt x="47" y="10"/>
                    <a:pt x="46" y="9"/>
                    <a:pt x="45" y="9"/>
                  </a:cubicBezTo>
                  <a:cubicBezTo>
                    <a:pt x="44" y="9"/>
                    <a:pt x="43" y="9"/>
                    <a:pt x="43" y="10"/>
                  </a:cubicBezTo>
                  <a:cubicBezTo>
                    <a:pt x="42" y="10"/>
                    <a:pt x="41" y="11"/>
                    <a:pt x="40" y="11"/>
                  </a:cubicBezTo>
                  <a:cubicBezTo>
                    <a:pt x="39" y="11"/>
                    <a:pt x="38" y="10"/>
                    <a:pt x="37" y="10"/>
                  </a:cubicBezTo>
                  <a:cubicBezTo>
                    <a:pt x="36" y="9"/>
                    <a:pt x="36" y="9"/>
                    <a:pt x="35" y="8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0" y="8"/>
                    <a:pt x="30" y="9"/>
                    <a:pt x="29" y="9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6" y="9"/>
                    <a:pt x="26" y="9"/>
                    <a:pt x="25" y="8"/>
                  </a:cubicBezTo>
                  <a:cubicBezTo>
                    <a:pt x="25" y="7"/>
                    <a:pt x="26" y="6"/>
                    <a:pt x="25" y="5"/>
                  </a:cubicBezTo>
                  <a:cubicBezTo>
                    <a:pt x="25" y="5"/>
                    <a:pt x="24" y="4"/>
                    <a:pt x="23" y="3"/>
                  </a:cubicBezTo>
                  <a:cubicBezTo>
                    <a:pt x="21" y="3"/>
                    <a:pt x="20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1"/>
                    <a:pt x="16" y="2"/>
                    <a:pt x="16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8" y="4"/>
                    <a:pt x="17" y="3"/>
                    <a:pt x="17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1" y="11"/>
                    <a:pt x="11" y="12"/>
                  </a:cubicBezTo>
                  <a:cubicBezTo>
                    <a:pt x="11" y="13"/>
                    <a:pt x="12" y="13"/>
                    <a:pt x="11" y="14"/>
                  </a:cubicBezTo>
                  <a:cubicBezTo>
                    <a:pt x="11" y="15"/>
                    <a:pt x="10" y="16"/>
                    <a:pt x="9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8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2"/>
                    <a:pt x="10" y="3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8" y="1"/>
                    <a:pt x="7" y="2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4" y="7"/>
                    <a:pt x="3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1" y="14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5" y="16"/>
                    <a:pt x="5" y="17"/>
                    <a:pt x="5" y="18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ubicBezTo>
                    <a:pt x="6" y="24"/>
                    <a:pt x="6" y="25"/>
                    <a:pt x="7" y="25"/>
                  </a:cubicBezTo>
                  <a:cubicBezTo>
                    <a:pt x="8" y="25"/>
                    <a:pt x="9" y="25"/>
                    <a:pt x="10" y="25"/>
                  </a:cubicBezTo>
                  <a:cubicBezTo>
                    <a:pt x="10" y="25"/>
                    <a:pt x="11" y="25"/>
                    <a:pt x="12" y="25"/>
                  </a:cubicBezTo>
                  <a:cubicBezTo>
                    <a:pt x="12" y="25"/>
                    <a:pt x="13" y="24"/>
                    <a:pt x="13" y="24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5" y="26"/>
                    <a:pt x="16" y="25"/>
                    <a:pt x="16" y="26"/>
                  </a:cubicBezTo>
                  <a:cubicBezTo>
                    <a:pt x="17" y="27"/>
                    <a:pt x="18" y="29"/>
                    <a:pt x="19" y="30"/>
                  </a:cubicBezTo>
                  <a:cubicBezTo>
                    <a:pt x="20" y="30"/>
                    <a:pt x="20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5" y="30"/>
                    <a:pt x="26" y="29"/>
                    <a:pt x="27" y="29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9" y="31"/>
                    <a:pt x="29" y="32"/>
                    <a:pt x="28" y="33"/>
                  </a:cubicBezTo>
                  <a:cubicBezTo>
                    <a:pt x="28" y="33"/>
                    <a:pt x="27" y="33"/>
                    <a:pt x="27" y="34"/>
                  </a:cubicBezTo>
                  <a:cubicBezTo>
                    <a:pt x="26" y="34"/>
                    <a:pt x="27" y="35"/>
                    <a:pt x="27" y="35"/>
                  </a:cubicBezTo>
                  <a:cubicBezTo>
                    <a:pt x="27" y="36"/>
                    <a:pt x="26" y="37"/>
                    <a:pt x="26" y="37"/>
                  </a:cubicBezTo>
                  <a:cubicBezTo>
                    <a:pt x="26" y="38"/>
                    <a:pt x="27" y="38"/>
                    <a:pt x="27" y="39"/>
                  </a:cubicBezTo>
                  <a:cubicBezTo>
                    <a:pt x="28" y="40"/>
                    <a:pt x="27" y="40"/>
                    <a:pt x="27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3"/>
                    <a:pt x="28" y="43"/>
                  </a:cubicBezTo>
                  <a:cubicBezTo>
                    <a:pt x="28" y="45"/>
                    <a:pt x="26" y="45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29" y="48"/>
                    <a:pt x="29" y="48"/>
                    <a:pt x="29" y="49"/>
                  </a:cubicBezTo>
                  <a:cubicBezTo>
                    <a:pt x="30" y="50"/>
                    <a:pt x="30" y="52"/>
                    <a:pt x="31" y="54"/>
                  </a:cubicBezTo>
                  <a:cubicBezTo>
                    <a:pt x="32" y="55"/>
                    <a:pt x="33" y="56"/>
                    <a:pt x="34" y="56"/>
                  </a:cubicBezTo>
                  <a:cubicBezTo>
                    <a:pt x="35" y="57"/>
                    <a:pt x="36" y="57"/>
                    <a:pt x="37" y="56"/>
                  </a:cubicBezTo>
                  <a:cubicBezTo>
                    <a:pt x="38" y="56"/>
                    <a:pt x="39" y="55"/>
                    <a:pt x="40" y="54"/>
                  </a:cubicBezTo>
                  <a:cubicBezTo>
                    <a:pt x="41" y="54"/>
                    <a:pt x="41" y="54"/>
                    <a:pt x="41" y="53"/>
                  </a:cubicBezTo>
                  <a:cubicBezTo>
                    <a:pt x="42" y="53"/>
                    <a:pt x="42" y="5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2"/>
                    <a:pt x="43" y="51"/>
                    <a:pt x="44" y="50"/>
                  </a:cubicBezTo>
                  <a:cubicBezTo>
                    <a:pt x="44" y="50"/>
                    <a:pt x="45" y="50"/>
                    <a:pt x="46" y="50"/>
                  </a:cubicBezTo>
                  <a:cubicBezTo>
                    <a:pt x="46" y="50"/>
                    <a:pt x="46" y="49"/>
                    <a:pt x="46" y="49"/>
                  </a:cubicBezTo>
                  <a:cubicBezTo>
                    <a:pt x="46" y="49"/>
                    <a:pt x="47" y="49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7"/>
                    <a:pt x="46" y="48"/>
                    <a:pt x="44" y="48"/>
                  </a:cubicBezTo>
                  <a:cubicBezTo>
                    <a:pt x="44" y="48"/>
                    <a:pt x="44" y="47"/>
                    <a:pt x="44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3" y="46"/>
                    <a:pt x="43" y="45"/>
                    <a:pt x="43" y="45"/>
                  </a:cubicBezTo>
                  <a:cubicBezTo>
                    <a:pt x="43" y="44"/>
                    <a:pt x="44" y="44"/>
                    <a:pt x="44" y="43"/>
                  </a:cubicBezTo>
                  <a:cubicBezTo>
                    <a:pt x="44" y="42"/>
                    <a:pt x="44" y="42"/>
                    <a:pt x="44" y="41"/>
                  </a:cubicBezTo>
                  <a:cubicBezTo>
                    <a:pt x="44" y="40"/>
                    <a:pt x="43" y="41"/>
                    <a:pt x="42" y="40"/>
                  </a:cubicBezTo>
                  <a:cubicBezTo>
                    <a:pt x="42" y="40"/>
                    <a:pt x="43" y="40"/>
                    <a:pt x="44" y="40"/>
                  </a:cubicBezTo>
                  <a:cubicBezTo>
                    <a:pt x="45" y="40"/>
                    <a:pt x="46" y="41"/>
                    <a:pt x="47" y="41"/>
                  </a:cubicBezTo>
                  <a:cubicBezTo>
                    <a:pt x="47" y="41"/>
                    <a:pt x="48" y="41"/>
                    <a:pt x="48" y="41"/>
                  </a:cubicBezTo>
                  <a:cubicBezTo>
                    <a:pt x="49" y="41"/>
                    <a:pt x="50" y="41"/>
                    <a:pt x="51" y="41"/>
                  </a:cubicBezTo>
                  <a:cubicBezTo>
                    <a:pt x="51" y="41"/>
                    <a:pt x="51" y="40"/>
                    <a:pt x="52" y="40"/>
                  </a:cubicBezTo>
                  <a:cubicBezTo>
                    <a:pt x="53" y="40"/>
                    <a:pt x="55" y="40"/>
                    <a:pt x="57" y="40"/>
                  </a:cubicBezTo>
                  <a:cubicBezTo>
                    <a:pt x="57" y="39"/>
                    <a:pt x="57" y="39"/>
                    <a:pt x="58" y="38"/>
                  </a:cubicBezTo>
                  <a:cubicBezTo>
                    <a:pt x="59" y="38"/>
                    <a:pt x="60" y="38"/>
                    <a:pt x="60" y="38"/>
                  </a:cubicBezTo>
                  <a:cubicBezTo>
                    <a:pt x="60" y="38"/>
                    <a:pt x="61" y="37"/>
                    <a:pt x="61" y="36"/>
                  </a:cubicBezTo>
                  <a:cubicBezTo>
                    <a:pt x="61" y="36"/>
                    <a:pt x="61" y="34"/>
                    <a:pt x="61" y="3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1" name="Freeform 1137"/>
            <p:cNvSpPr>
              <a:spLocks/>
            </p:cNvSpPr>
            <p:nvPr/>
          </p:nvSpPr>
          <p:spPr bwMode="auto">
            <a:xfrm>
              <a:off x="2429" y="2719"/>
              <a:ext cx="86" cy="114"/>
            </a:xfrm>
            <a:custGeom>
              <a:avLst/>
              <a:gdLst>
                <a:gd name="T0" fmla="*/ 296 w 25"/>
                <a:gd name="T1" fmla="*/ 345 h 33"/>
                <a:gd name="T2" fmla="*/ 286 w 25"/>
                <a:gd name="T3" fmla="*/ 335 h 33"/>
                <a:gd name="T4" fmla="*/ 272 w 25"/>
                <a:gd name="T5" fmla="*/ 311 h 33"/>
                <a:gd name="T6" fmla="*/ 261 w 25"/>
                <a:gd name="T7" fmla="*/ 273 h 33"/>
                <a:gd name="T8" fmla="*/ 248 w 25"/>
                <a:gd name="T9" fmla="*/ 273 h 33"/>
                <a:gd name="T10" fmla="*/ 248 w 25"/>
                <a:gd name="T11" fmla="*/ 263 h 33"/>
                <a:gd name="T12" fmla="*/ 237 w 25"/>
                <a:gd name="T13" fmla="*/ 263 h 33"/>
                <a:gd name="T14" fmla="*/ 213 w 25"/>
                <a:gd name="T15" fmla="*/ 228 h 33"/>
                <a:gd name="T16" fmla="*/ 213 w 25"/>
                <a:gd name="T17" fmla="*/ 204 h 33"/>
                <a:gd name="T18" fmla="*/ 224 w 25"/>
                <a:gd name="T19" fmla="*/ 180 h 33"/>
                <a:gd name="T20" fmla="*/ 248 w 25"/>
                <a:gd name="T21" fmla="*/ 180 h 33"/>
                <a:gd name="T22" fmla="*/ 248 w 25"/>
                <a:gd name="T23" fmla="*/ 166 h 33"/>
                <a:gd name="T24" fmla="*/ 248 w 25"/>
                <a:gd name="T25" fmla="*/ 142 h 33"/>
                <a:gd name="T26" fmla="*/ 261 w 25"/>
                <a:gd name="T27" fmla="*/ 131 h 33"/>
                <a:gd name="T28" fmla="*/ 248 w 25"/>
                <a:gd name="T29" fmla="*/ 107 h 33"/>
                <a:gd name="T30" fmla="*/ 237 w 25"/>
                <a:gd name="T31" fmla="*/ 107 h 33"/>
                <a:gd name="T32" fmla="*/ 213 w 25"/>
                <a:gd name="T33" fmla="*/ 83 h 33"/>
                <a:gd name="T34" fmla="*/ 189 w 25"/>
                <a:gd name="T35" fmla="*/ 83 h 33"/>
                <a:gd name="T36" fmla="*/ 179 w 25"/>
                <a:gd name="T37" fmla="*/ 107 h 33"/>
                <a:gd name="T38" fmla="*/ 179 w 25"/>
                <a:gd name="T39" fmla="*/ 83 h 33"/>
                <a:gd name="T40" fmla="*/ 179 w 25"/>
                <a:gd name="T41" fmla="*/ 59 h 33"/>
                <a:gd name="T42" fmla="*/ 155 w 25"/>
                <a:gd name="T43" fmla="*/ 24 h 33"/>
                <a:gd name="T44" fmla="*/ 141 w 25"/>
                <a:gd name="T45" fmla="*/ 24 h 33"/>
                <a:gd name="T46" fmla="*/ 117 w 25"/>
                <a:gd name="T47" fmla="*/ 10 h 33"/>
                <a:gd name="T48" fmla="*/ 107 w 25"/>
                <a:gd name="T49" fmla="*/ 0 h 33"/>
                <a:gd name="T50" fmla="*/ 96 w 25"/>
                <a:gd name="T51" fmla="*/ 10 h 33"/>
                <a:gd name="T52" fmla="*/ 72 w 25"/>
                <a:gd name="T53" fmla="*/ 24 h 33"/>
                <a:gd name="T54" fmla="*/ 48 w 25"/>
                <a:gd name="T55" fmla="*/ 48 h 33"/>
                <a:gd name="T56" fmla="*/ 58 w 25"/>
                <a:gd name="T57" fmla="*/ 59 h 33"/>
                <a:gd name="T58" fmla="*/ 83 w 25"/>
                <a:gd name="T59" fmla="*/ 73 h 33"/>
                <a:gd name="T60" fmla="*/ 48 w 25"/>
                <a:gd name="T61" fmla="*/ 83 h 33"/>
                <a:gd name="T62" fmla="*/ 24 w 25"/>
                <a:gd name="T63" fmla="*/ 97 h 33"/>
                <a:gd name="T64" fmla="*/ 10 w 25"/>
                <a:gd name="T65" fmla="*/ 107 h 33"/>
                <a:gd name="T66" fmla="*/ 10 w 25"/>
                <a:gd name="T67" fmla="*/ 121 h 33"/>
                <a:gd name="T68" fmla="*/ 0 w 25"/>
                <a:gd name="T69" fmla="*/ 121 h 33"/>
                <a:gd name="T70" fmla="*/ 48 w 25"/>
                <a:gd name="T71" fmla="*/ 166 h 33"/>
                <a:gd name="T72" fmla="*/ 83 w 25"/>
                <a:gd name="T73" fmla="*/ 166 h 33"/>
                <a:gd name="T74" fmla="*/ 83 w 25"/>
                <a:gd name="T75" fmla="*/ 180 h 33"/>
                <a:gd name="T76" fmla="*/ 83 w 25"/>
                <a:gd name="T77" fmla="*/ 190 h 33"/>
                <a:gd name="T78" fmla="*/ 83 w 25"/>
                <a:gd name="T79" fmla="*/ 204 h 33"/>
                <a:gd name="T80" fmla="*/ 107 w 25"/>
                <a:gd name="T81" fmla="*/ 204 h 33"/>
                <a:gd name="T82" fmla="*/ 107 w 25"/>
                <a:gd name="T83" fmla="*/ 228 h 33"/>
                <a:gd name="T84" fmla="*/ 131 w 25"/>
                <a:gd name="T85" fmla="*/ 238 h 33"/>
                <a:gd name="T86" fmla="*/ 96 w 25"/>
                <a:gd name="T87" fmla="*/ 252 h 33"/>
                <a:gd name="T88" fmla="*/ 96 w 25"/>
                <a:gd name="T89" fmla="*/ 311 h 33"/>
                <a:gd name="T90" fmla="*/ 107 w 25"/>
                <a:gd name="T91" fmla="*/ 321 h 33"/>
                <a:gd name="T92" fmla="*/ 107 w 25"/>
                <a:gd name="T93" fmla="*/ 335 h 33"/>
                <a:gd name="T94" fmla="*/ 117 w 25"/>
                <a:gd name="T95" fmla="*/ 345 h 33"/>
                <a:gd name="T96" fmla="*/ 141 w 25"/>
                <a:gd name="T97" fmla="*/ 359 h 33"/>
                <a:gd name="T98" fmla="*/ 141 w 25"/>
                <a:gd name="T99" fmla="*/ 370 h 33"/>
                <a:gd name="T100" fmla="*/ 165 w 25"/>
                <a:gd name="T101" fmla="*/ 383 h 33"/>
                <a:gd name="T102" fmla="*/ 179 w 25"/>
                <a:gd name="T103" fmla="*/ 394 h 33"/>
                <a:gd name="T104" fmla="*/ 179 w 25"/>
                <a:gd name="T105" fmla="*/ 370 h 33"/>
                <a:gd name="T106" fmla="*/ 200 w 25"/>
                <a:gd name="T107" fmla="*/ 359 h 33"/>
                <a:gd name="T108" fmla="*/ 213 w 25"/>
                <a:gd name="T109" fmla="*/ 370 h 33"/>
                <a:gd name="T110" fmla="*/ 224 w 25"/>
                <a:gd name="T111" fmla="*/ 345 h 33"/>
                <a:gd name="T112" fmla="*/ 237 w 25"/>
                <a:gd name="T113" fmla="*/ 345 h 33"/>
                <a:gd name="T114" fmla="*/ 248 w 25"/>
                <a:gd name="T115" fmla="*/ 335 h 33"/>
                <a:gd name="T116" fmla="*/ 272 w 25"/>
                <a:gd name="T117" fmla="*/ 345 h 33"/>
                <a:gd name="T118" fmla="*/ 296 w 25"/>
                <a:gd name="T119" fmla="*/ 345 h 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33"/>
                <a:gd name="T182" fmla="*/ 25 w 25"/>
                <a:gd name="T183" fmla="*/ 33 h 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33">
                  <a:moveTo>
                    <a:pt x="25" y="29"/>
                  </a:moveTo>
                  <a:cubicBezTo>
                    <a:pt x="25" y="28"/>
                    <a:pt x="24" y="28"/>
                    <a:pt x="24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2" y="25"/>
                    <a:pt x="21" y="24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2"/>
                    <a:pt x="20" y="22"/>
                    <a:pt x="20" y="22"/>
                  </a:cubicBezTo>
                  <a:cubicBezTo>
                    <a:pt x="19" y="21"/>
                    <a:pt x="18" y="20"/>
                    <a:pt x="18" y="19"/>
                  </a:cubicBezTo>
                  <a:cubicBezTo>
                    <a:pt x="18" y="18"/>
                    <a:pt x="18" y="18"/>
                    <a:pt x="18" y="17"/>
                  </a:cubicBezTo>
                  <a:cubicBezTo>
                    <a:pt x="19" y="16"/>
                    <a:pt x="18" y="16"/>
                    <a:pt x="19" y="15"/>
                  </a:cubicBezTo>
                  <a:cubicBezTo>
                    <a:pt x="19" y="15"/>
                    <a:pt x="20" y="15"/>
                    <a:pt x="21" y="15"/>
                  </a:cubicBezTo>
                  <a:cubicBezTo>
                    <a:pt x="21" y="15"/>
                    <a:pt x="21" y="15"/>
                    <a:pt x="21" y="14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0"/>
                    <a:pt x="22" y="10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19" y="8"/>
                    <a:pt x="18" y="8"/>
                    <a:pt x="18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9"/>
                    <a:pt x="15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2" y="7"/>
                    <a:pt x="2" y="8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2" y="12"/>
                    <a:pt x="3" y="13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9" y="18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0" y="20"/>
                    <a:pt x="8" y="20"/>
                    <a:pt x="8" y="21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8" y="26"/>
                    <a:pt x="9" y="26"/>
                    <a:pt x="9" y="27"/>
                  </a:cubicBezTo>
                  <a:cubicBezTo>
                    <a:pt x="9" y="27"/>
                    <a:pt x="9" y="28"/>
                    <a:pt x="9" y="28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0" y="30"/>
                    <a:pt x="11" y="30"/>
                    <a:pt x="12" y="30"/>
                  </a:cubicBezTo>
                  <a:cubicBezTo>
                    <a:pt x="12" y="30"/>
                    <a:pt x="12" y="31"/>
                    <a:pt x="12" y="31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4" y="33"/>
                    <a:pt x="15" y="33"/>
                    <a:pt x="15" y="33"/>
                  </a:cubicBezTo>
                  <a:cubicBezTo>
                    <a:pt x="16" y="32"/>
                    <a:pt x="15" y="32"/>
                    <a:pt x="15" y="31"/>
                  </a:cubicBezTo>
                  <a:cubicBezTo>
                    <a:pt x="15" y="31"/>
                    <a:pt x="16" y="30"/>
                    <a:pt x="17" y="30"/>
                  </a:cubicBezTo>
                  <a:cubicBezTo>
                    <a:pt x="17" y="30"/>
                    <a:pt x="18" y="31"/>
                    <a:pt x="18" y="31"/>
                  </a:cubicBezTo>
                  <a:cubicBezTo>
                    <a:pt x="18" y="30"/>
                    <a:pt x="18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8"/>
                    <a:pt x="21" y="28"/>
                  </a:cubicBezTo>
                  <a:cubicBezTo>
                    <a:pt x="22" y="28"/>
                    <a:pt x="22" y="29"/>
                    <a:pt x="23" y="29"/>
                  </a:cubicBezTo>
                  <a:cubicBezTo>
                    <a:pt x="23" y="29"/>
                    <a:pt x="24" y="29"/>
                    <a:pt x="25" y="29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2" name="Freeform 1138"/>
            <p:cNvSpPr>
              <a:spLocks/>
            </p:cNvSpPr>
            <p:nvPr/>
          </p:nvSpPr>
          <p:spPr bwMode="auto">
            <a:xfrm>
              <a:off x="2488" y="2747"/>
              <a:ext cx="69" cy="72"/>
            </a:xfrm>
            <a:custGeom>
              <a:avLst/>
              <a:gdLst>
                <a:gd name="T0" fmla="*/ 190 w 20"/>
                <a:gd name="T1" fmla="*/ 213 h 21"/>
                <a:gd name="T2" fmla="*/ 179 w 20"/>
                <a:gd name="T3" fmla="*/ 199 h 21"/>
                <a:gd name="T4" fmla="*/ 179 w 20"/>
                <a:gd name="T5" fmla="*/ 213 h 21"/>
                <a:gd name="T6" fmla="*/ 155 w 20"/>
                <a:gd name="T7" fmla="*/ 213 h 21"/>
                <a:gd name="T8" fmla="*/ 131 w 20"/>
                <a:gd name="T9" fmla="*/ 199 h 21"/>
                <a:gd name="T10" fmla="*/ 107 w 20"/>
                <a:gd name="T11" fmla="*/ 223 h 21"/>
                <a:gd name="T12" fmla="*/ 131 w 20"/>
                <a:gd name="T13" fmla="*/ 237 h 21"/>
                <a:gd name="T14" fmla="*/ 107 w 20"/>
                <a:gd name="T15" fmla="*/ 247 h 21"/>
                <a:gd name="T16" fmla="*/ 83 w 20"/>
                <a:gd name="T17" fmla="*/ 247 h 21"/>
                <a:gd name="T18" fmla="*/ 72 w 20"/>
                <a:gd name="T19" fmla="*/ 223 h 21"/>
                <a:gd name="T20" fmla="*/ 59 w 20"/>
                <a:gd name="T21" fmla="*/ 213 h 21"/>
                <a:gd name="T22" fmla="*/ 48 w 20"/>
                <a:gd name="T23" fmla="*/ 175 h 21"/>
                <a:gd name="T24" fmla="*/ 35 w 20"/>
                <a:gd name="T25" fmla="*/ 175 h 21"/>
                <a:gd name="T26" fmla="*/ 35 w 20"/>
                <a:gd name="T27" fmla="*/ 154 h 21"/>
                <a:gd name="T28" fmla="*/ 24 w 20"/>
                <a:gd name="T29" fmla="*/ 154 h 21"/>
                <a:gd name="T30" fmla="*/ 0 w 20"/>
                <a:gd name="T31" fmla="*/ 117 h 21"/>
                <a:gd name="T32" fmla="*/ 10 w 20"/>
                <a:gd name="T33" fmla="*/ 93 h 21"/>
                <a:gd name="T34" fmla="*/ 10 w 20"/>
                <a:gd name="T35" fmla="*/ 72 h 21"/>
                <a:gd name="T36" fmla="*/ 35 w 20"/>
                <a:gd name="T37" fmla="*/ 72 h 21"/>
                <a:gd name="T38" fmla="*/ 48 w 20"/>
                <a:gd name="T39" fmla="*/ 48 h 21"/>
                <a:gd name="T40" fmla="*/ 35 w 20"/>
                <a:gd name="T41" fmla="*/ 24 h 21"/>
                <a:gd name="T42" fmla="*/ 59 w 20"/>
                <a:gd name="T43" fmla="*/ 10 h 21"/>
                <a:gd name="T44" fmla="*/ 97 w 20"/>
                <a:gd name="T45" fmla="*/ 10 h 21"/>
                <a:gd name="T46" fmla="*/ 121 w 20"/>
                <a:gd name="T47" fmla="*/ 24 h 21"/>
                <a:gd name="T48" fmla="*/ 141 w 20"/>
                <a:gd name="T49" fmla="*/ 0 h 21"/>
                <a:gd name="T50" fmla="*/ 166 w 20"/>
                <a:gd name="T51" fmla="*/ 10 h 21"/>
                <a:gd name="T52" fmla="*/ 179 w 20"/>
                <a:gd name="T53" fmla="*/ 10 h 21"/>
                <a:gd name="T54" fmla="*/ 204 w 20"/>
                <a:gd name="T55" fmla="*/ 10 h 21"/>
                <a:gd name="T56" fmla="*/ 228 w 20"/>
                <a:gd name="T57" fmla="*/ 10 h 21"/>
                <a:gd name="T58" fmla="*/ 238 w 20"/>
                <a:gd name="T59" fmla="*/ 24 h 21"/>
                <a:gd name="T60" fmla="*/ 228 w 20"/>
                <a:gd name="T61" fmla="*/ 48 h 21"/>
                <a:gd name="T62" fmla="*/ 204 w 20"/>
                <a:gd name="T63" fmla="*/ 72 h 21"/>
                <a:gd name="T64" fmla="*/ 228 w 20"/>
                <a:gd name="T65" fmla="*/ 117 h 21"/>
                <a:gd name="T66" fmla="*/ 238 w 20"/>
                <a:gd name="T67" fmla="*/ 141 h 21"/>
                <a:gd name="T68" fmla="*/ 228 w 20"/>
                <a:gd name="T69" fmla="*/ 175 h 21"/>
                <a:gd name="T70" fmla="*/ 214 w 20"/>
                <a:gd name="T71" fmla="*/ 213 h 21"/>
                <a:gd name="T72" fmla="*/ 190 w 20"/>
                <a:gd name="T73" fmla="*/ 213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"/>
                <a:gd name="T112" fmla="*/ 0 h 21"/>
                <a:gd name="T113" fmla="*/ 20 w 20"/>
                <a:gd name="T114" fmla="*/ 21 h 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" h="21">
                  <a:moveTo>
                    <a:pt x="16" y="18"/>
                  </a:moveTo>
                  <a:cubicBezTo>
                    <a:pt x="16" y="18"/>
                    <a:pt x="16" y="17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4" y="18"/>
                    <a:pt x="13" y="18"/>
                    <a:pt x="13" y="18"/>
                  </a:cubicBezTo>
                  <a:cubicBezTo>
                    <a:pt x="12" y="18"/>
                    <a:pt x="12" y="17"/>
                    <a:pt x="11" y="17"/>
                  </a:cubicBezTo>
                  <a:cubicBezTo>
                    <a:pt x="10" y="18"/>
                    <a:pt x="9" y="18"/>
                    <a:pt x="9" y="19"/>
                  </a:cubicBezTo>
                  <a:cubicBezTo>
                    <a:pt x="9" y="20"/>
                    <a:pt x="11" y="19"/>
                    <a:pt x="11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8" y="21"/>
                    <a:pt x="7" y="21"/>
                  </a:cubicBezTo>
                  <a:cubicBezTo>
                    <a:pt x="7" y="20"/>
                    <a:pt x="6" y="20"/>
                    <a:pt x="6" y="19"/>
                  </a:cubicBezTo>
                  <a:cubicBezTo>
                    <a:pt x="6" y="19"/>
                    <a:pt x="5" y="18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4"/>
                    <a:pt x="4" y="13"/>
                    <a:pt x="3" y="13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1" y="2"/>
                    <a:pt x="11" y="1"/>
                    <a:pt x="12" y="0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1"/>
                    <a:pt x="20" y="2"/>
                    <a:pt x="20" y="2"/>
                  </a:cubicBezTo>
                  <a:cubicBezTo>
                    <a:pt x="20" y="3"/>
                    <a:pt x="19" y="4"/>
                    <a:pt x="19" y="4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7" y="8"/>
                    <a:pt x="18" y="9"/>
                    <a:pt x="19" y="10"/>
                  </a:cubicBezTo>
                  <a:cubicBezTo>
                    <a:pt x="19" y="11"/>
                    <a:pt x="20" y="12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8" y="16"/>
                    <a:pt x="19" y="17"/>
                    <a:pt x="18" y="18"/>
                  </a:cubicBezTo>
                  <a:cubicBezTo>
                    <a:pt x="18" y="18"/>
                    <a:pt x="17" y="18"/>
                    <a:pt x="16" y="1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3" name="Freeform 1139"/>
            <p:cNvSpPr>
              <a:spLocks/>
            </p:cNvSpPr>
            <p:nvPr/>
          </p:nvSpPr>
          <p:spPr bwMode="auto">
            <a:xfrm>
              <a:off x="2543" y="2764"/>
              <a:ext cx="55" cy="55"/>
            </a:xfrm>
            <a:custGeom>
              <a:avLst/>
              <a:gdLst>
                <a:gd name="T0" fmla="*/ 189 w 16"/>
                <a:gd name="T1" fmla="*/ 82 h 16"/>
                <a:gd name="T2" fmla="*/ 179 w 16"/>
                <a:gd name="T3" fmla="*/ 58 h 16"/>
                <a:gd name="T4" fmla="*/ 165 w 16"/>
                <a:gd name="T5" fmla="*/ 58 h 16"/>
                <a:gd name="T6" fmla="*/ 131 w 16"/>
                <a:gd name="T7" fmla="*/ 34 h 16"/>
                <a:gd name="T8" fmla="*/ 117 w 16"/>
                <a:gd name="T9" fmla="*/ 10 h 16"/>
                <a:gd name="T10" fmla="*/ 82 w 16"/>
                <a:gd name="T11" fmla="*/ 10 h 16"/>
                <a:gd name="T12" fmla="*/ 72 w 16"/>
                <a:gd name="T13" fmla="*/ 0 h 16"/>
                <a:gd name="T14" fmla="*/ 48 w 16"/>
                <a:gd name="T15" fmla="*/ 0 h 16"/>
                <a:gd name="T16" fmla="*/ 34 w 16"/>
                <a:gd name="T17" fmla="*/ 10 h 16"/>
                <a:gd name="T18" fmla="*/ 10 w 16"/>
                <a:gd name="T19" fmla="*/ 48 h 16"/>
                <a:gd name="T20" fmla="*/ 24 w 16"/>
                <a:gd name="T21" fmla="*/ 82 h 16"/>
                <a:gd name="T22" fmla="*/ 48 w 16"/>
                <a:gd name="T23" fmla="*/ 107 h 16"/>
                <a:gd name="T24" fmla="*/ 24 w 16"/>
                <a:gd name="T25" fmla="*/ 131 h 16"/>
                <a:gd name="T26" fmla="*/ 24 w 16"/>
                <a:gd name="T27" fmla="*/ 165 h 16"/>
                <a:gd name="T28" fmla="*/ 0 w 16"/>
                <a:gd name="T29" fmla="*/ 165 h 16"/>
                <a:gd name="T30" fmla="*/ 24 w 16"/>
                <a:gd name="T31" fmla="*/ 189 h 16"/>
                <a:gd name="T32" fmla="*/ 48 w 16"/>
                <a:gd name="T33" fmla="*/ 189 h 16"/>
                <a:gd name="T34" fmla="*/ 58 w 16"/>
                <a:gd name="T35" fmla="*/ 179 h 16"/>
                <a:gd name="T36" fmla="*/ 82 w 16"/>
                <a:gd name="T37" fmla="*/ 179 h 16"/>
                <a:gd name="T38" fmla="*/ 82 w 16"/>
                <a:gd name="T39" fmla="*/ 189 h 16"/>
                <a:gd name="T40" fmla="*/ 117 w 16"/>
                <a:gd name="T41" fmla="*/ 189 h 16"/>
                <a:gd name="T42" fmla="*/ 131 w 16"/>
                <a:gd name="T43" fmla="*/ 165 h 16"/>
                <a:gd name="T44" fmla="*/ 141 w 16"/>
                <a:gd name="T45" fmla="*/ 131 h 16"/>
                <a:gd name="T46" fmla="*/ 165 w 16"/>
                <a:gd name="T47" fmla="*/ 96 h 16"/>
                <a:gd name="T48" fmla="*/ 189 w 16"/>
                <a:gd name="T49" fmla="*/ 82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16"/>
                <a:gd name="T77" fmla="*/ 16 w 1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16">
                  <a:moveTo>
                    <a:pt x="16" y="7"/>
                  </a:moveTo>
                  <a:cubicBezTo>
                    <a:pt x="16" y="6"/>
                    <a:pt x="16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2" y="3"/>
                    <a:pt x="1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3" y="8"/>
                    <a:pt x="4" y="8"/>
                    <a:pt x="4" y="9"/>
                  </a:cubicBezTo>
                  <a:cubicBezTo>
                    <a:pt x="4" y="10"/>
                    <a:pt x="3" y="10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5" y="15"/>
                    <a:pt x="5" y="15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2"/>
                    <a:pt x="12" y="11"/>
                  </a:cubicBezTo>
                  <a:cubicBezTo>
                    <a:pt x="12" y="10"/>
                    <a:pt x="13" y="9"/>
                    <a:pt x="14" y="8"/>
                  </a:cubicBezTo>
                  <a:cubicBezTo>
                    <a:pt x="14" y="8"/>
                    <a:pt x="15" y="7"/>
                    <a:pt x="16" y="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4" name="Freeform 1140"/>
            <p:cNvSpPr>
              <a:spLocks/>
            </p:cNvSpPr>
            <p:nvPr/>
          </p:nvSpPr>
          <p:spPr bwMode="auto">
            <a:xfrm>
              <a:off x="848" y="2494"/>
              <a:ext cx="14" cy="0"/>
            </a:xfrm>
            <a:custGeom>
              <a:avLst/>
              <a:gdLst>
                <a:gd name="T0" fmla="*/ 24 w 4"/>
                <a:gd name="T1" fmla="*/ 14 w 4"/>
                <a:gd name="T2" fmla="*/ 35 w 4"/>
                <a:gd name="T3" fmla="*/ 49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5" name="Freeform 1141"/>
            <p:cNvSpPr>
              <a:spLocks/>
            </p:cNvSpPr>
            <p:nvPr/>
          </p:nvSpPr>
          <p:spPr bwMode="auto">
            <a:xfrm>
              <a:off x="2204" y="2439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24 w 4"/>
                <a:gd name="T3" fmla="*/ 1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6" name="Freeform 1142"/>
            <p:cNvSpPr>
              <a:spLocks/>
            </p:cNvSpPr>
            <p:nvPr/>
          </p:nvSpPr>
          <p:spPr bwMode="auto">
            <a:xfrm>
              <a:off x="2218" y="2453"/>
              <a:ext cx="0" cy="13"/>
            </a:xfrm>
            <a:custGeom>
              <a:avLst/>
              <a:gdLst>
                <a:gd name="T0" fmla="*/ 23 h 4"/>
                <a:gd name="T1" fmla="*/ 42 h 4"/>
                <a:gd name="T2" fmla="*/ 23 h 4"/>
                <a:gd name="T3" fmla="*/ 0 h 4"/>
                <a:gd name="T4" fmla="*/ 23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2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7" name="Freeform 1143"/>
            <p:cNvSpPr>
              <a:spLocks/>
            </p:cNvSpPr>
            <p:nvPr/>
          </p:nvSpPr>
          <p:spPr bwMode="auto">
            <a:xfrm>
              <a:off x="1993" y="2549"/>
              <a:ext cx="14" cy="14"/>
            </a:xfrm>
            <a:custGeom>
              <a:avLst/>
              <a:gdLst>
                <a:gd name="T0" fmla="*/ 35 w 4"/>
                <a:gd name="T1" fmla="*/ 14 h 4"/>
                <a:gd name="T2" fmla="*/ 49 w 4"/>
                <a:gd name="T3" fmla="*/ 14 h 4"/>
                <a:gd name="T4" fmla="*/ 35 w 4"/>
                <a:gd name="T5" fmla="*/ 24 h 4"/>
                <a:gd name="T6" fmla="*/ 14 w 4"/>
                <a:gd name="T7" fmla="*/ 35 h 4"/>
                <a:gd name="T8" fmla="*/ 35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1"/>
                  </a:moveTo>
                  <a:cubicBezTo>
                    <a:pt x="3" y="1"/>
                    <a:pt x="4" y="0"/>
                    <a:pt x="4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3"/>
                    <a:pt x="1" y="4"/>
                    <a:pt x="1" y="3"/>
                  </a:cubicBezTo>
                  <a:cubicBezTo>
                    <a:pt x="0" y="3"/>
                    <a:pt x="1" y="2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8" name="Freeform 1144"/>
            <p:cNvSpPr>
              <a:spLocks/>
            </p:cNvSpPr>
            <p:nvPr/>
          </p:nvSpPr>
          <p:spPr bwMode="auto">
            <a:xfrm>
              <a:off x="2246" y="2466"/>
              <a:ext cx="13" cy="0"/>
            </a:xfrm>
            <a:custGeom>
              <a:avLst/>
              <a:gdLst>
                <a:gd name="T0" fmla="*/ 32 w 4"/>
                <a:gd name="T1" fmla="*/ 42 w 4"/>
                <a:gd name="T2" fmla="*/ 23 w 4"/>
                <a:gd name="T3" fmla="*/ 0 w 4"/>
                <a:gd name="T4" fmla="*/ 32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9" name="Freeform 1145"/>
            <p:cNvSpPr>
              <a:spLocks/>
            </p:cNvSpPr>
            <p:nvPr/>
          </p:nvSpPr>
          <p:spPr bwMode="auto">
            <a:xfrm>
              <a:off x="2232" y="2466"/>
              <a:ext cx="0" cy="14"/>
            </a:xfrm>
            <a:custGeom>
              <a:avLst/>
              <a:gdLst>
                <a:gd name="T0" fmla="*/ 14 h 4"/>
                <a:gd name="T1" fmla="*/ 0 h 4"/>
                <a:gd name="T2" fmla="*/ 24 h 4"/>
                <a:gd name="T3" fmla="*/ 35 h 4"/>
                <a:gd name="T4" fmla="*/ 1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0" name="Freeform 1146"/>
            <p:cNvSpPr>
              <a:spLocks/>
            </p:cNvSpPr>
            <p:nvPr/>
          </p:nvSpPr>
          <p:spPr bwMode="auto">
            <a:xfrm>
              <a:off x="2304" y="2650"/>
              <a:ext cx="14" cy="0"/>
            </a:xfrm>
            <a:custGeom>
              <a:avLst/>
              <a:gdLst>
                <a:gd name="T0" fmla="*/ 24 w 4"/>
                <a:gd name="T1" fmla="*/ 49 w 4"/>
                <a:gd name="T2" fmla="*/ 24 w 4"/>
                <a:gd name="T3" fmla="*/ 0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1" name="Freeform 1147"/>
            <p:cNvSpPr>
              <a:spLocks/>
            </p:cNvSpPr>
            <p:nvPr/>
          </p:nvSpPr>
          <p:spPr bwMode="auto">
            <a:xfrm>
              <a:off x="2598" y="2861"/>
              <a:ext cx="14" cy="0"/>
            </a:xfrm>
            <a:custGeom>
              <a:avLst/>
              <a:gdLst>
                <a:gd name="T0" fmla="*/ 24 w 4"/>
                <a:gd name="T1" fmla="*/ 14 w 4"/>
                <a:gd name="T2" fmla="*/ 14 w 4"/>
                <a:gd name="T3" fmla="*/ 49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2" name="Freeform 1148"/>
            <p:cNvSpPr>
              <a:spLocks/>
            </p:cNvSpPr>
            <p:nvPr/>
          </p:nvSpPr>
          <p:spPr bwMode="auto">
            <a:xfrm>
              <a:off x="2598" y="2861"/>
              <a:ext cx="14" cy="0"/>
            </a:xfrm>
            <a:custGeom>
              <a:avLst/>
              <a:gdLst>
                <a:gd name="T0" fmla="*/ 35 w 4"/>
                <a:gd name="T1" fmla="*/ 14 w 4"/>
                <a:gd name="T2" fmla="*/ 24 w 4"/>
                <a:gd name="T3" fmla="*/ 49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3" name="Freeform 1149"/>
            <p:cNvSpPr>
              <a:spLocks/>
            </p:cNvSpPr>
            <p:nvPr/>
          </p:nvSpPr>
          <p:spPr bwMode="auto">
            <a:xfrm>
              <a:off x="1965" y="2861"/>
              <a:ext cx="0" cy="14"/>
            </a:xfrm>
            <a:custGeom>
              <a:avLst/>
              <a:gdLst>
                <a:gd name="T0" fmla="*/ 35 h 4"/>
                <a:gd name="T1" fmla="*/ 35 h 4"/>
                <a:gd name="T2" fmla="*/ 24 h 4"/>
                <a:gd name="T3" fmla="*/ 14 h 4"/>
                <a:gd name="T4" fmla="*/ 35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4" name="Freeform 1150"/>
            <p:cNvSpPr>
              <a:spLocks/>
            </p:cNvSpPr>
            <p:nvPr/>
          </p:nvSpPr>
          <p:spPr bwMode="auto">
            <a:xfrm>
              <a:off x="2176" y="2439"/>
              <a:ext cx="0" cy="14"/>
            </a:xfrm>
            <a:custGeom>
              <a:avLst/>
              <a:gdLst>
                <a:gd name="T0" fmla="*/ 24 h 4"/>
                <a:gd name="T1" fmla="*/ 49 h 4"/>
                <a:gd name="T2" fmla="*/ 1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5" name="Freeform 1151"/>
            <p:cNvSpPr>
              <a:spLocks/>
            </p:cNvSpPr>
            <p:nvPr/>
          </p:nvSpPr>
          <p:spPr bwMode="auto">
            <a:xfrm>
              <a:off x="2218" y="2466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24 w 4"/>
                <a:gd name="T3" fmla="*/ 49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6" name="Freeform 1152"/>
            <p:cNvSpPr>
              <a:spLocks/>
            </p:cNvSpPr>
            <p:nvPr/>
          </p:nvSpPr>
          <p:spPr bwMode="auto">
            <a:xfrm>
              <a:off x="848" y="2494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24 w 4"/>
                <a:gd name="T3" fmla="*/ 0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7" name="Freeform 1153"/>
            <p:cNvSpPr>
              <a:spLocks/>
            </p:cNvSpPr>
            <p:nvPr/>
          </p:nvSpPr>
          <p:spPr bwMode="auto">
            <a:xfrm>
              <a:off x="2107" y="2480"/>
              <a:ext cx="0" cy="14"/>
            </a:xfrm>
            <a:custGeom>
              <a:avLst/>
              <a:gdLst>
                <a:gd name="T0" fmla="*/ 49 h 4"/>
                <a:gd name="T1" fmla="*/ 49 h 4"/>
                <a:gd name="T2" fmla="*/ 0 h 4"/>
                <a:gd name="T3" fmla="*/ 0 h 4"/>
                <a:gd name="T4" fmla="*/ 49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8" name="Freeform 1154"/>
            <p:cNvSpPr>
              <a:spLocks/>
            </p:cNvSpPr>
            <p:nvPr/>
          </p:nvSpPr>
          <p:spPr bwMode="auto">
            <a:xfrm>
              <a:off x="2149" y="2466"/>
              <a:ext cx="14" cy="0"/>
            </a:xfrm>
            <a:custGeom>
              <a:avLst/>
              <a:gdLst>
                <a:gd name="T0" fmla="*/ 35 w 4"/>
                <a:gd name="T1" fmla="*/ 0 w 4"/>
                <a:gd name="T2" fmla="*/ 14 w 4"/>
                <a:gd name="T3" fmla="*/ 49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4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9" name="Freeform 1155"/>
            <p:cNvSpPr>
              <a:spLocks/>
            </p:cNvSpPr>
            <p:nvPr/>
          </p:nvSpPr>
          <p:spPr bwMode="auto">
            <a:xfrm>
              <a:off x="2246" y="2480"/>
              <a:ext cx="0" cy="14"/>
            </a:xfrm>
            <a:custGeom>
              <a:avLst/>
              <a:gdLst>
                <a:gd name="T0" fmla="*/ 49 h 4"/>
                <a:gd name="T1" fmla="*/ 49 h 4"/>
                <a:gd name="T2" fmla="*/ 24 h 4"/>
                <a:gd name="T3" fmla="*/ 0 h 4"/>
                <a:gd name="T4" fmla="*/ 49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0" name="Freeform 1156"/>
            <p:cNvSpPr>
              <a:spLocks/>
            </p:cNvSpPr>
            <p:nvPr/>
          </p:nvSpPr>
          <p:spPr bwMode="auto">
            <a:xfrm>
              <a:off x="2401" y="2549"/>
              <a:ext cx="14" cy="0"/>
            </a:xfrm>
            <a:custGeom>
              <a:avLst/>
              <a:gdLst>
                <a:gd name="T0" fmla="*/ 24 w 4"/>
                <a:gd name="T1" fmla="*/ 0 w 4"/>
                <a:gd name="T2" fmla="*/ 24 w 4"/>
                <a:gd name="T3" fmla="*/ 35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1" name="Freeform 1157"/>
            <p:cNvSpPr>
              <a:spLocks/>
            </p:cNvSpPr>
            <p:nvPr/>
          </p:nvSpPr>
          <p:spPr bwMode="auto">
            <a:xfrm>
              <a:off x="2374" y="2650"/>
              <a:ext cx="13" cy="14"/>
            </a:xfrm>
            <a:custGeom>
              <a:avLst/>
              <a:gdLst>
                <a:gd name="T0" fmla="*/ 42 w 4"/>
                <a:gd name="T1" fmla="*/ 24 h 4"/>
                <a:gd name="T2" fmla="*/ 23 w 4"/>
                <a:gd name="T3" fmla="*/ 49 h 4"/>
                <a:gd name="T4" fmla="*/ 0 w 4"/>
                <a:gd name="T5" fmla="*/ 24 h 4"/>
                <a:gd name="T6" fmla="*/ 23 w 4"/>
                <a:gd name="T7" fmla="*/ 0 h 4"/>
                <a:gd name="T8" fmla="*/ 42 w 4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0" y="4"/>
                    <a:pt x="0" y="4"/>
                    <a:pt x="0" y="2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2" name="Freeform 1158"/>
            <p:cNvSpPr>
              <a:spLocks/>
            </p:cNvSpPr>
            <p:nvPr/>
          </p:nvSpPr>
          <p:spPr bwMode="auto">
            <a:xfrm>
              <a:off x="1920" y="2847"/>
              <a:ext cx="18" cy="28"/>
            </a:xfrm>
            <a:custGeom>
              <a:avLst/>
              <a:gdLst>
                <a:gd name="T0" fmla="*/ 0 w 5"/>
                <a:gd name="T1" fmla="*/ 14 h 8"/>
                <a:gd name="T2" fmla="*/ 14 w 5"/>
                <a:gd name="T3" fmla="*/ 0 h 8"/>
                <a:gd name="T4" fmla="*/ 50 w 5"/>
                <a:gd name="T5" fmla="*/ 49 h 8"/>
                <a:gd name="T6" fmla="*/ 65 w 5"/>
                <a:gd name="T7" fmla="*/ 73 h 8"/>
                <a:gd name="T8" fmla="*/ 40 w 5"/>
                <a:gd name="T9" fmla="*/ 98 h 8"/>
                <a:gd name="T10" fmla="*/ 25 w 5"/>
                <a:gd name="T11" fmla="*/ 84 h 8"/>
                <a:gd name="T12" fmla="*/ 14 w 5"/>
                <a:gd name="T13" fmla="*/ 73 h 8"/>
                <a:gd name="T14" fmla="*/ 40 w 5"/>
                <a:gd name="T15" fmla="*/ 59 h 8"/>
                <a:gd name="T16" fmla="*/ 25 w 5"/>
                <a:gd name="T17" fmla="*/ 35 h 8"/>
                <a:gd name="T18" fmla="*/ 0 w 5"/>
                <a:gd name="T19" fmla="*/ 1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8"/>
                <a:gd name="T32" fmla="*/ 5 w 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8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4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3" name="Freeform 1159"/>
            <p:cNvSpPr>
              <a:spLocks/>
            </p:cNvSpPr>
            <p:nvPr/>
          </p:nvSpPr>
          <p:spPr bwMode="auto">
            <a:xfrm>
              <a:off x="2584" y="2861"/>
              <a:ext cx="14" cy="14"/>
            </a:xfrm>
            <a:custGeom>
              <a:avLst/>
              <a:gdLst>
                <a:gd name="T0" fmla="*/ 0 w 4"/>
                <a:gd name="T1" fmla="*/ 49 h 4"/>
                <a:gd name="T2" fmla="*/ 14 w 4"/>
                <a:gd name="T3" fmla="*/ 49 h 4"/>
                <a:gd name="T4" fmla="*/ 35 w 4"/>
                <a:gd name="T5" fmla="*/ 24 h 4"/>
                <a:gd name="T6" fmla="*/ 49 w 4"/>
                <a:gd name="T7" fmla="*/ 0 h 4"/>
                <a:gd name="T8" fmla="*/ 35 w 4"/>
                <a:gd name="T9" fmla="*/ 14 h 4"/>
                <a:gd name="T10" fmla="*/ 24 w 4"/>
                <a:gd name="T11" fmla="*/ 35 h 4"/>
                <a:gd name="T12" fmla="*/ 0 w 4"/>
                <a:gd name="T13" fmla="*/ 49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4" name="Freeform 1160"/>
            <p:cNvSpPr>
              <a:spLocks/>
            </p:cNvSpPr>
            <p:nvPr/>
          </p:nvSpPr>
          <p:spPr bwMode="auto">
            <a:xfrm>
              <a:off x="2612" y="2847"/>
              <a:ext cx="17" cy="14"/>
            </a:xfrm>
            <a:custGeom>
              <a:avLst/>
              <a:gdLst>
                <a:gd name="T0" fmla="*/ 10 w 5"/>
                <a:gd name="T1" fmla="*/ 14 h 4"/>
                <a:gd name="T2" fmla="*/ 10 w 5"/>
                <a:gd name="T3" fmla="*/ 35 h 4"/>
                <a:gd name="T4" fmla="*/ 48 w 5"/>
                <a:gd name="T5" fmla="*/ 35 h 4"/>
                <a:gd name="T6" fmla="*/ 58 w 5"/>
                <a:gd name="T7" fmla="*/ 14 h 4"/>
                <a:gd name="T8" fmla="*/ 34 w 5"/>
                <a:gd name="T9" fmla="*/ 14 h 4"/>
                <a:gd name="T10" fmla="*/ 10 w 5"/>
                <a:gd name="T11" fmla="*/ 1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5" name="Freeform 1161"/>
            <p:cNvSpPr>
              <a:spLocks/>
            </p:cNvSpPr>
            <p:nvPr/>
          </p:nvSpPr>
          <p:spPr bwMode="auto">
            <a:xfrm>
              <a:off x="2612" y="2847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0 h 4"/>
                <a:gd name="T3" fmla="*/ 24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2"/>
                  </a:moveTo>
                  <a:cubicBezTo>
                    <a:pt x="0" y="2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6" name="Freeform 1162"/>
            <p:cNvSpPr>
              <a:spLocks/>
            </p:cNvSpPr>
            <p:nvPr/>
          </p:nvSpPr>
          <p:spPr bwMode="auto">
            <a:xfrm>
              <a:off x="2374" y="2664"/>
              <a:ext cx="13" cy="13"/>
            </a:xfrm>
            <a:custGeom>
              <a:avLst/>
              <a:gdLst>
                <a:gd name="T0" fmla="*/ 10 w 4"/>
                <a:gd name="T1" fmla="*/ 10 h 4"/>
                <a:gd name="T2" fmla="*/ 0 w 4"/>
                <a:gd name="T3" fmla="*/ 32 h 4"/>
                <a:gd name="T4" fmla="*/ 32 w 4"/>
                <a:gd name="T5" fmla="*/ 32 h 4"/>
                <a:gd name="T6" fmla="*/ 42 w 4"/>
                <a:gd name="T7" fmla="*/ 10 h 4"/>
                <a:gd name="T8" fmla="*/ 23 w 4"/>
                <a:gd name="T9" fmla="*/ 10 h 4"/>
                <a:gd name="T10" fmla="*/ 10 w 4"/>
                <a:gd name="T11" fmla="*/ 1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7" name="Freeform 1163"/>
            <p:cNvSpPr>
              <a:spLocks/>
            </p:cNvSpPr>
            <p:nvPr/>
          </p:nvSpPr>
          <p:spPr bwMode="auto">
            <a:xfrm>
              <a:off x="2429" y="2677"/>
              <a:ext cx="14" cy="14"/>
            </a:xfrm>
            <a:custGeom>
              <a:avLst/>
              <a:gdLst>
                <a:gd name="T0" fmla="*/ 24 w 4"/>
                <a:gd name="T1" fmla="*/ 0 h 4"/>
                <a:gd name="T2" fmla="*/ 24 w 4"/>
                <a:gd name="T3" fmla="*/ 24 h 4"/>
                <a:gd name="T4" fmla="*/ 24 w 4"/>
                <a:gd name="T5" fmla="*/ 35 h 4"/>
                <a:gd name="T6" fmla="*/ 0 w 4"/>
                <a:gd name="T7" fmla="*/ 35 h 4"/>
                <a:gd name="T8" fmla="*/ 14 w 4"/>
                <a:gd name="T9" fmla="*/ 49 h 4"/>
                <a:gd name="T10" fmla="*/ 49 w 4"/>
                <a:gd name="T11" fmla="*/ 35 h 4"/>
                <a:gd name="T12" fmla="*/ 49 w 4"/>
                <a:gd name="T13" fmla="*/ 35 h 4"/>
                <a:gd name="T14" fmla="*/ 49 w 4"/>
                <a:gd name="T15" fmla="*/ 14 h 4"/>
                <a:gd name="T16" fmla="*/ 49 w 4"/>
                <a:gd name="T17" fmla="*/ 0 h 4"/>
                <a:gd name="T18" fmla="*/ 24 w 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"/>
                <a:gd name="T32" fmla="*/ 4 w 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">
                  <a:moveTo>
                    <a:pt x="2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8" name="Freeform 1164"/>
            <p:cNvSpPr>
              <a:spLocks/>
            </p:cNvSpPr>
            <p:nvPr/>
          </p:nvSpPr>
          <p:spPr bwMode="auto">
            <a:xfrm>
              <a:off x="2346" y="2536"/>
              <a:ext cx="28" cy="13"/>
            </a:xfrm>
            <a:custGeom>
              <a:avLst/>
              <a:gdLst>
                <a:gd name="T0" fmla="*/ 0 w 8"/>
                <a:gd name="T1" fmla="*/ 10 h 4"/>
                <a:gd name="T2" fmla="*/ 0 w 8"/>
                <a:gd name="T3" fmla="*/ 23 h 4"/>
                <a:gd name="T4" fmla="*/ 14 w 8"/>
                <a:gd name="T5" fmla="*/ 42 h 4"/>
                <a:gd name="T6" fmla="*/ 35 w 8"/>
                <a:gd name="T7" fmla="*/ 42 h 4"/>
                <a:gd name="T8" fmla="*/ 73 w 8"/>
                <a:gd name="T9" fmla="*/ 42 h 4"/>
                <a:gd name="T10" fmla="*/ 98 w 8"/>
                <a:gd name="T11" fmla="*/ 23 h 4"/>
                <a:gd name="T12" fmla="*/ 59 w 8"/>
                <a:gd name="T13" fmla="*/ 10 h 4"/>
                <a:gd name="T14" fmla="*/ 24 w 8"/>
                <a:gd name="T15" fmla="*/ 10 h 4"/>
                <a:gd name="T16" fmla="*/ 0 w 8"/>
                <a:gd name="T17" fmla="*/ 1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9" name="Freeform 1165"/>
            <p:cNvSpPr>
              <a:spLocks/>
            </p:cNvSpPr>
            <p:nvPr/>
          </p:nvSpPr>
          <p:spPr bwMode="auto">
            <a:xfrm>
              <a:off x="2232" y="2494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49 w 4"/>
                <a:gd name="T3" fmla="*/ 35 w 4"/>
                <a:gd name="T4" fmla="*/ 14 w 4"/>
                <a:gd name="T5" fmla="*/ 0 w 4"/>
                <a:gd name="T6" fmla="*/ 14 w 4"/>
                <a:gd name="T7" fmla="*/ 35 w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w 4"/>
                <a:gd name="T17" fmla="*/ 4 w 4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T16" t="0" r="T17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0" name="Freeform 1166"/>
            <p:cNvSpPr>
              <a:spLocks/>
            </p:cNvSpPr>
            <p:nvPr/>
          </p:nvSpPr>
          <p:spPr bwMode="auto">
            <a:xfrm>
              <a:off x="2218" y="2508"/>
              <a:ext cx="59" cy="41"/>
            </a:xfrm>
            <a:custGeom>
              <a:avLst/>
              <a:gdLst>
                <a:gd name="T0" fmla="*/ 194 w 17"/>
                <a:gd name="T1" fmla="*/ 140 h 12"/>
                <a:gd name="T2" fmla="*/ 194 w 17"/>
                <a:gd name="T3" fmla="*/ 130 h 12"/>
                <a:gd name="T4" fmla="*/ 170 w 17"/>
                <a:gd name="T5" fmla="*/ 106 h 12"/>
                <a:gd name="T6" fmla="*/ 194 w 17"/>
                <a:gd name="T7" fmla="*/ 82 h 12"/>
                <a:gd name="T8" fmla="*/ 180 w 17"/>
                <a:gd name="T9" fmla="*/ 72 h 12"/>
                <a:gd name="T10" fmla="*/ 194 w 17"/>
                <a:gd name="T11" fmla="*/ 48 h 12"/>
                <a:gd name="T12" fmla="*/ 194 w 17"/>
                <a:gd name="T13" fmla="*/ 10 h 12"/>
                <a:gd name="T14" fmla="*/ 156 w 17"/>
                <a:gd name="T15" fmla="*/ 10 h 12"/>
                <a:gd name="T16" fmla="*/ 132 w 17"/>
                <a:gd name="T17" fmla="*/ 10 h 12"/>
                <a:gd name="T18" fmla="*/ 97 w 17"/>
                <a:gd name="T19" fmla="*/ 10 h 12"/>
                <a:gd name="T20" fmla="*/ 73 w 17"/>
                <a:gd name="T21" fmla="*/ 24 h 12"/>
                <a:gd name="T22" fmla="*/ 83 w 17"/>
                <a:gd name="T23" fmla="*/ 34 h 12"/>
                <a:gd name="T24" fmla="*/ 108 w 17"/>
                <a:gd name="T25" fmla="*/ 34 h 12"/>
                <a:gd name="T26" fmla="*/ 121 w 17"/>
                <a:gd name="T27" fmla="*/ 82 h 12"/>
                <a:gd name="T28" fmla="*/ 146 w 17"/>
                <a:gd name="T29" fmla="*/ 106 h 12"/>
                <a:gd name="T30" fmla="*/ 121 w 17"/>
                <a:gd name="T31" fmla="*/ 106 h 12"/>
                <a:gd name="T32" fmla="*/ 49 w 17"/>
                <a:gd name="T33" fmla="*/ 106 h 12"/>
                <a:gd name="T34" fmla="*/ 24 w 17"/>
                <a:gd name="T35" fmla="*/ 92 h 12"/>
                <a:gd name="T36" fmla="*/ 0 w 17"/>
                <a:gd name="T37" fmla="*/ 106 h 12"/>
                <a:gd name="T38" fmla="*/ 24 w 17"/>
                <a:gd name="T39" fmla="*/ 130 h 12"/>
                <a:gd name="T40" fmla="*/ 49 w 17"/>
                <a:gd name="T41" fmla="*/ 140 h 12"/>
                <a:gd name="T42" fmla="*/ 97 w 17"/>
                <a:gd name="T43" fmla="*/ 130 h 12"/>
                <a:gd name="T44" fmla="*/ 132 w 17"/>
                <a:gd name="T45" fmla="*/ 130 h 12"/>
                <a:gd name="T46" fmla="*/ 156 w 17"/>
                <a:gd name="T47" fmla="*/ 130 h 12"/>
                <a:gd name="T48" fmla="*/ 194 w 17"/>
                <a:gd name="T49" fmla="*/ 140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2"/>
                <a:gd name="T77" fmla="*/ 17 w 17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2">
                  <a:moveTo>
                    <a:pt x="16" y="12"/>
                  </a:moveTo>
                  <a:cubicBezTo>
                    <a:pt x="16" y="12"/>
                    <a:pt x="16" y="12"/>
                    <a:pt x="16" y="11"/>
                  </a:cubicBezTo>
                  <a:cubicBezTo>
                    <a:pt x="16" y="10"/>
                    <a:pt x="14" y="10"/>
                    <a:pt x="14" y="9"/>
                  </a:cubicBezTo>
                  <a:cubicBezTo>
                    <a:pt x="14" y="9"/>
                    <a:pt x="15" y="8"/>
                    <a:pt x="16" y="7"/>
                  </a:cubicBezTo>
                  <a:cubicBezTo>
                    <a:pt x="16" y="7"/>
                    <a:pt x="15" y="6"/>
                    <a:pt x="15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1"/>
                    <a:pt x="14" y="2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4"/>
                    <a:pt x="9" y="6"/>
                    <a:pt x="10" y="7"/>
                  </a:cubicBezTo>
                  <a:cubicBezTo>
                    <a:pt x="11" y="8"/>
                    <a:pt x="12" y="8"/>
                    <a:pt x="12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8" y="9"/>
                    <a:pt x="6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6" y="12"/>
                    <a:pt x="7" y="11"/>
                    <a:pt x="8" y="11"/>
                  </a:cubicBezTo>
                  <a:cubicBezTo>
                    <a:pt x="9" y="11"/>
                    <a:pt x="10" y="11"/>
                    <a:pt x="11" y="11"/>
                  </a:cubicBezTo>
                  <a:cubicBezTo>
                    <a:pt x="11" y="11"/>
                    <a:pt x="12" y="10"/>
                    <a:pt x="13" y="11"/>
                  </a:cubicBezTo>
                  <a:cubicBezTo>
                    <a:pt x="14" y="11"/>
                    <a:pt x="14" y="12"/>
                    <a:pt x="16" y="1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1" name="Freeform 1167"/>
            <p:cNvSpPr>
              <a:spLocks/>
            </p:cNvSpPr>
            <p:nvPr/>
          </p:nvSpPr>
          <p:spPr bwMode="auto">
            <a:xfrm>
              <a:off x="2149" y="2536"/>
              <a:ext cx="41" cy="13"/>
            </a:xfrm>
            <a:custGeom>
              <a:avLst/>
              <a:gdLst>
                <a:gd name="T0" fmla="*/ 92 w 12"/>
                <a:gd name="T1" fmla="*/ 10 h 4"/>
                <a:gd name="T2" fmla="*/ 140 w 12"/>
                <a:gd name="T3" fmla="*/ 32 h 4"/>
                <a:gd name="T4" fmla="*/ 140 w 12"/>
                <a:gd name="T5" fmla="*/ 42 h 4"/>
                <a:gd name="T6" fmla="*/ 92 w 12"/>
                <a:gd name="T7" fmla="*/ 32 h 4"/>
                <a:gd name="T8" fmla="*/ 82 w 12"/>
                <a:gd name="T9" fmla="*/ 42 h 4"/>
                <a:gd name="T10" fmla="*/ 24 w 12"/>
                <a:gd name="T11" fmla="*/ 32 h 4"/>
                <a:gd name="T12" fmla="*/ 0 w 12"/>
                <a:gd name="T13" fmla="*/ 23 h 4"/>
                <a:gd name="T14" fmla="*/ 10 w 12"/>
                <a:gd name="T15" fmla="*/ 0 h 4"/>
                <a:gd name="T16" fmla="*/ 72 w 12"/>
                <a:gd name="T17" fmla="*/ 10 h 4"/>
                <a:gd name="T18" fmla="*/ 92 w 12"/>
                <a:gd name="T19" fmla="*/ 1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"/>
                <a:gd name="T32" fmla="*/ 12 w 1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">
                  <a:moveTo>
                    <a:pt x="8" y="1"/>
                  </a:moveTo>
                  <a:cubicBezTo>
                    <a:pt x="9" y="1"/>
                    <a:pt x="10" y="2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3" y="0"/>
                    <a:pt x="5" y="1"/>
                    <a:pt x="6" y="1"/>
                  </a:cubicBezTo>
                  <a:cubicBezTo>
                    <a:pt x="7" y="1"/>
                    <a:pt x="7" y="0"/>
                    <a:pt x="8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2" name="Freeform 1168"/>
            <p:cNvSpPr>
              <a:spLocks/>
            </p:cNvSpPr>
            <p:nvPr/>
          </p:nvSpPr>
          <p:spPr bwMode="auto">
            <a:xfrm>
              <a:off x="2048" y="2453"/>
              <a:ext cx="184" cy="69"/>
            </a:xfrm>
            <a:custGeom>
              <a:avLst/>
              <a:gdLst>
                <a:gd name="T0" fmla="*/ 614 w 53"/>
                <a:gd name="T1" fmla="*/ 204 h 20"/>
                <a:gd name="T2" fmla="*/ 639 w 53"/>
                <a:gd name="T3" fmla="*/ 204 h 20"/>
                <a:gd name="T4" fmla="*/ 604 w 53"/>
                <a:gd name="T5" fmla="*/ 228 h 20"/>
                <a:gd name="T6" fmla="*/ 555 w 53"/>
                <a:gd name="T7" fmla="*/ 238 h 20"/>
                <a:gd name="T8" fmla="*/ 483 w 53"/>
                <a:gd name="T9" fmla="*/ 228 h 20"/>
                <a:gd name="T10" fmla="*/ 458 w 53"/>
                <a:gd name="T11" fmla="*/ 238 h 20"/>
                <a:gd name="T12" fmla="*/ 424 w 53"/>
                <a:gd name="T13" fmla="*/ 238 h 20"/>
                <a:gd name="T14" fmla="*/ 424 w 53"/>
                <a:gd name="T15" fmla="*/ 228 h 20"/>
                <a:gd name="T16" fmla="*/ 458 w 53"/>
                <a:gd name="T17" fmla="*/ 204 h 20"/>
                <a:gd name="T18" fmla="*/ 444 w 53"/>
                <a:gd name="T19" fmla="*/ 179 h 20"/>
                <a:gd name="T20" fmla="*/ 399 w 53"/>
                <a:gd name="T21" fmla="*/ 179 h 20"/>
                <a:gd name="T22" fmla="*/ 375 w 53"/>
                <a:gd name="T23" fmla="*/ 155 h 20"/>
                <a:gd name="T24" fmla="*/ 375 w 53"/>
                <a:gd name="T25" fmla="*/ 121 h 20"/>
                <a:gd name="T26" fmla="*/ 337 w 53"/>
                <a:gd name="T27" fmla="*/ 121 h 20"/>
                <a:gd name="T28" fmla="*/ 288 w 53"/>
                <a:gd name="T29" fmla="*/ 97 h 20"/>
                <a:gd name="T30" fmla="*/ 264 w 53"/>
                <a:gd name="T31" fmla="*/ 72 h 20"/>
                <a:gd name="T32" fmla="*/ 229 w 53"/>
                <a:gd name="T33" fmla="*/ 83 h 20"/>
                <a:gd name="T34" fmla="*/ 205 w 53"/>
                <a:gd name="T35" fmla="*/ 72 h 20"/>
                <a:gd name="T36" fmla="*/ 170 w 53"/>
                <a:gd name="T37" fmla="*/ 72 h 20"/>
                <a:gd name="T38" fmla="*/ 170 w 53"/>
                <a:gd name="T39" fmla="*/ 59 h 20"/>
                <a:gd name="T40" fmla="*/ 194 w 53"/>
                <a:gd name="T41" fmla="*/ 48 h 20"/>
                <a:gd name="T42" fmla="*/ 146 w 53"/>
                <a:gd name="T43" fmla="*/ 35 h 20"/>
                <a:gd name="T44" fmla="*/ 97 w 53"/>
                <a:gd name="T45" fmla="*/ 48 h 20"/>
                <a:gd name="T46" fmla="*/ 59 w 53"/>
                <a:gd name="T47" fmla="*/ 72 h 20"/>
                <a:gd name="T48" fmla="*/ 35 w 53"/>
                <a:gd name="T49" fmla="*/ 97 h 20"/>
                <a:gd name="T50" fmla="*/ 0 w 53"/>
                <a:gd name="T51" fmla="*/ 97 h 20"/>
                <a:gd name="T52" fmla="*/ 24 w 53"/>
                <a:gd name="T53" fmla="*/ 72 h 20"/>
                <a:gd name="T54" fmla="*/ 35 w 53"/>
                <a:gd name="T55" fmla="*/ 48 h 20"/>
                <a:gd name="T56" fmla="*/ 97 w 53"/>
                <a:gd name="T57" fmla="*/ 10 h 20"/>
                <a:gd name="T58" fmla="*/ 170 w 53"/>
                <a:gd name="T59" fmla="*/ 0 h 20"/>
                <a:gd name="T60" fmla="*/ 215 w 53"/>
                <a:gd name="T61" fmla="*/ 0 h 20"/>
                <a:gd name="T62" fmla="*/ 264 w 53"/>
                <a:gd name="T63" fmla="*/ 10 h 20"/>
                <a:gd name="T64" fmla="*/ 278 w 53"/>
                <a:gd name="T65" fmla="*/ 24 h 20"/>
                <a:gd name="T66" fmla="*/ 302 w 53"/>
                <a:gd name="T67" fmla="*/ 24 h 20"/>
                <a:gd name="T68" fmla="*/ 326 w 53"/>
                <a:gd name="T69" fmla="*/ 59 h 20"/>
                <a:gd name="T70" fmla="*/ 385 w 53"/>
                <a:gd name="T71" fmla="*/ 59 h 20"/>
                <a:gd name="T72" fmla="*/ 410 w 53"/>
                <a:gd name="T73" fmla="*/ 97 h 20"/>
                <a:gd name="T74" fmla="*/ 424 w 53"/>
                <a:gd name="T75" fmla="*/ 97 h 20"/>
                <a:gd name="T76" fmla="*/ 399 w 53"/>
                <a:gd name="T77" fmla="*/ 59 h 20"/>
                <a:gd name="T78" fmla="*/ 399 w 53"/>
                <a:gd name="T79" fmla="*/ 59 h 20"/>
                <a:gd name="T80" fmla="*/ 434 w 53"/>
                <a:gd name="T81" fmla="*/ 97 h 20"/>
                <a:gd name="T82" fmla="*/ 434 w 53"/>
                <a:gd name="T83" fmla="*/ 107 h 20"/>
                <a:gd name="T84" fmla="*/ 469 w 53"/>
                <a:gd name="T85" fmla="*/ 107 h 20"/>
                <a:gd name="T86" fmla="*/ 507 w 53"/>
                <a:gd name="T87" fmla="*/ 131 h 20"/>
                <a:gd name="T88" fmla="*/ 517 w 53"/>
                <a:gd name="T89" fmla="*/ 155 h 20"/>
                <a:gd name="T90" fmla="*/ 555 w 53"/>
                <a:gd name="T91" fmla="*/ 155 h 20"/>
                <a:gd name="T92" fmla="*/ 542 w 53"/>
                <a:gd name="T93" fmla="*/ 179 h 20"/>
                <a:gd name="T94" fmla="*/ 580 w 53"/>
                <a:gd name="T95" fmla="*/ 179 h 20"/>
                <a:gd name="T96" fmla="*/ 614 w 53"/>
                <a:gd name="T97" fmla="*/ 179 h 20"/>
                <a:gd name="T98" fmla="*/ 614 w 53"/>
                <a:gd name="T99" fmla="*/ 204 h 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"/>
                <a:gd name="T151" fmla="*/ 0 h 20"/>
                <a:gd name="T152" fmla="*/ 53 w 53"/>
                <a:gd name="T153" fmla="*/ 20 h 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" h="20">
                  <a:moveTo>
                    <a:pt x="51" y="17"/>
                  </a:moveTo>
                  <a:cubicBezTo>
                    <a:pt x="52" y="17"/>
                    <a:pt x="53" y="17"/>
                    <a:pt x="53" y="17"/>
                  </a:cubicBezTo>
                  <a:cubicBezTo>
                    <a:pt x="52" y="18"/>
                    <a:pt x="50" y="18"/>
                    <a:pt x="50" y="19"/>
                  </a:cubicBezTo>
                  <a:cubicBezTo>
                    <a:pt x="49" y="19"/>
                    <a:pt x="47" y="20"/>
                    <a:pt x="46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6" y="18"/>
                    <a:pt x="37" y="18"/>
                    <a:pt x="38" y="17"/>
                  </a:cubicBezTo>
                  <a:cubicBezTo>
                    <a:pt x="38" y="16"/>
                    <a:pt x="37" y="16"/>
                    <a:pt x="37" y="15"/>
                  </a:cubicBezTo>
                  <a:cubicBezTo>
                    <a:pt x="36" y="15"/>
                    <a:pt x="35" y="15"/>
                    <a:pt x="33" y="15"/>
                  </a:cubicBezTo>
                  <a:cubicBezTo>
                    <a:pt x="33" y="15"/>
                    <a:pt x="31" y="14"/>
                    <a:pt x="31" y="13"/>
                  </a:cubicBezTo>
                  <a:cubicBezTo>
                    <a:pt x="31" y="12"/>
                    <a:pt x="31" y="11"/>
                    <a:pt x="31" y="10"/>
                  </a:cubicBezTo>
                  <a:cubicBezTo>
                    <a:pt x="30" y="9"/>
                    <a:pt x="29" y="10"/>
                    <a:pt x="28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3" y="8"/>
                    <a:pt x="23" y="7"/>
                    <a:pt x="22" y="6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8" y="7"/>
                    <a:pt x="18" y="6"/>
                    <a:pt x="17" y="6"/>
                  </a:cubicBezTo>
                  <a:cubicBezTo>
                    <a:pt x="16" y="6"/>
                    <a:pt x="14" y="6"/>
                    <a:pt x="14" y="6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5" y="3"/>
                    <a:pt x="13" y="3"/>
                    <a:pt x="12" y="3"/>
                  </a:cubicBezTo>
                  <a:cubicBezTo>
                    <a:pt x="11" y="3"/>
                    <a:pt x="10" y="4"/>
                    <a:pt x="8" y="4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2" y="9"/>
                    <a:pt x="1" y="8"/>
                    <a:pt x="0" y="8"/>
                  </a:cubicBezTo>
                  <a:cubicBezTo>
                    <a:pt x="0" y="7"/>
                    <a:pt x="2" y="7"/>
                    <a:pt x="2" y="6"/>
                  </a:cubicBezTo>
                  <a:cubicBezTo>
                    <a:pt x="3" y="6"/>
                    <a:pt x="3" y="4"/>
                    <a:pt x="3" y="4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5" y="0"/>
                    <a:pt x="17" y="0"/>
                    <a:pt x="18" y="0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2" y="1"/>
                    <a:pt x="22" y="1"/>
                    <a:pt x="23" y="2"/>
                  </a:cubicBezTo>
                  <a:cubicBezTo>
                    <a:pt x="24" y="2"/>
                    <a:pt x="24" y="1"/>
                    <a:pt x="25" y="2"/>
                  </a:cubicBezTo>
                  <a:cubicBezTo>
                    <a:pt x="26" y="2"/>
                    <a:pt x="26" y="4"/>
                    <a:pt x="27" y="5"/>
                  </a:cubicBezTo>
                  <a:cubicBezTo>
                    <a:pt x="29" y="6"/>
                    <a:pt x="30" y="5"/>
                    <a:pt x="32" y="5"/>
                  </a:cubicBezTo>
                  <a:cubicBezTo>
                    <a:pt x="33" y="6"/>
                    <a:pt x="33" y="7"/>
                    <a:pt x="34" y="8"/>
                  </a:cubicBezTo>
                  <a:cubicBezTo>
                    <a:pt x="34" y="8"/>
                    <a:pt x="35" y="8"/>
                    <a:pt x="35" y="8"/>
                  </a:cubicBezTo>
                  <a:cubicBezTo>
                    <a:pt x="34" y="6"/>
                    <a:pt x="33" y="6"/>
                    <a:pt x="33" y="5"/>
                  </a:cubicBezTo>
                  <a:cubicBezTo>
                    <a:pt x="33" y="5"/>
                    <a:pt x="33" y="4"/>
                    <a:pt x="33" y="5"/>
                  </a:cubicBezTo>
                  <a:cubicBezTo>
                    <a:pt x="34" y="6"/>
                    <a:pt x="35" y="6"/>
                    <a:pt x="36" y="8"/>
                  </a:cubicBezTo>
                  <a:cubicBezTo>
                    <a:pt x="37" y="8"/>
                    <a:pt x="36" y="8"/>
                    <a:pt x="36" y="9"/>
                  </a:cubicBezTo>
                  <a:cubicBezTo>
                    <a:pt x="37" y="9"/>
                    <a:pt x="38" y="9"/>
                    <a:pt x="39" y="9"/>
                  </a:cubicBezTo>
                  <a:cubicBezTo>
                    <a:pt x="40" y="10"/>
                    <a:pt x="41" y="10"/>
                    <a:pt x="42" y="11"/>
                  </a:cubicBezTo>
                  <a:cubicBezTo>
                    <a:pt x="43" y="11"/>
                    <a:pt x="43" y="12"/>
                    <a:pt x="43" y="13"/>
                  </a:cubicBezTo>
                  <a:cubicBezTo>
                    <a:pt x="44" y="13"/>
                    <a:pt x="46" y="12"/>
                    <a:pt x="46" y="13"/>
                  </a:cubicBezTo>
                  <a:cubicBezTo>
                    <a:pt x="47" y="14"/>
                    <a:pt x="44" y="15"/>
                    <a:pt x="45" y="15"/>
                  </a:cubicBezTo>
                  <a:cubicBezTo>
                    <a:pt x="46" y="16"/>
                    <a:pt x="47" y="15"/>
                    <a:pt x="48" y="15"/>
                  </a:cubicBezTo>
                  <a:cubicBezTo>
                    <a:pt x="49" y="15"/>
                    <a:pt x="50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3" name="Freeform 1169"/>
            <p:cNvSpPr>
              <a:spLocks/>
            </p:cNvSpPr>
            <p:nvPr/>
          </p:nvSpPr>
          <p:spPr bwMode="auto">
            <a:xfrm>
              <a:off x="2076" y="2480"/>
              <a:ext cx="14" cy="14"/>
            </a:xfrm>
            <a:custGeom>
              <a:avLst/>
              <a:gdLst>
                <a:gd name="T0" fmla="*/ 35 w 4"/>
                <a:gd name="T1" fmla="*/ 0 h 4"/>
                <a:gd name="T2" fmla="*/ 49 w 4"/>
                <a:gd name="T3" fmla="*/ 35 h 4"/>
                <a:gd name="T4" fmla="*/ 14 w 4"/>
                <a:gd name="T5" fmla="*/ 35 h 4"/>
                <a:gd name="T6" fmla="*/ 14 w 4"/>
                <a:gd name="T7" fmla="*/ 24 h 4"/>
                <a:gd name="T8" fmla="*/ 14 w 4"/>
                <a:gd name="T9" fmla="*/ 0 h 4"/>
                <a:gd name="T10" fmla="*/ 35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4" name="Freeform 1170"/>
            <p:cNvSpPr>
              <a:spLocks/>
            </p:cNvSpPr>
            <p:nvPr/>
          </p:nvSpPr>
          <p:spPr bwMode="auto">
            <a:xfrm>
              <a:off x="2163" y="2425"/>
              <a:ext cx="13" cy="14"/>
            </a:xfrm>
            <a:custGeom>
              <a:avLst/>
              <a:gdLst>
                <a:gd name="T0" fmla="*/ 32 w 4"/>
                <a:gd name="T1" fmla="*/ 0 h 4"/>
                <a:gd name="T2" fmla="*/ 23 w 4"/>
                <a:gd name="T3" fmla="*/ 0 h 4"/>
                <a:gd name="T4" fmla="*/ 0 w 4"/>
                <a:gd name="T5" fmla="*/ 24 h 4"/>
                <a:gd name="T6" fmla="*/ 23 w 4"/>
                <a:gd name="T7" fmla="*/ 35 h 4"/>
                <a:gd name="T8" fmla="*/ 42 w 4"/>
                <a:gd name="T9" fmla="*/ 35 h 4"/>
                <a:gd name="T10" fmla="*/ 32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2" y="3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5" name="Freeform 1171"/>
            <p:cNvSpPr>
              <a:spLocks/>
            </p:cNvSpPr>
            <p:nvPr/>
          </p:nvSpPr>
          <p:spPr bwMode="auto">
            <a:xfrm>
              <a:off x="2176" y="2394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14 w 4"/>
                <a:gd name="T3" fmla="*/ 14 h 4"/>
                <a:gd name="T4" fmla="*/ 35 w 4"/>
                <a:gd name="T5" fmla="*/ 24 h 4"/>
                <a:gd name="T6" fmla="*/ 24 w 4"/>
                <a:gd name="T7" fmla="*/ 35 h 4"/>
                <a:gd name="T8" fmla="*/ 14 w 4"/>
                <a:gd name="T9" fmla="*/ 49 h 4"/>
                <a:gd name="T10" fmla="*/ 24 w 4"/>
                <a:gd name="T11" fmla="*/ 49 h 4"/>
                <a:gd name="T12" fmla="*/ 24 w 4"/>
                <a:gd name="T13" fmla="*/ 49 h 4"/>
                <a:gd name="T14" fmla="*/ 49 w 4"/>
                <a:gd name="T15" fmla="*/ 24 h 4"/>
                <a:gd name="T16" fmla="*/ 49 w 4"/>
                <a:gd name="T17" fmla="*/ 14 h 4"/>
                <a:gd name="T18" fmla="*/ 24 w 4"/>
                <a:gd name="T19" fmla="*/ 14 h 4"/>
                <a:gd name="T20" fmla="*/ 14 w 4"/>
                <a:gd name="T21" fmla="*/ 1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4"/>
                <a:gd name="T35" fmla="*/ 4 w 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4">
                  <a:moveTo>
                    <a:pt x="1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2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" name="Freeform 1172"/>
            <p:cNvSpPr>
              <a:spLocks/>
            </p:cNvSpPr>
            <p:nvPr/>
          </p:nvSpPr>
          <p:spPr bwMode="auto">
            <a:xfrm>
              <a:off x="2190" y="2425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35 w 4"/>
                <a:gd name="T3" fmla="*/ 14 h 4"/>
                <a:gd name="T4" fmla="*/ 49 w 4"/>
                <a:gd name="T5" fmla="*/ 35 h 4"/>
                <a:gd name="T6" fmla="*/ 49 w 4"/>
                <a:gd name="T7" fmla="*/ 35 h 4"/>
                <a:gd name="T8" fmla="*/ 49 w 4"/>
                <a:gd name="T9" fmla="*/ 14 h 4"/>
                <a:gd name="T10" fmla="*/ 24 w 4"/>
                <a:gd name="T11" fmla="*/ 0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4" y="2"/>
                    <a:pt x="3" y="3"/>
                    <a:pt x="4" y="3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7" name="Freeform 1173"/>
            <p:cNvSpPr>
              <a:spLocks/>
            </p:cNvSpPr>
            <p:nvPr/>
          </p:nvSpPr>
          <p:spPr bwMode="auto">
            <a:xfrm>
              <a:off x="3207" y="1280"/>
              <a:ext cx="0" cy="13"/>
            </a:xfrm>
            <a:custGeom>
              <a:avLst/>
              <a:gdLst>
                <a:gd name="T0" fmla="*/ 32 h 4"/>
                <a:gd name="T1" fmla="*/ 42 h 4"/>
                <a:gd name="T2" fmla="*/ 23 h 4"/>
                <a:gd name="T3" fmla="*/ 10 h 4"/>
                <a:gd name="T4" fmla="*/ 32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" name="Freeform 1174"/>
            <p:cNvSpPr>
              <a:spLocks/>
            </p:cNvSpPr>
            <p:nvPr/>
          </p:nvSpPr>
          <p:spPr bwMode="auto">
            <a:xfrm>
              <a:off x="3166" y="1151"/>
              <a:ext cx="13" cy="14"/>
            </a:xfrm>
            <a:custGeom>
              <a:avLst/>
              <a:gdLst>
                <a:gd name="T0" fmla="*/ 32 w 4"/>
                <a:gd name="T1" fmla="*/ 24 h 4"/>
                <a:gd name="T2" fmla="*/ 42 w 4"/>
                <a:gd name="T3" fmla="*/ 49 h 4"/>
                <a:gd name="T4" fmla="*/ 10 w 4"/>
                <a:gd name="T5" fmla="*/ 35 h 4"/>
                <a:gd name="T6" fmla="*/ 0 w 4"/>
                <a:gd name="T7" fmla="*/ 0 h 4"/>
                <a:gd name="T8" fmla="*/ 32 w 4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3" y="2"/>
                    <a:pt x="4" y="4"/>
                    <a:pt x="4" y="4"/>
                  </a:cubicBezTo>
                  <a:cubicBezTo>
                    <a:pt x="3" y="4"/>
                    <a:pt x="2" y="3"/>
                    <a:pt x="1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" name="Freeform 1175"/>
            <p:cNvSpPr>
              <a:spLocks/>
            </p:cNvSpPr>
            <p:nvPr/>
          </p:nvSpPr>
          <p:spPr bwMode="auto">
            <a:xfrm>
              <a:off x="3179" y="1151"/>
              <a:ext cx="14" cy="14"/>
            </a:xfrm>
            <a:custGeom>
              <a:avLst/>
              <a:gdLst>
                <a:gd name="T0" fmla="*/ 24 w 4"/>
                <a:gd name="T1" fmla="*/ 35 h 4"/>
                <a:gd name="T2" fmla="*/ 35 w 4"/>
                <a:gd name="T3" fmla="*/ 49 h 4"/>
                <a:gd name="T4" fmla="*/ 24 w 4"/>
                <a:gd name="T5" fmla="*/ 35 h 4"/>
                <a:gd name="T6" fmla="*/ 0 w 4"/>
                <a:gd name="T7" fmla="*/ 0 h 4"/>
                <a:gd name="T8" fmla="*/ 24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3" y="3"/>
                    <a:pt x="4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" name="Freeform 1176"/>
            <p:cNvSpPr>
              <a:spLocks/>
            </p:cNvSpPr>
            <p:nvPr/>
          </p:nvSpPr>
          <p:spPr bwMode="auto">
            <a:xfrm>
              <a:off x="2782" y="1138"/>
              <a:ext cx="0" cy="13"/>
            </a:xfrm>
            <a:custGeom>
              <a:avLst/>
              <a:gdLst>
                <a:gd name="T0" fmla="*/ 32 h 4"/>
                <a:gd name="T1" fmla="*/ 42 h 4"/>
                <a:gd name="T2" fmla="*/ 32 h 4"/>
                <a:gd name="T3" fmla="*/ 0 h 4"/>
                <a:gd name="T4" fmla="*/ 32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" name="Freeform 1177"/>
            <p:cNvSpPr>
              <a:spLocks/>
            </p:cNvSpPr>
            <p:nvPr/>
          </p:nvSpPr>
          <p:spPr bwMode="auto">
            <a:xfrm>
              <a:off x="2799" y="1138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24 w 4"/>
                <a:gd name="T3" fmla="*/ 0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" name="Freeform 1178"/>
            <p:cNvSpPr>
              <a:spLocks/>
            </p:cNvSpPr>
            <p:nvPr/>
          </p:nvSpPr>
          <p:spPr bwMode="auto">
            <a:xfrm>
              <a:off x="2882" y="1124"/>
              <a:ext cx="28" cy="0"/>
            </a:xfrm>
            <a:custGeom>
              <a:avLst/>
              <a:gdLst>
                <a:gd name="T0" fmla="*/ 59 w 8"/>
                <a:gd name="T1" fmla="*/ 98 w 8"/>
                <a:gd name="T2" fmla="*/ 49 w 8"/>
                <a:gd name="T3" fmla="*/ 14 w 8"/>
                <a:gd name="T4" fmla="*/ 59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8"/>
                <a:gd name="T11" fmla="*/ 8 w 8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8">
                  <a:moveTo>
                    <a:pt x="5" y="0"/>
                  </a:moveTo>
                  <a:cubicBezTo>
                    <a:pt x="6" y="0"/>
                    <a:pt x="8" y="0"/>
                    <a:pt x="8" y="0"/>
                  </a:cubicBezTo>
                  <a:cubicBezTo>
                    <a:pt x="8" y="0"/>
                    <a:pt x="5" y="0"/>
                    <a:pt x="4" y="0"/>
                  </a:cubicBezTo>
                  <a:cubicBezTo>
                    <a:pt x="3" y="0"/>
                    <a:pt x="0" y="0"/>
                    <a:pt x="1" y="0"/>
                  </a:cubicBezTo>
                  <a:cubicBezTo>
                    <a:pt x="1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" name="Freeform 1179"/>
            <p:cNvSpPr>
              <a:spLocks/>
            </p:cNvSpPr>
            <p:nvPr/>
          </p:nvSpPr>
          <p:spPr bwMode="auto">
            <a:xfrm>
              <a:off x="3179" y="1363"/>
              <a:ext cx="14" cy="17"/>
            </a:xfrm>
            <a:custGeom>
              <a:avLst/>
              <a:gdLst>
                <a:gd name="T0" fmla="*/ 35 w 4"/>
                <a:gd name="T1" fmla="*/ 34 h 5"/>
                <a:gd name="T2" fmla="*/ 24 w 4"/>
                <a:gd name="T3" fmla="*/ 58 h 5"/>
                <a:gd name="T4" fmla="*/ 14 w 4"/>
                <a:gd name="T5" fmla="*/ 34 h 5"/>
                <a:gd name="T6" fmla="*/ 24 w 4"/>
                <a:gd name="T7" fmla="*/ 0 h 5"/>
                <a:gd name="T8" fmla="*/ 35 w 4"/>
                <a:gd name="T9" fmla="*/ 3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3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0" y="3"/>
                    <a:pt x="1" y="3"/>
                  </a:cubicBezTo>
                  <a:cubicBezTo>
                    <a:pt x="1" y="2"/>
                    <a:pt x="1" y="0"/>
                    <a:pt x="2" y="0"/>
                  </a:cubicBezTo>
                  <a:cubicBezTo>
                    <a:pt x="4" y="0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4" name="Freeform 1180"/>
            <p:cNvSpPr>
              <a:spLocks/>
            </p:cNvSpPr>
            <p:nvPr/>
          </p:nvSpPr>
          <p:spPr bwMode="auto">
            <a:xfrm>
              <a:off x="3207" y="1238"/>
              <a:ext cx="0" cy="14"/>
            </a:xfrm>
            <a:custGeom>
              <a:avLst/>
              <a:gdLst>
                <a:gd name="T0" fmla="*/ 24 h 4"/>
                <a:gd name="T1" fmla="*/ 35 h 4"/>
                <a:gd name="T2" fmla="*/ 24 h 4"/>
                <a:gd name="T3" fmla="*/ 0 h 4"/>
                <a:gd name="T4" fmla="*/ 24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4"/>
                <a:gd name="T11" fmla="*/ 4 h 4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4">
                  <a:moveTo>
                    <a:pt x="0" y="2"/>
                  </a:move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5" name="Freeform 1181"/>
            <p:cNvSpPr>
              <a:spLocks/>
            </p:cNvSpPr>
            <p:nvPr/>
          </p:nvSpPr>
          <p:spPr bwMode="auto">
            <a:xfrm>
              <a:off x="3179" y="1210"/>
              <a:ext cx="14" cy="14"/>
            </a:xfrm>
            <a:custGeom>
              <a:avLst/>
              <a:gdLst>
                <a:gd name="T0" fmla="*/ 24 w 4"/>
                <a:gd name="T1" fmla="*/ 35 h 4"/>
                <a:gd name="T2" fmla="*/ 14 w 4"/>
                <a:gd name="T3" fmla="*/ 35 h 4"/>
                <a:gd name="T4" fmla="*/ 14 w 4"/>
                <a:gd name="T5" fmla="*/ 14 h 4"/>
                <a:gd name="T6" fmla="*/ 49 w 4"/>
                <a:gd name="T7" fmla="*/ 0 h 4"/>
                <a:gd name="T8" fmla="*/ 24 w 4"/>
                <a:gd name="T9" fmla="*/ 3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1" y="3"/>
                    <a:pt x="1" y="4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6" name="Freeform 1182"/>
            <p:cNvSpPr>
              <a:spLocks/>
            </p:cNvSpPr>
            <p:nvPr/>
          </p:nvSpPr>
          <p:spPr bwMode="auto">
            <a:xfrm>
              <a:off x="2896" y="1124"/>
              <a:ext cx="14" cy="0"/>
            </a:xfrm>
            <a:custGeom>
              <a:avLst/>
              <a:gdLst>
                <a:gd name="T0" fmla="*/ 35 w 4"/>
                <a:gd name="T1" fmla="*/ 49 w 4"/>
                <a:gd name="T2" fmla="*/ 24 w 4"/>
                <a:gd name="T3" fmla="*/ 1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7" name="Freeform 1183"/>
            <p:cNvSpPr>
              <a:spLocks/>
            </p:cNvSpPr>
            <p:nvPr/>
          </p:nvSpPr>
          <p:spPr bwMode="auto">
            <a:xfrm>
              <a:off x="2699" y="1491"/>
              <a:ext cx="13" cy="13"/>
            </a:xfrm>
            <a:custGeom>
              <a:avLst/>
              <a:gdLst>
                <a:gd name="T0" fmla="*/ 42 w 4"/>
                <a:gd name="T1" fmla="*/ 23 h 4"/>
                <a:gd name="T2" fmla="*/ 23 w 4"/>
                <a:gd name="T3" fmla="*/ 42 h 4"/>
                <a:gd name="T4" fmla="*/ 10 w 4"/>
                <a:gd name="T5" fmla="*/ 23 h 4"/>
                <a:gd name="T6" fmla="*/ 23 w 4"/>
                <a:gd name="T7" fmla="*/ 0 h 4"/>
                <a:gd name="T8" fmla="*/ 42 w 4"/>
                <a:gd name="T9" fmla="*/ 2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2"/>
                    <a:pt x="1" y="0"/>
                    <a:pt x="2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8" name="Freeform 1184"/>
            <p:cNvSpPr>
              <a:spLocks/>
            </p:cNvSpPr>
            <p:nvPr/>
          </p:nvSpPr>
          <p:spPr bwMode="auto">
            <a:xfrm>
              <a:off x="2882" y="1605"/>
              <a:ext cx="14" cy="0"/>
            </a:xfrm>
            <a:custGeom>
              <a:avLst/>
              <a:gdLst>
                <a:gd name="T0" fmla="*/ 35 w 4"/>
                <a:gd name="T1" fmla="*/ 35 w 4"/>
                <a:gd name="T2" fmla="*/ 24 w 4"/>
                <a:gd name="T3" fmla="*/ 14 w 4"/>
                <a:gd name="T4" fmla="*/ 35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3" y="0"/>
                  </a:moveTo>
                  <a:cubicBezTo>
                    <a:pt x="3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9" name="Freeform 1185"/>
            <p:cNvSpPr>
              <a:spLocks/>
            </p:cNvSpPr>
            <p:nvPr/>
          </p:nvSpPr>
          <p:spPr bwMode="auto">
            <a:xfrm>
              <a:off x="3179" y="1266"/>
              <a:ext cx="14" cy="14"/>
            </a:xfrm>
            <a:custGeom>
              <a:avLst/>
              <a:gdLst>
                <a:gd name="T0" fmla="*/ 24 w 4"/>
                <a:gd name="T1" fmla="*/ 49 h 4"/>
                <a:gd name="T2" fmla="*/ 14 w 4"/>
                <a:gd name="T3" fmla="*/ 49 h 4"/>
                <a:gd name="T4" fmla="*/ 14 w 4"/>
                <a:gd name="T5" fmla="*/ 35 h 4"/>
                <a:gd name="T6" fmla="*/ 24 w 4"/>
                <a:gd name="T7" fmla="*/ 14 h 4"/>
                <a:gd name="T8" fmla="*/ 24 w 4"/>
                <a:gd name="T9" fmla="*/ 4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4" y="3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0" name="Freeform 1186"/>
            <p:cNvSpPr>
              <a:spLocks/>
            </p:cNvSpPr>
            <p:nvPr/>
          </p:nvSpPr>
          <p:spPr bwMode="auto">
            <a:xfrm>
              <a:off x="3179" y="1252"/>
              <a:ext cx="14" cy="0"/>
            </a:xfrm>
            <a:custGeom>
              <a:avLst/>
              <a:gdLst>
                <a:gd name="T0" fmla="*/ 24 w 4"/>
                <a:gd name="T1" fmla="*/ 14 w 4"/>
                <a:gd name="T2" fmla="*/ 0 w 4"/>
                <a:gd name="T3" fmla="*/ 24 w 4"/>
                <a:gd name="T4" fmla="*/ 24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1" name="Freeform 1187"/>
            <p:cNvSpPr>
              <a:spLocks/>
            </p:cNvSpPr>
            <p:nvPr/>
          </p:nvSpPr>
          <p:spPr bwMode="auto">
            <a:xfrm>
              <a:off x="2429" y="1110"/>
              <a:ext cx="861" cy="623"/>
            </a:xfrm>
            <a:custGeom>
              <a:avLst/>
              <a:gdLst>
                <a:gd name="T0" fmla="*/ 2701 w 249"/>
                <a:gd name="T1" fmla="*/ 301 h 180"/>
                <a:gd name="T2" fmla="*/ 2797 w 249"/>
                <a:gd name="T3" fmla="*/ 336 h 180"/>
                <a:gd name="T4" fmla="*/ 2642 w 249"/>
                <a:gd name="T5" fmla="*/ 370 h 180"/>
                <a:gd name="T6" fmla="*/ 2631 w 249"/>
                <a:gd name="T7" fmla="*/ 457 h 180"/>
                <a:gd name="T8" fmla="*/ 2548 w 249"/>
                <a:gd name="T9" fmla="*/ 588 h 180"/>
                <a:gd name="T10" fmla="*/ 2631 w 249"/>
                <a:gd name="T11" fmla="*/ 647 h 180"/>
                <a:gd name="T12" fmla="*/ 2559 w 249"/>
                <a:gd name="T13" fmla="*/ 696 h 180"/>
                <a:gd name="T14" fmla="*/ 2583 w 249"/>
                <a:gd name="T15" fmla="*/ 755 h 180"/>
                <a:gd name="T16" fmla="*/ 2593 w 249"/>
                <a:gd name="T17" fmla="*/ 851 h 180"/>
                <a:gd name="T18" fmla="*/ 2486 w 249"/>
                <a:gd name="T19" fmla="*/ 862 h 180"/>
                <a:gd name="T20" fmla="*/ 2618 w 249"/>
                <a:gd name="T21" fmla="*/ 924 h 180"/>
                <a:gd name="T22" fmla="*/ 2476 w 249"/>
                <a:gd name="T23" fmla="*/ 983 h 180"/>
                <a:gd name="T24" fmla="*/ 2452 w 249"/>
                <a:gd name="T25" fmla="*/ 1018 h 180"/>
                <a:gd name="T26" fmla="*/ 2306 w 249"/>
                <a:gd name="T27" fmla="*/ 993 h 180"/>
                <a:gd name="T28" fmla="*/ 2282 w 249"/>
                <a:gd name="T29" fmla="*/ 1042 h 180"/>
                <a:gd name="T30" fmla="*/ 2306 w 249"/>
                <a:gd name="T31" fmla="*/ 1090 h 180"/>
                <a:gd name="T32" fmla="*/ 2427 w 249"/>
                <a:gd name="T33" fmla="*/ 1139 h 180"/>
                <a:gd name="T34" fmla="*/ 2462 w 249"/>
                <a:gd name="T35" fmla="*/ 1222 h 180"/>
                <a:gd name="T36" fmla="*/ 2393 w 249"/>
                <a:gd name="T37" fmla="*/ 1270 h 180"/>
                <a:gd name="T38" fmla="*/ 2140 w 249"/>
                <a:gd name="T39" fmla="*/ 1125 h 180"/>
                <a:gd name="T40" fmla="*/ 2248 w 249"/>
                <a:gd name="T41" fmla="*/ 1211 h 180"/>
                <a:gd name="T42" fmla="*/ 2082 w 249"/>
                <a:gd name="T43" fmla="*/ 1281 h 180"/>
                <a:gd name="T44" fmla="*/ 2237 w 249"/>
                <a:gd name="T45" fmla="*/ 1294 h 180"/>
                <a:gd name="T46" fmla="*/ 2306 w 249"/>
                <a:gd name="T47" fmla="*/ 1367 h 180"/>
                <a:gd name="T48" fmla="*/ 1878 w 249"/>
                <a:gd name="T49" fmla="*/ 1436 h 180"/>
                <a:gd name="T50" fmla="*/ 1674 w 249"/>
                <a:gd name="T51" fmla="*/ 1654 h 180"/>
                <a:gd name="T52" fmla="*/ 1566 w 249"/>
                <a:gd name="T53" fmla="*/ 1679 h 180"/>
                <a:gd name="T54" fmla="*/ 1459 w 249"/>
                <a:gd name="T55" fmla="*/ 1786 h 180"/>
                <a:gd name="T56" fmla="*/ 1328 w 249"/>
                <a:gd name="T57" fmla="*/ 1990 h 180"/>
                <a:gd name="T58" fmla="*/ 1158 w 249"/>
                <a:gd name="T59" fmla="*/ 2059 h 180"/>
                <a:gd name="T60" fmla="*/ 920 w 249"/>
                <a:gd name="T61" fmla="*/ 1904 h 180"/>
                <a:gd name="T62" fmla="*/ 813 w 249"/>
                <a:gd name="T63" fmla="*/ 1665 h 180"/>
                <a:gd name="T64" fmla="*/ 802 w 249"/>
                <a:gd name="T65" fmla="*/ 1474 h 180"/>
                <a:gd name="T66" fmla="*/ 982 w 249"/>
                <a:gd name="T67" fmla="*/ 1319 h 180"/>
                <a:gd name="T68" fmla="*/ 861 w 249"/>
                <a:gd name="T69" fmla="*/ 1246 h 180"/>
                <a:gd name="T70" fmla="*/ 837 w 249"/>
                <a:gd name="T71" fmla="*/ 1187 h 180"/>
                <a:gd name="T72" fmla="*/ 754 w 249"/>
                <a:gd name="T73" fmla="*/ 910 h 180"/>
                <a:gd name="T74" fmla="*/ 335 w 249"/>
                <a:gd name="T75" fmla="*/ 744 h 180"/>
                <a:gd name="T76" fmla="*/ 204 w 249"/>
                <a:gd name="T77" fmla="*/ 706 h 180"/>
                <a:gd name="T78" fmla="*/ 131 w 249"/>
                <a:gd name="T79" fmla="*/ 658 h 180"/>
                <a:gd name="T80" fmla="*/ 252 w 249"/>
                <a:gd name="T81" fmla="*/ 613 h 180"/>
                <a:gd name="T82" fmla="*/ 142 w 249"/>
                <a:gd name="T83" fmla="*/ 491 h 180"/>
                <a:gd name="T84" fmla="*/ 477 w 249"/>
                <a:gd name="T85" fmla="*/ 360 h 180"/>
                <a:gd name="T86" fmla="*/ 515 w 249"/>
                <a:gd name="T87" fmla="*/ 263 h 180"/>
                <a:gd name="T88" fmla="*/ 982 w 249"/>
                <a:gd name="T89" fmla="*/ 145 h 180"/>
                <a:gd name="T90" fmla="*/ 1158 w 249"/>
                <a:gd name="T91" fmla="*/ 180 h 180"/>
                <a:gd name="T92" fmla="*/ 1400 w 249"/>
                <a:gd name="T93" fmla="*/ 204 h 180"/>
                <a:gd name="T94" fmla="*/ 1494 w 249"/>
                <a:gd name="T95" fmla="*/ 107 h 180"/>
                <a:gd name="T96" fmla="*/ 1566 w 249"/>
                <a:gd name="T97" fmla="*/ 73 h 180"/>
                <a:gd name="T98" fmla="*/ 1770 w 249"/>
                <a:gd name="T99" fmla="*/ 35 h 180"/>
                <a:gd name="T100" fmla="*/ 2282 w 249"/>
                <a:gd name="T101" fmla="*/ 24 h 180"/>
                <a:gd name="T102" fmla="*/ 2009 w 249"/>
                <a:gd name="T103" fmla="*/ 83 h 180"/>
                <a:gd name="T104" fmla="*/ 2524 w 249"/>
                <a:gd name="T105" fmla="*/ 97 h 180"/>
                <a:gd name="T106" fmla="*/ 1961 w 249"/>
                <a:gd name="T107" fmla="*/ 180 h 180"/>
                <a:gd name="T108" fmla="*/ 2393 w 249"/>
                <a:gd name="T109" fmla="*/ 166 h 180"/>
                <a:gd name="T110" fmla="*/ 2438 w 249"/>
                <a:gd name="T111" fmla="*/ 287 h 180"/>
                <a:gd name="T112" fmla="*/ 2701 w 249"/>
                <a:gd name="T113" fmla="*/ 228 h 1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9"/>
                <a:gd name="T172" fmla="*/ 0 h 180"/>
                <a:gd name="T173" fmla="*/ 249 w 249"/>
                <a:gd name="T174" fmla="*/ 180 h 1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9" h="180">
                  <a:moveTo>
                    <a:pt x="249" y="18"/>
                  </a:moveTo>
                  <a:cubicBezTo>
                    <a:pt x="247" y="21"/>
                    <a:pt x="242" y="20"/>
                    <a:pt x="239" y="22"/>
                  </a:cubicBezTo>
                  <a:cubicBezTo>
                    <a:pt x="238" y="22"/>
                    <a:pt x="239" y="24"/>
                    <a:pt x="238" y="24"/>
                  </a:cubicBezTo>
                  <a:cubicBezTo>
                    <a:pt x="236" y="24"/>
                    <a:pt x="234" y="25"/>
                    <a:pt x="232" y="25"/>
                  </a:cubicBezTo>
                  <a:cubicBezTo>
                    <a:pt x="230" y="26"/>
                    <a:pt x="228" y="25"/>
                    <a:pt x="226" y="25"/>
                  </a:cubicBezTo>
                  <a:cubicBezTo>
                    <a:pt x="224" y="27"/>
                    <a:pt x="219" y="25"/>
                    <a:pt x="216" y="26"/>
                  </a:cubicBezTo>
                  <a:cubicBezTo>
                    <a:pt x="215" y="26"/>
                    <a:pt x="215" y="27"/>
                    <a:pt x="216" y="27"/>
                  </a:cubicBezTo>
                  <a:cubicBezTo>
                    <a:pt x="218" y="26"/>
                    <a:pt x="220" y="27"/>
                    <a:pt x="222" y="27"/>
                  </a:cubicBezTo>
                  <a:cubicBezTo>
                    <a:pt x="224" y="27"/>
                    <a:pt x="225" y="26"/>
                    <a:pt x="227" y="26"/>
                  </a:cubicBezTo>
                  <a:cubicBezTo>
                    <a:pt x="230" y="26"/>
                    <a:pt x="232" y="27"/>
                    <a:pt x="234" y="28"/>
                  </a:cubicBezTo>
                  <a:cubicBezTo>
                    <a:pt x="232" y="29"/>
                    <a:pt x="230" y="29"/>
                    <a:pt x="228" y="30"/>
                  </a:cubicBezTo>
                  <a:cubicBezTo>
                    <a:pt x="226" y="30"/>
                    <a:pt x="224" y="30"/>
                    <a:pt x="222" y="30"/>
                  </a:cubicBezTo>
                  <a:cubicBezTo>
                    <a:pt x="221" y="30"/>
                    <a:pt x="219" y="29"/>
                    <a:pt x="218" y="30"/>
                  </a:cubicBezTo>
                  <a:cubicBezTo>
                    <a:pt x="217" y="30"/>
                    <a:pt x="215" y="32"/>
                    <a:pt x="216" y="33"/>
                  </a:cubicBezTo>
                  <a:cubicBezTo>
                    <a:pt x="217" y="33"/>
                    <a:pt x="219" y="31"/>
                    <a:pt x="221" y="31"/>
                  </a:cubicBezTo>
                  <a:cubicBezTo>
                    <a:pt x="223" y="31"/>
                    <a:pt x="225" y="30"/>
                    <a:pt x="227" y="31"/>
                  </a:cubicBezTo>
                  <a:cubicBezTo>
                    <a:pt x="228" y="32"/>
                    <a:pt x="225" y="33"/>
                    <a:pt x="224" y="34"/>
                  </a:cubicBezTo>
                  <a:cubicBezTo>
                    <a:pt x="224" y="34"/>
                    <a:pt x="222" y="33"/>
                    <a:pt x="221" y="33"/>
                  </a:cubicBezTo>
                  <a:cubicBezTo>
                    <a:pt x="220" y="34"/>
                    <a:pt x="219" y="35"/>
                    <a:pt x="219" y="37"/>
                  </a:cubicBezTo>
                  <a:cubicBezTo>
                    <a:pt x="219" y="37"/>
                    <a:pt x="220" y="37"/>
                    <a:pt x="220" y="38"/>
                  </a:cubicBezTo>
                  <a:cubicBezTo>
                    <a:pt x="219" y="39"/>
                    <a:pt x="218" y="40"/>
                    <a:pt x="217" y="41"/>
                  </a:cubicBezTo>
                  <a:cubicBezTo>
                    <a:pt x="216" y="41"/>
                    <a:pt x="214" y="40"/>
                    <a:pt x="214" y="41"/>
                  </a:cubicBezTo>
                  <a:cubicBezTo>
                    <a:pt x="213" y="42"/>
                    <a:pt x="212" y="45"/>
                    <a:pt x="212" y="46"/>
                  </a:cubicBezTo>
                  <a:cubicBezTo>
                    <a:pt x="211" y="48"/>
                    <a:pt x="210" y="49"/>
                    <a:pt x="210" y="50"/>
                  </a:cubicBezTo>
                  <a:cubicBezTo>
                    <a:pt x="210" y="51"/>
                    <a:pt x="212" y="49"/>
                    <a:pt x="213" y="49"/>
                  </a:cubicBezTo>
                  <a:cubicBezTo>
                    <a:pt x="215" y="49"/>
                    <a:pt x="217" y="50"/>
                    <a:pt x="220" y="51"/>
                  </a:cubicBezTo>
                  <a:cubicBezTo>
                    <a:pt x="220" y="51"/>
                    <a:pt x="220" y="52"/>
                    <a:pt x="220" y="52"/>
                  </a:cubicBezTo>
                  <a:cubicBezTo>
                    <a:pt x="218" y="52"/>
                    <a:pt x="216" y="50"/>
                    <a:pt x="214" y="51"/>
                  </a:cubicBezTo>
                  <a:cubicBezTo>
                    <a:pt x="213" y="51"/>
                    <a:pt x="214" y="52"/>
                    <a:pt x="214" y="53"/>
                  </a:cubicBezTo>
                  <a:cubicBezTo>
                    <a:pt x="216" y="54"/>
                    <a:pt x="218" y="54"/>
                    <a:pt x="220" y="54"/>
                  </a:cubicBezTo>
                  <a:cubicBezTo>
                    <a:pt x="221" y="55"/>
                    <a:pt x="222" y="53"/>
                    <a:pt x="223" y="54"/>
                  </a:cubicBezTo>
                  <a:cubicBezTo>
                    <a:pt x="224" y="55"/>
                    <a:pt x="224" y="57"/>
                    <a:pt x="223" y="58"/>
                  </a:cubicBezTo>
                  <a:cubicBezTo>
                    <a:pt x="220" y="58"/>
                    <a:pt x="218" y="57"/>
                    <a:pt x="215" y="57"/>
                  </a:cubicBezTo>
                  <a:cubicBezTo>
                    <a:pt x="214" y="57"/>
                    <a:pt x="210" y="56"/>
                    <a:pt x="208" y="57"/>
                  </a:cubicBezTo>
                  <a:cubicBezTo>
                    <a:pt x="208" y="57"/>
                    <a:pt x="213" y="57"/>
                    <a:pt x="214" y="58"/>
                  </a:cubicBezTo>
                  <a:cubicBezTo>
                    <a:pt x="215" y="58"/>
                    <a:pt x="211" y="59"/>
                    <a:pt x="210" y="59"/>
                  </a:cubicBezTo>
                  <a:cubicBezTo>
                    <a:pt x="208" y="59"/>
                    <a:pt x="209" y="58"/>
                    <a:pt x="208" y="58"/>
                  </a:cubicBezTo>
                  <a:cubicBezTo>
                    <a:pt x="207" y="58"/>
                    <a:pt x="205" y="58"/>
                    <a:pt x="205" y="59"/>
                  </a:cubicBezTo>
                  <a:cubicBezTo>
                    <a:pt x="206" y="60"/>
                    <a:pt x="209" y="61"/>
                    <a:pt x="209" y="62"/>
                  </a:cubicBezTo>
                  <a:cubicBezTo>
                    <a:pt x="212" y="63"/>
                    <a:pt x="214" y="62"/>
                    <a:pt x="216" y="63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3" y="64"/>
                    <a:pt x="211" y="64"/>
                    <a:pt x="209" y="64"/>
                  </a:cubicBezTo>
                  <a:cubicBezTo>
                    <a:pt x="208" y="64"/>
                    <a:pt x="208" y="65"/>
                    <a:pt x="209" y="65"/>
                  </a:cubicBezTo>
                  <a:cubicBezTo>
                    <a:pt x="211" y="66"/>
                    <a:pt x="215" y="65"/>
                    <a:pt x="217" y="66"/>
                  </a:cubicBezTo>
                  <a:cubicBezTo>
                    <a:pt x="218" y="67"/>
                    <a:pt x="218" y="69"/>
                    <a:pt x="217" y="71"/>
                  </a:cubicBezTo>
                  <a:cubicBezTo>
                    <a:pt x="216" y="72"/>
                    <a:pt x="215" y="70"/>
                    <a:pt x="213" y="69"/>
                  </a:cubicBezTo>
                  <a:cubicBezTo>
                    <a:pt x="211" y="68"/>
                    <a:pt x="210" y="67"/>
                    <a:pt x="207" y="67"/>
                  </a:cubicBezTo>
                  <a:cubicBezTo>
                    <a:pt x="207" y="67"/>
                    <a:pt x="205" y="68"/>
                    <a:pt x="206" y="68"/>
                  </a:cubicBezTo>
                  <a:cubicBezTo>
                    <a:pt x="208" y="69"/>
                    <a:pt x="212" y="69"/>
                    <a:pt x="213" y="71"/>
                  </a:cubicBezTo>
                  <a:cubicBezTo>
                    <a:pt x="214" y="72"/>
                    <a:pt x="208" y="71"/>
                    <a:pt x="208" y="72"/>
                  </a:cubicBezTo>
                  <a:cubicBezTo>
                    <a:pt x="208" y="73"/>
                    <a:pt x="211" y="71"/>
                    <a:pt x="212" y="72"/>
                  </a:cubicBezTo>
                  <a:cubicBezTo>
                    <a:pt x="213" y="72"/>
                    <a:pt x="212" y="73"/>
                    <a:pt x="212" y="74"/>
                  </a:cubicBezTo>
                  <a:cubicBezTo>
                    <a:pt x="212" y="74"/>
                    <a:pt x="211" y="75"/>
                    <a:pt x="211" y="75"/>
                  </a:cubicBezTo>
                  <a:cubicBezTo>
                    <a:pt x="213" y="76"/>
                    <a:pt x="215" y="75"/>
                    <a:pt x="217" y="76"/>
                  </a:cubicBezTo>
                  <a:cubicBezTo>
                    <a:pt x="218" y="76"/>
                    <a:pt x="219" y="77"/>
                    <a:pt x="219" y="77"/>
                  </a:cubicBezTo>
                  <a:cubicBezTo>
                    <a:pt x="218" y="78"/>
                    <a:pt x="217" y="78"/>
                    <a:pt x="216" y="78"/>
                  </a:cubicBezTo>
                  <a:cubicBezTo>
                    <a:pt x="214" y="78"/>
                    <a:pt x="213" y="77"/>
                    <a:pt x="211" y="76"/>
                  </a:cubicBezTo>
                  <a:cubicBezTo>
                    <a:pt x="210" y="76"/>
                    <a:pt x="208" y="76"/>
                    <a:pt x="207" y="76"/>
                  </a:cubicBezTo>
                  <a:cubicBezTo>
                    <a:pt x="207" y="76"/>
                    <a:pt x="206" y="77"/>
                    <a:pt x="206" y="78"/>
                  </a:cubicBezTo>
                  <a:cubicBezTo>
                    <a:pt x="206" y="79"/>
                    <a:pt x="205" y="81"/>
                    <a:pt x="207" y="82"/>
                  </a:cubicBezTo>
                  <a:cubicBezTo>
                    <a:pt x="207" y="82"/>
                    <a:pt x="207" y="79"/>
                    <a:pt x="208" y="79"/>
                  </a:cubicBezTo>
                  <a:cubicBezTo>
                    <a:pt x="210" y="79"/>
                    <a:pt x="210" y="81"/>
                    <a:pt x="213" y="81"/>
                  </a:cubicBezTo>
                  <a:cubicBezTo>
                    <a:pt x="214" y="82"/>
                    <a:pt x="212" y="83"/>
                    <a:pt x="212" y="84"/>
                  </a:cubicBezTo>
                  <a:cubicBezTo>
                    <a:pt x="211" y="84"/>
                    <a:pt x="209" y="84"/>
                    <a:pt x="208" y="84"/>
                  </a:cubicBezTo>
                  <a:cubicBezTo>
                    <a:pt x="207" y="84"/>
                    <a:pt x="206" y="85"/>
                    <a:pt x="205" y="85"/>
                  </a:cubicBezTo>
                  <a:cubicBezTo>
                    <a:pt x="203" y="85"/>
                    <a:pt x="200" y="84"/>
                    <a:pt x="197" y="83"/>
                  </a:cubicBezTo>
                  <a:cubicBezTo>
                    <a:pt x="197" y="83"/>
                    <a:pt x="197" y="81"/>
                    <a:pt x="196" y="81"/>
                  </a:cubicBezTo>
                  <a:cubicBezTo>
                    <a:pt x="195" y="81"/>
                    <a:pt x="195" y="83"/>
                    <a:pt x="195" y="83"/>
                  </a:cubicBezTo>
                  <a:cubicBezTo>
                    <a:pt x="193" y="83"/>
                    <a:pt x="193" y="80"/>
                    <a:pt x="191" y="80"/>
                  </a:cubicBezTo>
                  <a:cubicBezTo>
                    <a:pt x="190" y="81"/>
                    <a:pt x="192" y="82"/>
                    <a:pt x="193" y="83"/>
                  </a:cubicBezTo>
                  <a:cubicBezTo>
                    <a:pt x="193" y="84"/>
                    <a:pt x="191" y="84"/>
                    <a:pt x="190" y="85"/>
                  </a:cubicBezTo>
                  <a:cubicBezTo>
                    <a:pt x="188" y="86"/>
                    <a:pt x="185" y="83"/>
                    <a:pt x="183" y="84"/>
                  </a:cubicBezTo>
                  <a:cubicBezTo>
                    <a:pt x="182" y="85"/>
                    <a:pt x="185" y="85"/>
                    <a:pt x="187" y="86"/>
                  </a:cubicBezTo>
                  <a:cubicBezTo>
                    <a:pt x="186" y="86"/>
                    <a:pt x="183" y="85"/>
                    <a:pt x="183" y="86"/>
                  </a:cubicBezTo>
                  <a:cubicBezTo>
                    <a:pt x="185" y="87"/>
                    <a:pt x="190" y="86"/>
                    <a:pt x="191" y="87"/>
                  </a:cubicBezTo>
                  <a:cubicBezTo>
                    <a:pt x="192" y="87"/>
                    <a:pt x="191" y="88"/>
                    <a:pt x="191" y="88"/>
                  </a:cubicBezTo>
                  <a:cubicBezTo>
                    <a:pt x="189" y="88"/>
                    <a:pt x="185" y="87"/>
                    <a:pt x="183" y="88"/>
                  </a:cubicBezTo>
                  <a:cubicBezTo>
                    <a:pt x="183" y="89"/>
                    <a:pt x="185" y="89"/>
                    <a:pt x="186" y="89"/>
                  </a:cubicBezTo>
                  <a:cubicBezTo>
                    <a:pt x="187" y="89"/>
                    <a:pt x="186" y="90"/>
                    <a:pt x="190" y="89"/>
                  </a:cubicBezTo>
                  <a:cubicBezTo>
                    <a:pt x="191" y="89"/>
                    <a:pt x="194" y="90"/>
                    <a:pt x="193" y="91"/>
                  </a:cubicBezTo>
                  <a:cubicBezTo>
                    <a:pt x="192" y="92"/>
                    <a:pt x="189" y="91"/>
                    <a:pt x="187" y="91"/>
                  </a:cubicBezTo>
                  <a:cubicBezTo>
                    <a:pt x="187" y="92"/>
                    <a:pt x="190" y="92"/>
                    <a:pt x="190" y="92"/>
                  </a:cubicBezTo>
                  <a:cubicBezTo>
                    <a:pt x="190" y="93"/>
                    <a:pt x="189" y="94"/>
                    <a:pt x="190" y="94"/>
                  </a:cubicBezTo>
                  <a:cubicBezTo>
                    <a:pt x="191" y="94"/>
                    <a:pt x="192" y="92"/>
                    <a:pt x="193" y="92"/>
                  </a:cubicBezTo>
                  <a:cubicBezTo>
                    <a:pt x="197" y="93"/>
                    <a:pt x="200" y="94"/>
                    <a:pt x="203" y="95"/>
                  </a:cubicBezTo>
                  <a:cubicBezTo>
                    <a:pt x="203" y="96"/>
                    <a:pt x="201" y="96"/>
                    <a:pt x="200" y="98"/>
                  </a:cubicBezTo>
                  <a:cubicBezTo>
                    <a:pt x="201" y="99"/>
                    <a:pt x="205" y="96"/>
                    <a:pt x="205" y="97"/>
                  </a:cubicBezTo>
                  <a:cubicBezTo>
                    <a:pt x="206" y="98"/>
                    <a:pt x="202" y="100"/>
                    <a:pt x="203" y="101"/>
                  </a:cubicBezTo>
                  <a:cubicBezTo>
                    <a:pt x="204" y="102"/>
                    <a:pt x="205" y="99"/>
                    <a:pt x="206" y="100"/>
                  </a:cubicBezTo>
                  <a:cubicBezTo>
                    <a:pt x="207" y="100"/>
                    <a:pt x="207" y="101"/>
                    <a:pt x="206" y="102"/>
                  </a:cubicBezTo>
                  <a:cubicBezTo>
                    <a:pt x="206" y="102"/>
                    <a:pt x="204" y="101"/>
                    <a:pt x="204" y="102"/>
                  </a:cubicBezTo>
                  <a:cubicBezTo>
                    <a:pt x="204" y="103"/>
                    <a:pt x="207" y="104"/>
                    <a:pt x="207" y="105"/>
                  </a:cubicBezTo>
                  <a:cubicBezTo>
                    <a:pt x="207" y="106"/>
                    <a:pt x="205" y="106"/>
                    <a:pt x="203" y="106"/>
                  </a:cubicBezTo>
                  <a:cubicBezTo>
                    <a:pt x="202" y="105"/>
                    <a:pt x="203" y="103"/>
                    <a:pt x="202" y="103"/>
                  </a:cubicBezTo>
                  <a:cubicBezTo>
                    <a:pt x="201" y="103"/>
                    <a:pt x="202" y="105"/>
                    <a:pt x="200" y="106"/>
                  </a:cubicBezTo>
                  <a:cubicBezTo>
                    <a:pt x="199" y="106"/>
                    <a:pt x="197" y="105"/>
                    <a:pt x="196" y="104"/>
                  </a:cubicBezTo>
                  <a:cubicBezTo>
                    <a:pt x="194" y="103"/>
                    <a:pt x="195" y="101"/>
                    <a:pt x="193" y="99"/>
                  </a:cubicBezTo>
                  <a:cubicBezTo>
                    <a:pt x="192" y="99"/>
                    <a:pt x="191" y="99"/>
                    <a:pt x="190" y="99"/>
                  </a:cubicBezTo>
                  <a:cubicBezTo>
                    <a:pt x="188" y="99"/>
                    <a:pt x="185" y="98"/>
                    <a:pt x="183" y="97"/>
                  </a:cubicBezTo>
                  <a:cubicBezTo>
                    <a:pt x="182" y="96"/>
                    <a:pt x="181" y="94"/>
                    <a:pt x="179" y="94"/>
                  </a:cubicBezTo>
                  <a:cubicBezTo>
                    <a:pt x="178" y="94"/>
                    <a:pt x="180" y="96"/>
                    <a:pt x="180" y="96"/>
                  </a:cubicBezTo>
                  <a:cubicBezTo>
                    <a:pt x="180" y="97"/>
                    <a:pt x="178" y="97"/>
                    <a:pt x="178" y="98"/>
                  </a:cubicBezTo>
                  <a:cubicBezTo>
                    <a:pt x="180" y="98"/>
                    <a:pt x="181" y="99"/>
                    <a:pt x="183" y="99"/>
                  </a:cubicBezTo>
                  <a:cubicBezTo>
                    <a:pt x="185" y="99"/>
                    <a:pt x="186" y="99"/>
                    <a:pt x="188" y="99"/>
                  </a:cubicBezTo>
                  <a:cubicBezTo>
                    <a:pt x="188" y="100"/>
                    <a:pt x="189" y="101"/>
                    <a:pt x="188" y="101"/>
                  </a:cubicBezTo>
                  <a:cubicBezTo>
                    <a:pt x="186" y="102"/>
                    <a:pt x="183" y="102"/>
                    <a:pt x="181" y="102"/>
                  </a:cubicBezTo>
                  <a:cubicBezTo>
                    <a:pt x="181" y="102"/>
                    <a:pt x="181" y="101"/>
                    <a:pt x="180" y="101"/>
                  </a:cubicBezTo>
                  <a:cubicBezTo>
                    <a:pt x="179" y="101"/>
                    <a:pt x="178" y="102"/>
                    <a:pt x="177" y="103"/>
                  </a:cubicBezTo>
                  <a:cubicBezTo>
                    <a:pt x="180" y="103"/>
                    <a:pt x="178" y="104"/>
                    <a:pt x="178" y="105"/>
                  </a:cubicBezTo>
                  <a:cubicBezTo>
                    <a:pt x="177" y="106"/>
                    <a:pt x="173" y="106"/>
                    <a:pt x="174" y="107"/>
                  </a:cubicBezTo>
                  <a:cubicBezTo>
                    <a:pt x="176" y="107"/>
                    <a:pt x="179" y="107"/>
                    <a:pt x="181" y="107"/>
                  </a:cubicBezTo>
                  <a:cubicBezTo>
                    <a:pt x="181" y="107"/>
                    <a:pt x="185" y="107"/>
                    <a:pt x="185" y="107"/>
                  </a:cubicBezTo>
                  <a:cubicBezTo>
                    <a:pt x="183" y="108"/>
                    <a:pt x="177" y="107"/>
                    <a:pt x="176" y="109"/>
                  </a:cubicBezTo>
                  <a:cubicBezTo>
                    <a:pt x="178" y="109"/>
                    <a:pt x="180" y="109"/>
                    <a:pt x="181" y="110"/>
                  </a:cubicBezTo>
                  <a:cubicBezTo>
                    <a:pt x="182" y="108"/>
                    <a:pt x="185" y="108"/>
                    <a:pt x="187" y="108"/>
                  </a:cubicBezTo>
                  <a:cubicBezTo>
                    <a:pt x="189" y="107"/>
                    <a:pt x="191" y="107"/>
                    <a:pt x="192" y="107"/>
                  </a:cubicBezTo>
                  <a:cubicBezTo>
                    <a:pt x="195" y="108"/>
                    <a:pt x="198" y="108"/>
                    <a:pt x="202" y="109"/>
                  </a:cubicBezTo>
                  <a:cubicBezTo>
                    <a:pt x="202" y="109"/>
                    <a:pt x="205" y="108"/>
                    <a:pt x="204" y="109"/>
                  </a:cubicBezTo>
                  <a:cubicBezTo>
                    <a:pt x="202" y="111"/>
                    <a:pt x="199" y="110"/>
                    <a:pt x="197" y="111"/>
                  </a:cubicBezTo>
                  <a:cubicBezTo>
                    <a:pt x="197" y="113"/>
                    <a:pt x="194" y="113"/>
                    <a:pt x="193" y="114"/>
                  </a:cubicBezTo>
                  <a:cubicBezTo>
                    <a:pt x="191" y="115"/>
                    <a:pt x="189" y="117"/>
                    <a:pt x="186" y="118"/>
                  </a:cubicBezTo>
                  <a:cubicBezTo>
                    <a:pt x="183" y="120"/>
                    <a:pt x="178" y="120"/>
                    <a:pt x="175" y="120"/>
                  </a:cubicBezTo>
                  <a:cubicBezTo>
                    <a:pt x="172" y="121"/>
                    <a:pt x="169" y="122"/>
                    <a:pt x="166" y="122"/>
                  </a:cubicBezTo>
                  <a:cubicBezTo>
                    <a:pt x="165" y="123"/>
                    <a:pt x="163" y="123"/>
                    <a:pt x="162" y="122"/>
                  </a:cubicBezTo>
                  <a:cubicBezTo>
                    <a:pt x="160" y="122"/>
                    <a:pt x="159" y="120"/>
                    <a:pt x="157" y="120"/>
                  </a:cubicBezTo>
                  <a:cubicBezTo>
                    <a:pt x="156" y="121"/>
                    <a:pt x="160" y="122"/>
                    <a:pt x="159" y="124"/>
                  </a:cubicBezTo>
                  <a:cubicBezTo>
                    <a:pt x="158" y="125"/>
                    <a:pt x="155" y="125"/>
                    <a:pt x="154" y="126"/>
                  </a:cubicBezTo>
                  <a:cubicBezTo>
                    <a:pt x="151" y="128"/>
                    <a:pt x="151" y="131"/>
                    <a:pt x="149" y="133"/>
                  </a:cubicBezTo>
                  <a:cubicBezTo>
                    <a:pt x="148" y="135"/>
                    <a:pt x="145" y="135"/>
                    <a:pt x="143" y="136"/>
                  </a:cubicBezTo>
                  <a:cubicBezTo>
                    <a:pt x="142" y="137"/>
                    <a:pt x="142" y="139"/>
                    <a:pt x="140" y="138"/>
                  </a:cubicBezTo>
                  <a:cubicBezTo>
                    <a:pt x="139" y="138"/>
                    <a:pt x="135" y="139"/>
                    <a:pt x="133" y="138"/>
                  </a:cubicBezTo>
                  <a:cubicBezTo>
                    <a:pt x="132" y="138"/>
                    <a:pt x="137" y="136"/>
                    <a:pt x="136" y="136"/>
                  </a:cubicBezTo>
                  <a:cubicBezTo>
                    <a:pt x="135" y="135"/>
                    <a:pt x="133" y="135"/>
                    <a:pt x="132" y="136"/>
                  </a:cubicBezTo>
                  <a:cubicBezTo>
                    <a:pt x="131" y="136"/>
                    <a:pt x="131" y="138"/>
                    <a:pt x="131" y="139"/>
                  </a:cubicBezTo>
                  <a:cubicBezTo>
                    <a:pt x="131" y="139"/>
                    <a:pt x="131" y="140"/>
                    <a:pt x="131" y="140"/>
                  </a:cubicBezTo>
                  <a:cubicBezTo>
                    <a:pt x="130" y="141"/>
                    <a:pt x="128" y="140"/>
                    <a:pt x="127" y="140"/>
                  </a:cubicBezTo>
                  <a:cubicBezTo>
                    <a:pt x="125" y="140"/>
                    <a:pt x="123" y="140"/>
                    <a:pt x="122" y="141"/>
                  </a:cubicBezTo>
                  <a:cubicBezTo>
                    <a:pt x="122" y="142"/>
                    <a:pt x="124" y="143"/>
                    <a:pt x="124" y="143"/>
                  </a:cubicBezTo>
                  <a:cubicBezTo>
                    <a:pt x="122" y="144"/>
                    <a:pt x="119" y="143"/>
                    <a:pt x="119" y="144"/>
                  </a:cubicBezTo>
                  <a:cubicBezTo>
                    <a:pt x="118" y="146"/>
                    <a:pt x="122" y="147"/>
                    <a:pt x="122" y="149"/>
                  </a:cubicBezTo>
                  <a:cubicBezTo>
                    <a:pt x="121" y="151"/>
                    <a:pt x="117" y="148"/>
                    <a:pt x="117" y="149"/>
                  </a:cubicBezTo>
                  <a:cubicBezTo>
                    <a:pt x="116" y="151"/>
                    <a:pt x="120" y="152"/>
                    <a:pt x="120" y="154"/>
                  </a:cubicBezTo>
                  <a:cubicBezTo>
                    <a:pt x="120" y="155"/>
                    <a:pt x="117" y="155"/>
                    <a:pt x="116" y="156"/>
                  </a:cubicBezTo>
                  <a:cubicBezTo>
                    <a:pt x="114" y="157"/>
                    <a:pt x="113" y="159"/>
                    <a:pt x="112" y="160"/>
                  </a:cubicBezTo>
                  <a:cubicBezTo>
                    <a:pt x="112" y="162"/>
                    <a:pt x="112" y="164"/>
                    <a:pt x="111" y="166"/>
                  </a:cubicBezTo>
                  <a:cubicBezTo>
                    <a:pt x="110" y="167"/>
                    <a:pt x="109" y="168"/>
                    <a:pt x="108" y="170"/>
                  </a:cubicBezTo>
                  <a:cubicBezTo>
                    <a:pt x="107" y="171"/>
                    <a:pt x="107" y="173"/>
                    <a:pt x="106" y="174"/>
                  </a:cubicBezTo>
                  <a:cubicBezTo>
                    <a:pt x="106" y="176"/>
                    <a:pt x="107" y="178"/>
                    <a:pt x="105" y="179"/>
                  </a:cubicBezTo>
                  <a:cubicBezTo>
                    <a:pt x="103" y="180"/>
                    <a:pt x="100" y="179"/>
                    <a:pt x="98" y="178"/>
                  </a:cubicBezTo>
                  <a:cubicBezTo>
                    <a:pt x="97" y="177"/>
                    <a:pt x="98" y="174"/>
                    <a:pt x="97" y="172"/>
                  </a:cubicBezTo>
                  <a:cubicBezTo>
                    <a:pt x="96" y="172"/>
                    <a:pt x="95" y="172"/>
                    <a:pt x="93" y="172"/>
                  </a:cubicBezTo>
                  <a:cubicBezTo>
                    <a:pt x="91" y="172"/>
                    <a:pt x="88" y="174"/>
                    <a:pt x="86" y="173"/>
                  </a:cubicBezTo>
                  <a:cubicBezTo>
                    <a:pt x="84" y="172"/>
                    <a:pt x="83" y="170"/>
                    <a:pt x="82" y="168"/>
                  </a:cubicBezTo>
                  <a:cubicBezTo>
                    <a:pt x="80" y="166"/>
                    <a:pt x="78" y="165"/>
                    <a:pt x="76" y="162"/>
                  </a:cubicBezTo>
                  <a:cubicBezTo>
                    <a:pt x="76" y="161"/>
                    <a:pt x="77" y="160"/>
                    <a:pt x="77" y="159"/>
                  </a:cubicBezTo>
                  <a:cubicBezTo>
                    <a:pt x="76" y="158"/>
                    <a:pt x="75" y="157"/>
                    <a:pt x="75" y="156"/>
                  </a:cubicBezTo>
                  <a:cubicBezTo>
                    <a:pt x="73" y="155"/>
                    <a:pt x="73" y="154"/>
                    <a:pt x="73" y="153"/>
                  </a:cubicBezTo>
                  <a:cubicBezTo>
                    <a:pt x="72" y="151"/>
                    <a:pt x="71" y="149"/>
                    <a:pt x="70" y="147"/>
                  </a:cubicBezTo>
                  <a:cubicBezTo>
                    <a:pt x="70" y="145"/>
                    <a:pt x="71" y="144"/>
                    <a:pt x="71" y="142"/>
                  </a:cubicBezTo>
                  <a:cubicBezTo>
                    <a:pt x="71" y="141"/>
                    <a:pt x="69" y="140"/>
                    <a:pt x="68" y="139"/>
                  </a:cubicBezTo>
                  <a:cubicBezTo>
                    <a:pt x="67" y="138"/>
                    <a:pt x="66" y="136"/>
                    <a:pt x="67" y="135"/>
                  </a:cubicBezTo>
                  <a:cubicBezTo>
                    <a:pt x="67" y="134"/>
                    <a:pt x="70" y="133"/>
                    <a:pt x="70" y="132"/>
                  </a:cubicBezTo>
                  <a:cubicBezTo>
                    <a:pt x="70" y="130"/>
                    <a:pt x="67" y="131"/>
                    <a:pt x="66" y="130"/>
                  </a:cubicBezTo>
                  <a:cubicBezTo>
                    <a:pt x="66" y="129"/>
                    <a:pt x="66" y="128"/>
                    <a:pt x="66" y="127"/>
                  </a:cubicBezTo>
                  <a:cubicBezTo>
                    <a:pt x="66" y="126"/>
                    <a:pt x="66" y="124"/>
                    <a:pt x="67" y="123"/>
                  </a:cubicBezTo>
                  <a:cubicBezTo>
                    <a:pt x="68" y="122"/>
                    <a:pt x="70" y="123"/>
                    <a:pt x="71" y="122"/>
                  </a:cubicBezTo>
                  <a:cubicBezTo>
                    <a:pt x="72" y="122"/>
                    <a:pt x="71" y="120"/>
                    <a:pt x="73" y="119"/>
                  </a:cubicBezTo>
                  <a:cubicBezTo>
                    <a:pt x="75" y="119"/>
                    <a:pt x="77" y="120"/>
                    <a:pt x="78" y="119"/>
                  </a:cubicBezTo>
                  <a:cubicBezTo>
                    <a:pt x="80" y="118"/>
                    <a:pt x="80" y="116"/>
                    <a:pt x="80" y="114"/>
                  </a:cubicBezTo>
                  <a:cubicBezTo>
                    <a:pt x="81" y="113"/>
                    <a:pt x="82" y="111"/>
                    <a:pt x="82" y="110"/>
                  </a:cubicBezTo>
                  <a:cubicBezTo>
                    <a:pt x="82" y="109"/>
                    <a:pt x="81" y="109"/>
                    <a:pt x="80" y="109"/>
                  </a:cubicBezTo>
                  <a:cubicBezTo>
                    <a:pt x="78" y="109"/>
                    <a:pt x="77" y="109"/>
                    <a:pt x="76" y="109"/>
                  </a:cubicBezTo>
                  <a:cubicBezTo>
                    <a:pt x="73" y="108"/>
                    <a:pt x="71" y="108"/>
                    <a:pt x="68" y="107"/>
                  </a:cubicBezTo>
                  <a:cubicBezTo>
                    <a:pt x="68" y="106"/>
                    <a:pt x="65" y="105"/>
                    <a:pt x="66" y="105"/>
                  </a:cubicBezTo>
                  <a:cubicBezTo>
                    <a:pt x="68" y="103"/>
                    <a:pt x="70" y="104"/>
                    <a:pt x="72" y="104"/>
                  </a:cubicBezTo>
                  <a:cubicBezTo>
                    <a:pt x="76" y="105"/>
                    <a:pt x="79" y="108"/>
                    <a:pt x="83" y="107"/>
                  </a:cubicBezTo>
                  <a:cubicBezTo>
                    <a:pt x="85" y="106"/>
                    <a:pt x="81" y="103"/>
                    <a:pt x="79" y="102"/>
                  </a:cubicBezTo>
                  <a:cubicBezTo>
                    <a:pt x="78" y="101"/>
                    <a:pt x="76" y="100"/>
                    <a:pt x="75" y="99"/>
                  </a:cubicBezTo>
                  <a:cubicBezTo>
                    <a:pt x="74" y="98"/>
                    <a:pt x="74" y="96"/>
                    <a:pt x="72" y="96"/>
                  </a:cubicBezTo>
                  <a:cubicBezTo>
                    <a:pt x="71" y="96"/>
                    <a:pt x="71" y="99"/>
                    <a:pt x="70" y="99"/>
                  </a:cubicBezTo>
                  <a:cubicBezTo>
                    <a:pt x="68" y="99"/>
                    <a:pt x="64" y="99"/>
                    <a:pt x="63" y="97"/>
                  </a:cubicBezTo>
                  <a:cubicBezTo>
                    <a:pt x="61" y="96"/>
                    <a:pt x="63" y="94"/>
                    <a:pt x="64" y="93"/>
                  </a:cubicBezTo>
                  <a:cubicBezTo>
                    <a:pt x="64" y="91"/>
                    <a:pt x="66" y="90"/>
                    <a:pt x="66" y="89"/>
                  </a:cubicBezTo>
                  <a:cubicBezTo>
                    <a:pt x="67" y="87"/>
                    <a:pt x="66" y="85"/>
                    <a:pt x="65" y="83"/>
                  </a:cubicBezTo>
                  <a:cubicBezTo>
                    <a:pt x="64" y="81"/>
                    <a:pt x="64" y="78"/>
                    <a:pt x="63" y="76"/>
                  </a:cubicBezTo>
                  <a:cubicBezTo>
                    <a:pt x="61" y="73"/>
                    <a:pt x="58" y="72"/>
                    <a:pt x="55" y="69"/>
                  </a:cubicBezTo>
                  <a:cubicBezTo>
                    <a:pt x="55" y="68"/>
                    <a:pt x="55" y="67"/>
                    <a:pt x="54" y="66"/>
                  </a:cubicBezTo>
                  <a:cubicBezTo>
                    <a:pt x="52" y="65"/>
                    <a:pt x="49" y="64"/>
                    <a:pt x="46" y="64"/>
                  </a:cubicBezTo>
                  <a:cubicBezTo>
                    <a:pt x="43" y="63"/>
                    <a:pt x="40" y="62"/>
                    <a:pt x="36" y="62"/>
                  </a:cubicBezTo>
                  <a:cubicBezTo>
                    <a:pt x="34" y="61"/>
                    <a:pt x="31" y="62"/>
                    <a:pt x="28" y="62"/>
                  </a:cubicBezTo>
                  <a:cubicBezTo>
                    <a:pt x="26" y="62"/>
                    <a:pt x="24" y="62"/>
                    <a:pt x="22" y="62"/>
                  </a:cubicBezTo>
                  <a:cubicBezTo>
                    <a:pt x="22" y="63"/>
                    <a:pt x="23" y="64"/>
                    <a:pt x="22" y="64"/>
                  </a:cubicBezTo>
                  <a:cubicBezTo>
                    <a:pt x="19" y="65"/>
                    <a:pt x="16" y="65"/>
                    <a:pt x="14" y="64"/>
                  </a:cubicBezTo>
                  <a:cubicBezTo>
                    <a:pt x="12" y="63"/>
                    <a:pt x="11" y="62"/>
                    <a:pt x="12" y="61"/>
                  </a:cubicBezTo>
                  <a:cubicBezTo>
                    <a:pt x="13" y="60"/>
                    <a:pt x="17" y="61"/>
                    <a:pt x="17" y="59"/>
                  </a:cubicBezTo>
                  <a:cubicBezTo>
                    <a:pt x="16" y="58"/>
                    <a:pt x="13" y="59"/>
                    <a:pt x="11" y="58"/>
                  </a:cubicBezTo>
                  <a:cubicBezTo>
                    <a:pt x="10" y="58"/>
                    <a:pt x="11" y="57"/>
                    <a:pt x="10" y="57"/>
                  </a:cubicBezTo>
                  <a:cubicBezTo>
                    <a:pt x="9" y="57"/>
                    <a:pt x="8" y="59"/>
                    <a:pt x="7" y="59"/>
                  </a:cubicBezTo>
                  <a:cubicBezTo>
                    <a:pt x="6" y="58"/>
                    <a:pt x="5" y="57"/>
                    <a:pt x="5" y="56"/>
                  </a:cubicBezTo>
                  <a:cubicBezTo>
                    <a:pt x="7" y="55"/>
                    <a:pt x="9" y="55"/>
                    <a:pt x="11" y="55"/>
                  </a:cubicBezTo>
                  <a:cubicBezTo>
                    <a:pt x="14" y="54"/>
                    <a:pt x="16" y="55"/>
                    <a:pt x="19" y="55"/>
                  </a:cubicBezTo>
                  <a:cubicBezTo>
                    <a:pt x="21" y="55"/>
                    <a:pt x="24" y="56"/>
                    <a:pt x="27" y="55"/>
                  </a:cubicBezTo>
                  <a:cubicBezTo>
                    <a:pt x="28" y="55"/>
                    <a:pt x="25" y="53"/>
                    <a:pt x="25" y="52"/>
                  </a:cubicBezTo>
                  <a:cubicBezTo>
                    <a:pt x="26" y="51"/>
                    <a:pt x="30" y="50"/>
                    <a:pt x="29" y="50"/>
                  </a:cubicBezTo>
                  <a:cubicBezTo>
                    <a:pt x="27" y="49"/>
                    <a:pt x="24" y="51"/>
                    <a:pt x="21" y="51"/>
                  </a:cubicBezTo>
                  <a:cubicBezTo>
                    <a:pt x="19" y="51"/>
                    <a:pt x="17" y="51"/>
                    <a:pt x="15" y="51"/>
                  </a:cubicBezTo>
                  <a:cubicBezTo>
                    <a:pt x="12" y="51"/>
                    <a:pt x="10" y="51"/>
                    <a:pt x="7" y="50"/>
                  </a:cubicBezTo>
                  <a:cubicBezTo>
                    <a:pt x="5" y="50"/>
                    <a:pt x="3" y="49"/>
                    <a:pt x="1" y="47"/>
                  </a:cubicBezTo>
                  <a:cubicBezTo>
                    <a:pt x="0" y="47"/>
                    <a:pt x="0" y="45"/>
                    <a:pt x="2" y="44"/>
                  </a:cubicBezTo>
                  <a:cubicBezTo>
                    <a:pt x="5" y="42"/>
                    <a:pt x="9" y="42"/>
                    <a:pt x="12" y="41"/>
                  </a:cubicBezTo>
                  <a:cubicBezTo>
                    <a:pt x="14" y="41"/>
                    <a:pt x="16" y="40"/>
                    <a:pt x="19" y="40"/>
                  </a:cubicBezTo>
                  <a:cubicBezTo>
                    <a:pt x="22" y="39"/>
                    <a:pt x="26" y="40"/>
                    <a:pt x="29" y="39"/>
                  </a:cubicBezTo>
                  <a:cubicBezTo>
                    <a:pt x="32" y="38"/>
                    <a:pt x="34" y="37"/>
                    <a:pt x="35" y="35"/>
                  </a:cubicBezTo>
                  <a:cubicBezTo>
                    <a:pt x="36" y="35"/>
                    <a:pt x="35" y="34"/>
                    <a:pt x="35" y="33"/>
                  </a:cubicBezTo>
                  <a:cubicBezTo>
                    <a:pt x="36" y="32"/>
                    <a:pt x="41" y="31"/>
                    <a:pt x="40" y="30"/>
                  </a:cubicBezTo>
                  <a:cubicBezTo>
                    <a:pt x="39" y="28"/>
                    <a:pt x="36" y="30"/>
                    <a:pt x="34" y="31"/>
                  </a:cubicBezTo>
                  <a:cubicBezTo>
                    <a:pt x="32" y="31"/>
                    <a:pt x="31" y="31"/>
                    <a:pt x="30" y="31"/>
                  </a:cubicBezTo>
                  <a:cubicBezTo>
                    <a:pt x="29" y="31"/>
                    <a:pt x="26" y="31"/>
                    <a:pt x="27" y="30"/>
                  </a:cubicBezTo>
                  <a:cubicBezTo>
                    <a:pt x="29" y="28"/>
                    <a:pt x="32" y="27"/>
                    <a:pt x="35" y="26"/>
                  </a:cubicBezTo>
                  <a:cubicBezTo>
                    <a:pt x="37" y="25"/>
                    <a:pt x="40" y="23"/>
                    <a:pt x="43" y="22"/>
                  </a:cubicBezTo>
                  <a:cubicBezTo>
                    <a:pt x="45" y="22"/>
                    <a:pt x="48" y="23"/>
                    <a:pt x="49" y="22"/>
                  </a:cubicBezTo>
                  <a:cubicBezTo>
                    <a:pt x="52" y="21"/>
                    <a:pt x="54" y="18"/>
                    <a:pt x="56" y="17"/>
                  </a:cubicBezTo>
                  <a:cubicBezTo>
                    <a:pt x="59" y="15"/>
                    <a:pt x="63" y="15"/>
                    <a:pt x="67" y="14"/>
                  </a:cubicBezTo>
                  <a:cubicBezTo>
                    <a:pt x="70" y="13"/>
                    <a:pt x="73" y="12"/>
                    <a:pt x="77" y="12"/>
                  </a:cubicBezTo>
                  <a:cubicBezTo>
                    <a:pt x="79" y="11"/>
                    <a:pt x="81" y="11"/>
                    <a:pt x="82" y="12"/>
                  </a:cubicBezTo>
                  <a:cubicBezTo>
                    <a:pt x="83" y="13"/>
                    <a:pt x="81" y="16"/>
                    <a:pt x="83" y="17"/>
                  </a:cubicBezTo>
                  <a:cubicBezTo>
                    <a:pt x="84" y="18"/>
                    <a:pt x="84" y="14"/>
                    <a:pt x="86" y="14"/>
                  </a:cubicBezTo>
                  <a:cubicBezTo>
                    <a:pt x="89" y="14"/>
                    <a:pt x="91" y="17"/>
                    <a:pt x="93" y="18"/>
                  </a:cubicBezTo>
                  <a:cubicBezTo>
                    <a:pt x="94" y="18"/>
                    <a:pt x="92" y="16"/>
                    <a:pt x="93" y="15"/>
                  </a:cubicBezTo>
                  <a:cubicBezTo>
                    <a:pt x="94" y="15"/>
                    <a:pt x="97" y="17"/>
                    <a:pt x="97" y="15"/>
                  </a:cubicBezTo>
                  <a:cubicBezTo>
                    <a:pt x="97" y="13"/>
                    <a:pt x="92" y="13"/>
                    <a:pt x="93" y="11"/>
                  </a:cubicBezTo>
                  <a:cubicBezTo>
                    <a:pt x="93" y="9"/>
                    <a:pt x="97" y="11"/>
                    <a:pt x="99" y="11"/>
                  </a:cubicBezTo>
                  <a:cubicBezTo>
                    <a:pt x="102" y="12"/>
                    <a:pt x="106" y="12"/>
                    <a:pt x="109" y="13"/>
                  </a:cubicBezTo>
                  <a:cubicBezTo>
                    <a:pt x="111" y="14"/>
                    <a:pt x="111" y="16"/>
                    <a:pt x="113" y="16"/>
                  </a:cubicBezTo>
                  <a:cubicBezTo>
                    <a:pt x="114" y="17"/>
                    <a:pt x="116" y="18"/>
                    <a:pt x="117" y="17"/>
                  </a:cubicBezTo>
                  <a:cubicBezTo>
                    <a:pt x="118" y="17"/>
                    <a:pt x="116" y="15"/>
                    <a:pt x="116" y="14"/>
                  </a:cubicBezTo>
                  <a:cubicBezTo>
                    <a:pt x="117" y="13"/>
                    <a:pt x="117" y="12"/>
                    <a:pt x="117" y="12"/>
                  </a:cubicBezTo>
                  <a:cubicBezTo>
                    <a:pt x="119" y="12"/>
                    <a:pt x="124" y="13"/>
                    <a:pt x="123" y="12"/>
                  </a:cubicBezTo>
                  <a:cubicBezTo>
                    <a:pt x="121" y="11"/>
                    <a:pt x="113" y="11"/>
                    <a:pt x="115" y="9"/>
                  </a:cubicBezTo>
                  <a:cubicBezTo>
                    <a:pt x="117" y="9"/>
                    <a:pt x="122" y="9"/>
                    <a:pt x="125" y="9"/>
                  </a:cubicBezTo>
                  <a:cubicBezTo>
                    <a:pt x="127" y="9"/>
                    <a:pt x="133" y="9"/>
                    <a:pt x="131" y="8"/>
                  </a:cubicBezTo>
                  <a:cubicBezTo>
                    <a:pt x="128" y="8"/>
                    <a:pt x="124" y="9"/>
                    <a:pt x="121" y="8"/>
                  </a:cubicBezTo>
                  <a:cubicBezTo>
                    <a:pt x="119" y="7"/>
                    <a:pt x="113" y="7"/>
                    <a:pt x="114" y="5"/>
                  </a:cubicBezTo>
                  <a:cubicBezTo>
                    <a:pt x="117" y="4"/>
                    <a:pt x="121" y="6"/>
                    <a:pt x="124" y="4"/>
                  </a:cubicBezTo>
                  <a:cubicBezTo>
                    <a:pt x="127" y="4"/>
                    <a:pt x="128" y="5"/>
                    <a:pt x="131" y="6"/>
                  </a:cubicBezTo>
                  <a:cubicBezTo>
                    <a:pt x="134" y="6"/>
                    <a:pt x="136" y="6"/>
                    <a:pt x="139" y="6"/>
                  </a:cubicBezTo>
                  <a:cubicBezTo>
                    <a:pt x="140" y="6"/>
                    <a:pt x="143" y="6"/>
                    <a:pt x="143" y="5"/>
                  </a:cubicBezTo>
                  <a:cubicBezTo>
                    <a:pt x="144" y="4"/>
                    <a:pt x="139" y="5"/>
                    <a:pt x="140" y="4"/>
                  </a:cubicBezTo>
                  <a:cubicBezTo>
                    <a:pt x="141" y="2"/>
                    <a:pt x="142" y="2"/>
                    <a:pt x="144" y="2"/>
                  </a:cubicBezTo>
                  <a:cubicBezTo>
                    <a:pt x="146" y="2"/>
                    <a:pt x="147" y="3"/>
                    <a:pt x="148" y="3"/>
                  </a:cubicBezTo>
                  <a:cubicBezTo>
                    <a:pt x="149" y="3"/>
                    <a:pt x="146" y="1"/>
                    <a:pt x="147" y="1"/>
                  </a:cubicBezTo>
                  <a:cubicBezTo>
                    <a:pt x="150" y="0"/>
                    <a:pt x="156" y="1"/>
                    <a:pt x="159" y="1"/>
                  </a:cubicBezTo>
                  <a:cubicBezTo>
                    <a:pt x="161" y="1"/>
                    <a:pt x="163" y="1"/>
                    <a:pt x="166" y="1"/>
                  </a:cubicBezTo>
                  <a:cubicBezTo>
                    <a:pt x="170" y="1"/>
                    <a:pt x="175" y="0"/>
                    <a:pt x="179" y="0"/>
                  </a:cubicBezTo>
                  <a:cubicBezTo>
                    <a:pt x="183" y="1"/>
                    <a:pt x="187" y="1"/>
                    <a:pt x="191" y="2"/>
                  </a:cubicBezTo>
                  <a:cubicBezTo>
                    <a:pt x="192" y="2"/>
                    <a:pt x="196" y="4"/>
                    <a:pt x="196" y="5"/>
                  </a:cubicBezTo>
                  <a:cubicBezTo>
                    <a:pt x="195" y="6"/>
                    <a:pt x="192" y="6"/>
                    <a:pt x="190" y="6"/>
                  </a:cubicBezTo>
                  <a:cubicBezTo>
                    <a:pt x="188" y="7"/>
                    <a:pt x="185" y="6"/>
                    <a:pt x="182" y="6"/>
                  </a:cubicBezTo>
                  <a:cubicBezTo>
                    <a:pt x="178" y="6"/>
                    <a:pt x="175" y="6"/>
                    <a:pt x="172" y="6"/>
                  </a:cubicBezTo>
                  <a:cubicBezTo>
                    <a:pt x="171" y="6"/>
                    <a:pt x="167" y="7"/>
                    <a:pt x="168" y="7"/>
                  </a:cubicBezTo>
                  <a:cubicBezTo>
                    <a:pt x="172" y="7"/>
                    <a:pt x="175" y="7"/>
                    <a:pt x="179" y="7"/>
                  </a:cubicBezTo>
                  <a:cubicBezTo>
                    <a:pt x="184" y="8"/>
                    <a:pt x="189" y="8"/>
                    <a:pt x="193" y="8"/>
                  </a:cubicBezTo>
                  <a:cubicBezTo>
                    <a:pt x="196" y="8"/>
                    <a:pt x="198" y="7"/>
                    <a:pt x="200" y="7"/>
                  </a:cubicBezTo>
                  <a:cubicBezTo>
                    <a:pt x="202" y="7"/>
                    <a:pt x="205" y="7"/>
                    <a:pt x="207" y="7"/>
                  </a:cubicBezTo>
                  <a:cubicBezTo>
                    <a:pt x="208" y="7"/>
                    <a:pt x="210" y="7"/>
                    <a:pt x="211" y="8"/>
                  </a:cubicBezTo>
                  <a:cubicBezTo>
                    <a:pt x="211" y="10"/>
                    <a:pt x="208" y="11"/>
                    <a:pt x="205" y="11"/>
                  </a:cubicBezTo>
                  <a:cubicBezTo>
                    <a:pt x="203" y="12"/>
                    <a:pt x="200" y="12"/>
                    <a:pt x="197" y="12"/>
                  </a:cubicBezTo>
                  <a:cubicBezTo>
                    <a:pt x="194" y="12"/>
                    <a:pt x="191" y="13"/>
                    <a:pt x="189" y="13"/>
                  </a:cubicBezTo>
                  <a:cubicBezTo>
                    <a:pt x="184" y="13"/>
                    <a:pt x="179" y="13"/>
                    <a:pt x="174" y="13"/>
                  </a:cubicBezTo>
                  <a:cubicBezTo>
                    <a:pt x="171" y="13"/>
                    <a:pt x="167" y="14"/>
                    <a:pt x="164" y="15"/>
                  </a:cubicBezTo>
                  <a:cubicBezTo>
                    <a:pt x="163" y="15"/>
                    <a:pt x="161" y="17"/>
                    <a:pt x="162" y="17"/>
                  </a:cubicBezTo>
                  <a:cubicBezTo>
                    <a:pt x="167" y="18"/>
                    <a:pt x="172" y="18"/>
                    <a:pt x="177" y="18"/>
                  </a:cubicBezTo>
                  <a:cubicBezTo>
                    <a:pt x="181" y="18"/>
                    <a:pt x="186" y="19"/>
                    <a:pt x="191" y="19"/>
                  </a:cubicBezTo>
                  <a:cubicBezTo>
                    <a:pt x="194" y="18"/>
                    <a:pt x="196" y="18"/>
                    <a:pt x="198" y="17"/>
                  </a:cubicBezTo>
                  <a:cubicBezTo>
                    <a:pt x="200" y="16"/>
                    <a:pt x="200" y="15"/>
                    <a:pt x="200" y="14"/>
                  </a:cubicBezTo>
                  <a:cubicBezTo>
                    <a:pt x="202" y="14"/>
                    <a:pt x="205" y="13"/>
                    <a:pt x="207" y="14"/>
                  </a:cubicBezTo>
                  <a:cubicBezTo>
                    <a:pt x="208" y="14"/>
                    <a:pt x="209" y="16"/>
                    <a:pt x="208" y="18"/>
                  </a:cubicBezTo>
                  <a:cubicBezTo>
                    <a:pt x="208" y="19"/>
                    <a:pt x="205" y="20"/>
                    <a:pt x="203" y="22"/>
                  </a:cubicBezTo>
                  <a:cubicBezTo>
                    <a:pt x="201" y="27"/>
                    <a:pt x="196" y="27"/>
                    <a:pt x="193" y="30"/>
                  </a:cubicBezTo>
                  <a:cubicBezTo>
                    <a:pt x="196" y="30"/>
                    <a:pt x="201" y="26"/>
                    <a:pt x="204" y="24"/>
                  </a:cubicBezTo>
                  <a:cubicBezTo>
                    <a:pt x="208" y="22"/>
                    <a:pt x="210" y="21"/>
                    <a:pt x="214" y="19"/>
                  </a:cubicBezTo>
                  <a:cubicBezTo>
                    <a:pt x="215" y="18"/>
                    <a:pt x="215" y="16"/>
                    <a:pt x="216" y="17"/>
                  </a:cubicBezTo>
                  <a:cubicBezTo>
                    <a:pt x="218" y="17"/>
                    <a:pt x="215" y="19"/>
                    <a:pt x="217" y="20"/>
                  </a:cubicBezTo>
                  <a:cubicBezTo>
                    <a:pt x="218" y="20"/>
                    <a:pt x="219" y="18"/>
                    <a:pt x="221" y="18"/>
                  </a:cubicBezTo>
                  <a:cubicBezTo>
                    <a:pt x="222" y="18"/>
                    <a:pt x="225" y="19"/>
                    <a:pt x="226" y="19"/>
                  </a:cubicBezTo>
                  <a:cubicBezTo>
                    <a:pt x="229" y="18"/>
                    <a:pt x="230" y="16"/>
                    <a:pt x="233" y="15"/>
                  </a:cubicBezTo>
                  <a:cubicBezTo>
                    <a:pt x="236" y="15"/>
                    <a:pt x="239" y="15"/>
                    <a:pt x="241" y="16"/>
                  </a:cubicBezTo>
                  <a:cubicBezTo>
                    <a:pt x="244" y="16"/>
                    <a:pt x="246" y="17"/>
                    <a:pt x="249" y="18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2" name="Freeform 1188"/>
            <p:cNvSpPr>
              <a:spLocks/>
            </p:cNvSpPr>
            <p:nvPr/>
          </p:nvSpPr>
          <p:spPr bwMode="auto">
            <a:xfrm>
              <a:off x="2643" y="1491"/>
              <a:ext cx="56" cy="27"/>
            </a:xfrm>
            <a:custGeom>
              <a:avLst/>
              <a:gdLst>
                <a:gd name="T0" fmla="*/ 24 w 16"/>
                <a:gd name="T1" fmla="*/ 0 h 8"/>
                <a:gd name="T2" fmla="*/ 108 w 16"/>
                <a:gd name="T3" fmla="*/ 10 h 8"/>
                <a:gd name="T4" fmla="*/ 157 w 16"/>
                <a:gd name="T5" fmla="*/ 34 h 8"/>
                <a:gd name="T6" fmla="*/ 196 w 16"/>
                <a:gd name="T7" fmla="*/ 47 h 8"/>
                <a:gd name="T8" fmla="*/ 171 w 16"/>
                <a:gd name="T9" fmla="*/ 81 h 8"/>
                <a:gd name="T10" fmla="*/ 84 w 16"/>
                <a:gd name="T11" fmla="*/ 91 h 8"/>
                <a:gd name="T12" fmla="*/ 35 w 16"/>
                <a:gd name="T13" fmla="*/ 81 h 8"/>
                <a:gd name="T14" fmla="*/ 84 w 16"/>
                <a:gd name="T15" fmla="*/ 67 h 8"/>
                <a:gd name="T16" fmla="*/ 14 w 16"/>
                <a:gd name="T17" fmla="*/ 57 h 8"/>
                <a:gd name="T18" fmla="*/ 14 w 16"/>
                <a:gd name="T19" fmla="*/ 47 h 8"/>
                <a:gd name="T20" fmla="*/ 14 w 16"/>
                <a:gd name="T21" fmla="*/ 34 h 8"/>
                <a:gd name="T22" fmla="*/ 35 w 16"/>
                <a:gd name="T23" fmla="*/ 34 h 8"/>
                <a:gd name="T24" fmla="*/ 14 w 16"/>
                <a:gd name="T25" fmla="*/ 10 h 8"/>
                <a:gd name="T26" fmla="*/ 24 w 16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8"/>
                <a:gd name="T44" fmla="*/ 16 w 16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8">
                  <a:moveTo>
                    <a:pt x="2" y="0"/>
                  </a:moveTo>
                  <a:cubicBezTo>
                    <a:pt x="5" y="0"/>
                    <a:pt x="7" y="0"/>
                    <a:pt x="9" y="1"/>
                  </a:cubicBezTo>
                  <a:cubicBezTo>
                    <a:pt x="10" y="1"/>
                    <a:pt x="11" y="2"/>
                    <a:pt x="13" y="3"/>
                  </a:cubicBezTo>
                  <a:cubicBezTo>
                    <a:pt x="14" y="4"/>
                    <a:pt x="16" y="3"/>
                    <a:pt x="16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2" y="8"/>
                    <a:pt x="9" y="8"/>
                    <a:pt x="7" y="8"/>
                  </a:cubicBezTo>
                  <a:cubicBezTo>
                    <a:pt x="6" y="8"/>
                    <a:pt x="3" y="8"/>
                    <a:pt x="3" y="7"/>
                  </a:cubicBezTo>
                  <a:cubicBezTo>
                    <a:pt x="3" y="7"/>
                    <a:pt x="8" y="7"/>
                    <a:pt x="7" y="6"/>
                  </a:cubicBezTo>
                  <a:cubicBezTo>
                    <a:pt x="5" y="5"/>
                    <a:pt x="2" y="6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2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3" name="Freeform 1189"/>
            <p:cNvSpPr>
              <a:spLocks/>
            </p:cNvSpPr>
            <p:nvPr/>
          </p:nvSpPr>
          <p:spPr bwMode="auto">
            <a:xfrm>
              <a:off x="2488" y="1293"/>
              <a:ext cx="27" cy="14"/>
            </a:xfrm>
            <a:custGeom>
              <a:avLst/>
              <a:gdLst>
                <a:gd name="T0" fmla="*/ 10 w 8"/>
                <a:gd name="T1" fmla="*/ 14 h 4"/>
                <a:gd name="T2" fmla="*/ 0 w 8"/>
                <a:gd name="T3" fmla="*/ 24 h 4"/>
                <a:gd name="T4" fmla="*/ 34 w 8"/>
                <a:gd name="T5" fmla="*/ 35 h 4"/>
                <a:gd name="T6" fmla="*/ 67 w 8"/>
                <a:gd name="T7" fmla="*/ 49 h 4"/>
                <a:gd name="T8" fmla="*/ 91 w 8"/>
                <a:gd name="T9" fmla="*/ 49 h 4"/>
                <a:gd name="T10" fmla="*/ 91 w 8"/>
                <a:gd name="T11" fmla="*/ 35 h 4"/>
                <a:gd name="T12" fmla="*/ 57 w 8"/>
                <a:gd name="T13" fmla="*/ 14 h 4"/>
                <a:gd name="T14" fmla="*/ 34 w 8"/>
                <a:gd name="T15" fmla="*/ 14 h 4"/>
                <a:gd name="T16" fmla="*/ 10 w 8"/>
                <a:gd name="T17" fmla="*/ 1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4"/>
                <a:gd name="T29" fmla="*/ 8 w 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4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4" y="3"/>
                    <a:pt x="5" y="4"/>
                    <a:pt x="6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4" name="Freeform 1190"/>
            <p:cNvSpPr>
              <a:spLocks/>
            </p:cNvSpPr>
            <p:nvPr/>
          </p:nvSpPr>
          <p:spPr bwMode="auto">
            <a:xfrm>
              <a:off x="2726" y="1151"/>
              <a:ext cx="14" cy="1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24 h 4"/>
                <a:gd name="T4" fmla="*/ 35 w 4"/>
                <a:gd name="T5" fmla="*/ 49 h 4"/>
                <a:gd name="T6" fmla="*/ 49 w 4"/>
                <a:gd name="T7" fmla="*/ 49 h 4"/>
                <a:gd name="T8" fmla="*/ 35 w 4"/>
                <a:gd name="T9" fmla="*/ 35 h 4"/>
                <a:gd name="T10" fmla="*/ 24 w 4"/>
                <a:gd name="T11" fmla="*/ 24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5" name="Freeform 1191"/>
            <p:cNvSpPr>
              <a:spLocks/>
            </p:cNvSpPr>
            <p:nvPr/>
          </p:nvSpPr>
          <p:spPr bwMode="auto">
            <a:xfrm>
              <a:off x="2799" y="1138"/>
              <a:ext cx="28" cy="27"/>
            </a:xfrm>
            <a:custGeom>
              <a:avLst/>
              <a:gdLst>
                <a:gd name="T0" fmla="*/ 0 w 8"/>
                <a:gd name="T1" fmla="*/ 0 h 8"/>
                <a:gd name="T2" fmla="*/ 24 w 8"/>
                <a:gd name="T3" fmla="*/ 0 h 8"/>
                <a:gd name="T4" fmla="*/ 49 w 8"/>
                <a:gd name="T5" fmla="*/ 10 h 8"/>
                <a:gd name="T6" fmla="*/ 84 w 8"/>
                <a:gd name="T7" fmla="*/ 24 h 8"/>
                <a:gd name="T8" fmla="*/ 98 w 8"/>
                <a:gd name="T9" fmla="*/ 47 h 8"/>
                <a:gd name="T10" fmla="*/ 73 w 8"/>
                <a:gd name="T11" fmla="*/ 57 h 8"/>
                <a:gd name="T12" fmla="*/ 84 w 8"/>
                <a:gd name="T13" fmla="*/ 81 h 8"/>
                <a:gd name="T14" fmla="*/ 73 w 8"/>
                <a:gd name="T15" fmla="*/ 91 h 8"/>
                <a:gd name="T16" fmla="*/ 24 w 8"/>
                <a:gd name="T17" fmla="*/ 34 h 8"/>
                <a:gd name="T18" fmla="*/ 0 w 8"/>
                <a:gd name="T19" fmla="*/ 10 h 8"/>
                <a:gd name="T20" fmla="*/ 0 w 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5" y="1"/>
                    <a:pt x="6" y="2"/>
                    <a:pt x="7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7" y="4"/>
                    <a:pt x="7" y="4"/>
                    <a:pt x="6" y="5"/>
                  </a:cubicBezTo>
                  <a:cubicBezTo>
                    <a:pt x="6" y="5"/>
                    <a:pt x="7" y="6"/>
                    <a:pt x="7" y="7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4" y="7"/>
                    <a:pt x="3" y="5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6" name="Freeform 1192"/>
            <p:cNvSpPr>
              <a:spLocks/>
            </p:cNvSpPr>
            <p:nvPr/>
          </p:nvSpPr>
          <p:spPr bwMode="auto">
            <a:xfrm>
              <a:off x="2782" y="1138"/>
              <a:ext cx="17" cy="0"/>
            </a:xfrm>
            <a:custGeom>
              <a:avLst/>
              <a:gdLst>
                <a:gd name="T0" fmla="*/ 10 w 5"/>
                <a:gd name="T1" fmla="*/ 10 w 5"/>
                <a:gd name="T2" fmla="*/ 58 w 5"/>
                <a:gd name="T3" fmla="*/ 10 w 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5"/>
                <a:gd name="T9" fmla="*/ 5 w 5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5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5" y="0"/>
                    <a:pt x="5" y="0"/>
                  </a:cubicBezTo>
                  <a:cubicBezTo>
                    <a:pt x="5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7" name="Freeform 1193"/>
            <p:cNvSpPr>
              <a:spLocks/>
            </p:cNvSpPr>
            <p:nvPr/>
          </p:nvSpPr>
          <p:spPr bwMode="auto">
            <a:xfrm>
              <a:off x="2799" y="1124"/>
              <a:ext cx="28" cy="14"/>
            </a:xfrm>
            <a:custGeom>
              <a:avLst/>
              <a:gdLst>
                <a:gd name="T0" fmla="*/ 0 w 8"/>
                <a:gd name="T1" fmla="*/ 24 h 4"/>
                <a:gd name="T2" fmla="*/ 35 w 8"/>
                <a:gd name="T3" fmla="*/ 49 h 4"/>
                <a:gd name="T4" fmla="*/ 84 w 8"/>
                <a:gd name="T5" fmla="*/ 35 h 4"/>
                <a:gd name="T6" fmla="*/ 59 w 8"/>
                <a:gd name="T7" fmla="*/ 24 h 4"/>
                <a:gd name="T8" fmla="*/ 35 w 8"/>
                <a:gd name="T9" fmla="*/ 0 h 4"/>
                <a:gd name="T10" fmla="*/ 14 w 8"/>
                <a:gd name="T11" fmla="*/ 14 h 4"/>
                <a:gd name="T12" fmla="*/ 24 w 8"/>
                <a:gd name="T13" fmla="*/ 24 h 4"/>
                <a:gd name="T14" fmla="*/ 0 w 8"/>
                <a:gd name="T15" fmla="*/ 2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2"/>
                  </a:moveTo>
                  <a:cubicBezTo>
                    <a:pt x="0" y="3"/>
                    <a:pt x="2" y="4"/>
                    <a:pt x="3" y="4"/>
                  </a:cubicBezTo>
                  <a:cubicBezTo>
                    <a:pt x="4" y="4"/>
                    <a:pt x="6" y="4"/>
                    <a:pt x="7" y="3"/>
                  </a:cubicBezTo>
                  <a:cubicBezTo>
                    <a:pt x="8" y="3"/>
                    <a:pt x="6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3" y="2"/>
                    <a:pt x="2" y="2"/>
                  </a:cubicBezTo>
                  <a:cubicBezTo>
                    <a:pt x="2" y="3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8" name="Freeform 1194"/>
            <p:cNvSpPr>
              <a:spLocks/>
            </p:cNvSpPr>
            <p:nvPr/>
          </p:nvSpPr>
          <p:spPr bwMode="auto">
            <a:xfrm>
              <a:off x="3179" y="1307"/>
              <a:ext cx="14" cy="28"/>
            </a:xfrm>
            <a:custGeom>
              <a:avLst/>
              <a:gdLst>
                <a:gd name="T0" fmla="*/ 14 w 4"/>
                <a:gd name="T1" fmla="*/ 0 h 8"/>
                <a:gd name="T2" fmla="*/ 0 w 4"/>
                <a:gd name="T3" fmla="*/ 24 h 8"/>
                <a:gd name="T4" fmla="*/ 24 w 4"/>
                <a:gd name="T5" fmla="*/ 98 h 8"/>
                <a:gd name="T6" fmla="*/ 49 w 4"/>
                <a:gd name="T7" fmla="*/ 98 h 8"/>
                <a:gd name="T8" fmla="*/ 35 w 4"/>
                <a:gd name="T9" fmla="*/ 24 h 8"/>
                <a:gd name="T10" fmla="*/ 14 w 4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1" y="6"/>
                    <a:pt x="2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6"/>
                    <a:pt x="4" y="4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9" name="Freeform 1195"/>
            <p:cNvSpPr>
              <a:spLocks/>
            </p:cNvSpPr>
            <p:nvPr/>
          </p:nvSpPr>
          <p:spPr bwMode="auto">
            <a:xfrm>
              <a:off x="3179" y="1349"/>
              <a:ext cx="28" cy="14"/>
            </a:xfrm>
            <a:custGeom>
              <a:avLst/>
              <a:gdLst>
                <a:gd name="T0" fmla="*/ 0 w 8"/>
                <a:gd name="T1" fmla="*/ 14 h 4"/>
                <a:gd name="T2" fmla="*/ 0 w 8"/>
                <a:gd name="T3" fmla="*/ 49 h 4"/>
                <a:gd name="T4" fmla="*/ 49 w 8"/>
                <a:gd name="T5" fmla="*/ 49 h 4"/>
                <a:gd name="T6" fmla="*/ 84 w 8"/>
                <a:gd name="T7" fmla="*/ 49 h 4"/>
                <a:gd name="T8" fmla="*/ 98 w 8"/>
                <a:gd name="T9" fmla="*/ 35 h 4"/>
                <a:gd name="T10" fmla="*/ 84 w 8"/>
                <a:gd name="T11" fmla="*/ 24 h 4"/>
                <a:gd name="T12" fmla="*/ 73 w 8"/>
                <a:gd name="T13" fmla="*/ 35 h 4"/>
                <a:gd name="T14" fmla="*/ 49 w 8"/>
                <a:gd name="T15" fmla="*/ 24 h 4"/>
                <a:gd name="T16" fmla="*/ 59 w 8"/>
                <a:gd name="T17" fmla="*/ 14 h 4"/>
                <a:gd name="T18" fmla="*/ 49 w 8"/>
                <a:gd name="T19" fmla="*/ 0 h 4"/>
                <a:gd name="T20" fmla="*/ 35 w 8"/>
                <a:gd name="T21" fmla="*/ 24 h 4"/>
                <a:gd name="T22" fmla="*/ 24 w 8"/>
                <a:gd name="T23" fmla="*/ 14 h 4"/>
                <a:gd name="T24" fmla="*/ 0 w 8"/>
                <a:gd name="T25" fmla="*/ 1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4"/>
                <a:gd name="T41" fmla="*/ 8 w 8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4">
                  <a:moveTo>
                    <a:pt x="0" y="1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4"/>
                    <a:pt x="6" y="4"/>
                    <a:pt x="7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0" name="Freeform 1196"/>
            <p:cNvSpPr>
              <a:spLocks/>
            </p:cNvSpPr>
            <p:nvPr/>
          </p:nvSpPr>
          <p:spPr bwMode="auto">
            <a:xfrm>
              <a:off x="3138" y="1380"/>
              <a:ext cx="28" cy="1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4 h 4"/>
                <a:gd name="T4" fmla="*/ 35 w 8"/>
                <a:gd name="T5" fmla="*/ 24 h 4"/>
                <a:gd name="T6" fmla="*/ 49 w 8"/>
                <a:gd name="T7" fmla="*/ 35 h 4"/>
                <a:gd name="T8" fmla="*/ 84 w 8"/>
                <a:gd name="T9" fmla="*/ 35 h 4"/>
                <a:gd name="T10" fmla="*/ 73 w 8"/>
                <a:gd name="T11" fmla="*/ 14 h 4"/>
                <a:gd name="T12" fmla="*/ 59 w 8"/>
                <a:gd name="T13" fmla="*/ 0 h 4"/>
                <a:gd name="T14" fmla="*/ 0 w 8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5" y="3"/>
                    <a:pt x="6" y="4"/>
                    <a:pt x="7" y="3"/>
                  </a:cubicBezTo>
                  <a:cubicBezTo>
                    <a:pt x="8" y="2"/>
                    <a:pt x="7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1" name="Freeform 1197"/>
            <p:cNvSpPr>
              <a:spLocks/>
            </p:cNvSpPr>
            <p:nvPr/>
          </p:nvSpPr>
          <p:spPr bwMode="auto">
            <a:xfrm>
              <a:off x="3093" y="1421"/>
              <a:ext cx="45" cy="14"/>
            </a:xfrm>
            <a:custGeom>
              <a:avLst/>
              <a:gdLst>
                <a:gd name="T0" fmla="*/ 10 w 13"/>
                <a:gd name="T1" fmla="*/ 0 h 4"/>
                <a:gd name="T2" fmla="*/ 10 w 13"/>
                <a:gd name="T3" fmla="*/ 14 h 4"/>
                <a:gd name="T4" fmla="*/ 48 w 13"/>
                <a:gd name="T5" fmla="*/ 24 h 4"/>
                <a:gd name="T6" fmla="*/ 73 w 13"/>
                <a:gd name="T7" fmla="*/ 24 h 4"/>
                <a:gd name="T8" fmla="*/ 132 w 13"/>
                <a:gd name="T9" fmla="*/ 49 h 4"/>
                <a:gd name="T10" fmla="*/ 132 w 13"/>
                <a:gd name="T11" fmla="*/ 35 h 4"/>
                <a:gd name="T12" fmla="*/ 97 w 13"/>
                <a:gd name="T13" fmla="*/ 24 h 4"/>
                <a:gd name="T14" fmla="*/ 107 w 13"/>
                <a:gd name="T15" fmla="*/ 24 h 4"/>
                <a:gd name="T16" fmla="*/ 145 w 13"/>
                <a:gd name="T17" fmla="*/ 35 h 4"/>
                <a:gd name="T18" fmla="*/ 145 w 13"/>
                <a:gd name="T19" fmla="*/ 24 h 4"/>
                <a:gd name="T20" fmla="*/ 83 w 13"/>
                <a:gd name="T21" fmla="*/ 14 h 4"/>
                <a:gd name="T22" fmla="*/ 48 w 13"/>
                <a:gd name="T23" fmla="*/ 0 h 4"/>
                <a:gd name="T24" fmla="*/ 10 w 13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4"/>
                <a:gd name="T41" fmla="*/ 13 w 13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4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8" y="3"/>
                    <a:pt x="10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9" y="3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10" y="2"/>
                    <a:pt x="11" y="3"/>
                    <a:pt x="12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2" name="Freeform 1198"/>
            <p:cNvSpPr>
              <a:spLocks/>
            </p:cNvSpPr>
            <p:nvPr/>
          </p:nvSpPr>
          <p:spPr bwMode="auto">
            <a:xfrm>
              <a:off x="3079" y="1408"/>
              <a:ext cx="42" cy="13"/>
            </a:xfrm>
            <a:custGeom>
              <a:avLst/>
              <a:gdLst>
                <a:gd name="T0" fmla="*/ 24 w 12"/>
                <a:gd name="T1" fmla="*/ 0 h 4"/>
                <a:gd name="T2" fmla="*/ 14 w 12"/>
                <a:gd name="T3" fmla="*/ 23 h 4"/>
                <a:gd name="T4" fmla="*/ 63 w 12"/>
                <a:gd name="T5" fmla="*/ 42 h 4"/>
                <a:gd name="T6" fmla="*/ 123 w 12"/>
                <a:gd name="T7" fmla="*/ 42 h 4"/>
                <a:gd name="T8" fmla="*/ 147 w 12"/>
                <a:gd name="T9" fmla="*/ 32 h 4"/>
                <a:gd name="T10" fmla="*/ 123 w 12"/>
                <a:gd name="T11" fmla="*/ 23 h 4"/>
                <a:gd name="T12" fmla="*/ 63 w 12"/>
                <a:gd name="T13" fmla="*/ 23 h 4"/>
                <a:gd name="T14" fmla="*/ 49 w 12"/>
                <a:gd name="T15" fmla="*/ 10 h 4"/>
                <a:gd name="T16" fmla="*/ 112 w 12"/>
                <a:gd name="T17" fmla="*/ 23 h 4"/>
                <a:gd name="T18" fmla="*/ 112 w 12"/>
                <a:gd name="T19" fmla="*/ 0 h 4"/>
                <a:gd name="T20" fmla="*/ 63 w 12"/>
                <a:gd name="T21" fmla="*/ 0 h 4"/>
                <a:gd name="T22" fmla="*/ 24 w 12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4"/>
                <a:gd name="T38" fmla="*/ 12 w 12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4">
                  <a:moveTo>
                    <a:pt x="2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4"/>
                    <a:pt x="10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6" y="0"/>
                    <a:pt x="8" y="2"/>
                    <a:pt x="9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3" name="Freeform 1199"/>
            <p:cNvSpPr>
              <a:spLocks/>
            </p:cNvSpPr>
            <p:nvPr/>
          </p:nvSpPr>
          <p:spPr bwMode="auto">
            <a:xfrm>
              <a:off x="3093" y="1421"/>
              <a:ext cx="45" cy="0"/>
            </a:xfrm>
            <a:custGeom>
              <a:avLst/>
              <a:gdLst>
                <a:gd name="T0" fmla="*/ 10 w 13"/>
                <a:gd name="T1" fmla="*/ 10 w 13"/>
                <a:gd name="T2" fmla="*/ 83 w 13"/>
                <a:gd name="T3" fmla="*/ 107 w 13"/>
                <a:gd name="T4" fmla="*/ 145 w 13"/>
                <a:gd name="T5" fmla="*/ 132 w 13"/>
                <a:gd name="T6" fmla="*/ 145 w 13"/>
                <a:gd name="T7" fmla="*/ 121 w 13"/>
                <a:gd name="T8" fmla="*/ 73 w 13"/>
                <a:gd name="T9" fmla="*/ 10 w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w 13"/>
                <a:gd name="T21" fmla="*/ 13 w 13"/>
              </a:gdLst>
              <a:ahLst/>
              <a:cxnLst>
                <a:cxn ang="T10">
                  <a:pos x="T0" y="0"/>
                </a:cxn>
                <a:cxn ang="T11">
                  <a:pos x="T1" y="0"/>
                </a:cxn>
                <a:cxn ang="T12">
                  <a:pos x="T2" y="0"/>
                </a:cxn>
                <a:cxn ang="T13">
                  <a:pos x="T3" y="0"/>
                </a:cxn>
                <a:cxn ang="T14">
                  <a:pos x="T4" y="0"/>
                </a:cxn>
                <a:cxn ang="T15">
                  <a:pos x="T5" y="0"/>
                </a:cxn>
                <a:cxn ang="T16">
                  <a:pos x="T6" y="0"/>
                </a:cxn>
                <a:cxn ang="T17">
                  <a:pos x="T7" y="0"/>
                </a:cxn>
                <a:cxn ang="T18">
                  <a:pos x="T8" y="0"/>
                </a:cxn>
                <a:cxn ang="T19">
                  <a:pos x="T9" y="0"/>
                </a:cxn>
              </a:cxnLst>
              <a:rect l="T20" t="0" r="T21" b="0"/>
              <a:pathLst>
                <a:path w="13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4" name="Freeform 1200"/>
            <p:cNvSpPr>
              <a:spLocks/>
            </p:cNvSpPr>
            <p:nvPr/>
          </p:nvSpPr>
          <p:spPr bwMode="auto">
            <a:xfrm>
              <a:off x="3038" y="1463"/>
              <a:ext cx="55" cy="14"/>
            </a:xfrm>
            <a:custGeom>
              <a:avLst/>
              <a:gdLst>
                <a:gd name="T0" fmla="*/ 24 w 16"/>
                <a:gd name="T1" fmla="*/ 35 h 4"/>
                <a:gd name="T2" fmla="*/ 58 w 16"/>
                <a:gd name="T3" fmla="*/ 14 h 4"/>
                <a:gd name="T4" fmla="*/ 107 w 16"/>
                <a:gd name="T5" fmla="*/ 14 h 4"/>
                <a:gd name="T6" fmla="*/ 141 w 16"/>
                <a:gd name="T7" fmla="*/ 0 h 4"/>
                <a:gd name="T8" fmla="*/ 179 w 16"/>
                <a:gd name="T9" fmla="*/ 14 h 4"/>
                <a:gd name="T10" fmla="*/ 165 w 16"/>
                <a:gd name="T11" fmla="*/ 24 h 4"/>
                <a:gd name="T12" fmla="*/ 189 w 16"/>
                <a:gd name="T13" fmla="*/ 35 h 4"/>
                <a:gd name="T14" fmla="*/ 117 w 16"/>
                <a:gd name="T15" fmla="*/ 35 h 4"/>
                <a:gd name="T16" fmla="*/ 107 w 16"/>
                <a:gd name="T17" fmla="*/ 35 h 4"/>
                <a:gd name="T18" fmla="*/ 72 w 16"/>
                <a:gd name="T19" fmla="*/ 49 h 4"/>
                <a:gd name="T20" fmla="*/ 34 w 16"/>
                <a:gd name="T21" fmla="*/ 49 h 4"/>
                <a:gd name="T22" fmla="*/ 0 w 16"/>
                <a:gd name="T23" fmla="*/ 49 h 4"/>
                <a:gd name="T24" fmla="*/ 10 w 16"/>
                <a:gd name="T25" fmla="*/ 35 h 4"/>
                <a:gd name="T26" fmla="*/ 24 w 16"/>
                <a:gd name="T27" fmla="*/ 35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4"/>
                <a:gd name="T44" fmla="*/ 16 w 16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4">
                  <a:moveTo>
                    <a:pt x="2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6" y="1"/>
                    <a:pt x="8" y="1"/>
                    <a:pt x="9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5" y="1"/>
                    <a:pt x="14" y="1"/>
                    <a:pt x="14" y="2"/>
                  </a:cubicBezTo>
                  <a:cubicBezTo>
                    <a:pt x="14" y="2"/>
                    <a:pt x="16" y="3"/>
                    <a:pt x="16" y="3"/>
                  </a:cubicBezTo>
                  <a:cubicBezTo>
                    <a:pt x="14" y="3"/>
                    <a:pt x="12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5" name="Freeform 1201"/>
            <p:cNvSpPr>
              <a:spLocks/>
            </p:cNvSpPr>
            <p:nvPr/>
          </p:nvSpPr>
          <p:spPr bwMode="auto">
            <a:xfrm>
              <a:off x="807" y="2480"/>
              <a:ext cx="14" cy="0"/>
            </a:xfrm>
            <a:custGeom>
              <a:avLst/>
              <a:gdLst>
                <a:gd name="T0" fmla="*/ 0 w 4"/>
                <a:gd name="T1" fmla="*/ 0 w 4"/>
                <a:gd name="T2" fmla="*/ 35 w 4"/>
                <a:gd name="T3" fmla="*/ 35 w 4"/>
                <a:gd name="T4" fmla="*/ 0 w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4"/>
                <a:gd name="T11" fmla="*/ 4 w 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6" name="Freeform 1202"/>
            <p:cNvSpPr>
              <a:spLocks/>
            </p:cNvSpPr>
            <p:nvPr/>
          </p:nvSpPr>
          <p:spPr bwMode="auto">
            <a:xfrm>
              <a:off x="834" y="2480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35 w 4"/>
                <a:gd name="T3" fmla="*/ 0 h 4"/>
                <a:gd name="T4" fmla="*/ 49 w 4"/>
                <a:gd name="T5" fmla="*/ 35 h 4"/>
                <a:gd name="T6" fmla="*/ 24 w 4"/>
                <a:gd name="T7" fmla="*/ 35 h 4"/>
                <a:gd name="T8" fmla="*/ 14 w 4"/>
                <a:gd name="T9" fmla="*/ 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7" name="Freeform 1203"/>
            <p:cNvSpPr>
              <a:spLocks/>
            </p:cNvSpPr>
            <p:nvPr/>
          </p:nvSpPr>
          <p:spPr bwMode="auto">
            <a:xfrm>
              <a:off x="862" y="2494"/>
              <a:ext cx="14" cy="14"/>
            </a:xfrm>
            <a:custGeom>
              <a:avLst/>
              <a:gdLst>
                <a:gd name="T0" fmla="*/ 14 w 4"/>
                <a:gd name="T1" fmla="*/ 14 h 4"/>
                <a:gd name="T2" fmla="*/ 35 w 4"/>
                <a:gd name="T3" fmla="*/ 14 h 4"/>
                <a:gd name="T4" fmla="*/ 49 w 4"/>
                <a:gd name="T5" fmla="*/ 35 h 4"/>
                <a:gd name="T6" fmla="*/ 24 w 4"/>
                <a:gd name="T7" fmla="*/ 49 h 4"/>
                <a:gd name="T8" fmla="*/ 14 w 4"/>
                <a:gd name="T9" fmla="*/ 24 h 4"/>
                <a:gd name="T10" fmla="*/ 14 w 4"/>
                <a:gd name="T11" fmla="*/ 1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1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8" name="Freeform 1204"/>
            <p:cNvSpPr>
              <a:spLocks/>
            </p:cNvSpPr>
            <p:nvPr/>
          </p:nvSpPr>
          <p:spPr bwMode="auto">
            <a:xfrm>
              <a:off x="862" y="2508"/>
              <a:ext cx="31" cy="28"/>
            </a:xfrm>
            <a:custGeom>
              <a:avLst/>
              <a:gdLst>
                <a:gd name="T0" fmla="*/ 24 w 9"/>
                <a:gd name="T1" fmla="*/ 0 h 8"/>
                <a:gd name="T2" fmla="*/ 34 w 9"/>
                <a:gd name="T3" fmla="*/ 14 h 8"/>
                <a:gd name="T4" fmla="*/ 0 w 9"/>
                <a:gd name="T5" fmla="*/ 35 h 8"/>
                <a:gd name="T6" fmla="*/ 24 w 9"/>
                <a:gd name="T7" fmla="*/ 73 h 8"/>
                <a:gd name="T8" fmla="*/ 24 w 9"/>
                <a:gd name="T9" fmla="*/ 98 h 8"/>
                <a:gd name="T10" fmla="*/ 72 w 9"/>
                <a:gd name="T11" fmla="*/ 73 h 8"/>
                <a:gd name="T12" fmla="*/ 96 w 9"/>
                <a:gd name="T13" fmla="*/ 49 h 8"/>
                <a:gd name="T14" fmla="*/ 83 w 9"/>
                <a:gd name="T15" fmla="*/ 35 h 8"/>
                <a:gd name="T16" fmla="*/ 83 w 9"/>
                <a:gd name="T17" fmla="*/ 24 h 8"/>
                <a:gd name="T18" fmla="*/ 24 w 9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"/>
                <a:gd name="T32" fmla="*/ 9 w 9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6"/>
                    <a:pt x="1" y="8"/>
                    <a:pt x="2" y="8"/>
                  </a:cubicBezTo>
                  <a:cubicBezTo>
                    <a:pt x="3" y="8"/>
                    <a:pt x="4" y="7"/>
                    <a:pt x="6" y="6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9" name="Freeform 1205"/>
            <p:cNvSpPr>
              <a:spLocks/>
            </p:cNvSpPr>
            <p:nvPr/>
          </p:nvSpPr>
          <p:spPr bwMode="auto">
            <a:xfrm>
              <a:off x="3653" y="2425"/>
              <a:ext cx="128" cy="124"/>
            </a:xfrm>
            <a:custGeom>
              <a:avLst/>
              <a:gdLst>
                <a:gd name="T0" fmla="*/ 10 w 37"/>
                <a:gd name="T1" fmla="*/ 427 h 36"/>
                <a:gd name="T2" fmla="*/ 10 w 37"/>
                <a:gd name="T3" fmla="*/ 369 h 36"/>
                <a:gd name="T4" fmla="*/ 24 w 37"/>
                <a:gd name="T5" fmla="*/ 344 h 36"/>
                <a:gd name="T6" fmla="*/ 48 w 37"/>
                <a:gd name="T7" fmla="*/ 296 h 36"/>
                <a:gd name="T8" fmla="*/ 73 w 37"/>
                <a:gd name="T9" fmla="*/ 248 h 36"/>
                <a:gd name="T10" fmla="*/ 83 w 37"/>
                <a:gd name="T11" fmla="*/ 214 h 36"/>
                <a:gd name="T12" fmla="*/ 121 w 37"/>
                <a:gd name="T13" fmla="*/ 179 h 36"/>
                <a:gd name="T14" fmla="*/ 131 w 37"/>
                <a:gd name="T15" fmla="*/ 96 h 36"/>
                <a:gd name="T16" fmla="*/ 180 w 37"/>
                <a:gd name="T17" fmla="*/ 59 h 36"/>
                <a:gd name="T18" fmla="*/ 190 w 37"/>
                <a:gd name="T19" fmla="*/ 10 h 36"/>
                <a:gd name="T20" fmla="*/ 204 w 37"/>
                <a:gd name="T21" fmla="*/ 0 h 36"/>
                <a:gd name="T22" fmla="*/ 443 w 37"/>
                <a:gd name="T23" fmla="*/ 0 h 36"/>
                <a:gd name="T24" fmla="*/ 443 w 37"/>
                <a:gd name="T25" fmla="*/ 10 h 36"/>
                <a:gd name="T26" fmla="*/ 443 w 37"/>
                <a:gd name="T27" fmla="*/ 107 h 36"/>
                <a:gd name="T28" fmla="*/ 277 w 37"/>
                <a:gd name="T29" fmla="*/ 107 h 36"/>
                <a:gd name="T30" fmla="*/ 277 w 37"/>
                <a:gd name="T31" fmla="*/ 272 h 36"/>
                <a:gd name="T32" fmla="*/ 253 w 37"/>
                <a:gd name="T33" fmla="*/ 272 h 36"/>
                <a:gd name="T34" fmla="*/ 228 w 37"/>
                <a:gd name="T35" fmla="*/ 286 h 36"/>
                <a:gd name="T36" fmla="*/ 204 w 37"/>
                <a:gd name="T37" fmla="*/ 320 h 36"/>
                <a:gd name="T38" fmla="*/ 214 w 37"/>
                <a:gd name="T39" fmla="*/ 393 h 36"/>
                <a:gd name="T40" fmla="*/ 204 w 37"/>
                <a:gd name="T41" fmla="*/ 403 h 36"/>
                <a:gd name="T42" fmla="*/ 24 w 37"/>
                <a:gd name="T43" fmla="*/ 403 h 36"/>
                <a:gd name="T44" fmla="*/ 10 w 37"/>
                <a:gd name="T45" fmla="*/ 427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36"/>
                <a:gd name="T71" fmla="*/ 37 w 37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36">
                  <a:moveTo>
                    <a:pt x="1" y="36"/>
                  </a:moveTo>
                  <a:cubicBezTo>
                    <a:pt x="1" y="34"/>
                    <a:pt x="0" y="33"/>
                    <a:pt x="1" y="31"/>
                  </a:cubicBezTo>
                  <a:cubicBezTo>
                    <a:pt x="1" y="30"/>
                    <a:pt x="1" y="29"/>
                    <a:pt x="2" y="29"/>
                  </a:cubicBezTo>
                  <a:cubicBezTo>
                    <a:pt x="2" y="27"/>
                    <a:pt x="3" y="26"/>
                    <a:pt x="4" y="25"/>
                  </a:cubicBezTo>
                  <a:cubicBezTo>
                    <a:pt x="4" y="24"/>
                    <a:pt x="5" y="22"/>
                    <a:pt x="6" y="21"/>
                  </a:cubicBezTo>
                  <a:cubicBezTo>
                    <a:pt x="6" y="20"/>
                    <a:pt x="7" y="19"/>
                    <a:pt x="7" y="18"/>
                  </a:cubicBezTo>
                  <a:cubicBezTo>
                    <a:pt x="8" y="17"/>
                    <a:pt x="10" y="16"/>
                    <a:pt x="10" y="15"/>
                  </a:cubicBezTo>
                  <a:cubicBezTo>
                    <a:pt x="11" y="13"/>
                    <a:pt x="10" y="10"/>
                    <a:pt x="11" y="8"/>
                  </a:cubicBezTo>
                  <a:cubicBezTo>
                    <a:pt x="12" y="7"/>
                    <a:pt x="14" y="7"/>
                    <a:pt x="15" y="5"/>
                  </a:cubicBezTo>
                  <a:cubicBezTo>
                    <a:pt x="16" y="4"/>
                    <a:pt x="16" y="2"/>
                    <a:pt x="16" y="1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19" y="24"/>
                  </a:cubicBezTo>
                  <a:cubicBezTo>
                    <a:pt x="18" y="25"/>
                    <a:pt x="18" y="26"/>
                    <a:pt x="17" y="27"/>
                  </a:cubicBezTo>
                  <a:cubicBezTo>
                    <a:pt x="17" y="29"/>
                    <a:pt x="18" y="31"/>
                    <a:pt x="18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2" y="34"/>
                    <a:pt x="2" y="34"/>
                    <a:pt x="2" y="34"/>
                  </a:cubicBezTo>
                  <a:lnTo>
                    <a:pt x="1" y="36"/>
                  </a:lnTo>
                  <a:close/>
                </a:path>
              </a:pathLst>
            </a:custGeom>
            <a:solidFill>
              <a:srgbClr val="41B9E3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0" name="Freeform 1206"/>
            <p:cNvSpPr>
              <a:spLocks/>
            </p:cNvSpPr>
            <p:nvPr/>
          </p:nvSpPr>
          <p:spPr bwMode="auto">
            <a:xfrm>
              <a:off x="3712" y="2283"/>
              <a:ext cx="197" cy="142"/>
            </a:xfrm>
            <a:custGeom>
              <a:avLst/>
              <a:gdLst>
                <a:gd name="T0" fmla="*/ 622 w 57"/>
                <a:gd name="T1" fmla="*/ 48 h 41"/>
                <a:gd name="T2" fmla="*/ 598 w 57"/>
                <a:gd name="T3" fmla="*/ 48 h 41"/>
                <a:gd name="T4" fmla="*/ 574 w 57"/>
                <a:gd name="T5" fmla="*/ 35 h 41"/>
                <a:gd name="T6" fmla="*/ 539 w 57"/>
                <a:gd name="T7" fmla="*/ 35 h 41"/>
                <a:gd name="T8" fmla="*/ 477 w 57"/>
                <a:gd name="T9" fmla="*/ 48 h 41"/>
                <a:gd name="T10" fmla="*/ 453 w 57"/>
                <a:gd name="T11" fmla="*/ 10 h 41"/>
                <a:gd name="T12" fmla="*/ 467 w 57"/>
                <a:gd name="T13" fmla="*/ 0 h 41"/>
                <a:gd name="T14" fmla="*/ 418 w 57"/>
                <a:gd name="T15" fmla="*/ 10 h 41"/>
                <a:gd name="T16" fmla="*/ 394 w 57"/>
                <a:gd name="T17" fmla="*/ 48 h 41"/>
                <a:gd name="T18" fmla="*/ 370 w 57"/>
                <a:gd name="T19" fmla="*/ 97 h 41"/>
                <a:gd name="T20" fmla="*/ 346 w 57"/>
                <a:gd name="T21" fmla="*/ 132 h 41"/>
                <a:gd name="T22" fmla="*/ 287 w 57"/>
                <a:gd name="T23" fmla="*/ 145 h 41"/>
                <a:gd name="T24" fmla="*/ 263 w 57"/>
                <a:gd name="T25" fmla="*/ 166 h 41"/>
                <a:gd name="T26" fmla="*/ 214 w 57"/>
                <a:gd name="T27" fmla="*/ 204 h 41"/>
                <a:gd name="T28" fmla="*/ 214 w 57"/>
                <a:gd name="T29" fmla="*/ 215 h 41"/>
                <a:gd name="T30" fmla="*/ 190 w 57"/>
                <a:gd name="T31" fmla="*/ 253 h 41"/>
                <a:gd name="T32" fmla="*/ 190 w 57"/>
                <a:gd name="T33" fmla="*/ 312 h 41"/>
                <a:gd name="T34" fmla="*/ 204 w 57"/>
                <a:gd name="T35" fmla="*/ 336 h 41"/>
                <a:gd name="T36" fmla="*/ 166 w 57"/>
                <a:gd name="T37" fmla="*/ 371 h 41"/>
                <a:gd name="T38" fmla="*/ 156 w 57"/>
                <a:gd name="T39" fmla="*/ 395 h 41"/>
                <a:gd name="T40" fmla="*/ 107 w 57"/>
                <a:gd name="T41" fmla="*/ 419 h 41"/>
                <a:gd name="T42" fmla="*/ 97 w 57"/>
                <a:gd name="T43" fmla="*/ 443 h 41"/>
                <a:gd name="T44" fmla="*/ 59 w 57"/>
                <a:gd name="T45" fmla="*/ 443 h 41"/>
                <a:gd name="T46" fmla="*/ 24 w 57"/>
                <a:gd name="T47" fmla="*/ 468 h 41"/>
                <a:gd name="T48" fmla="*/ 0 w 57"/>
                <a:gd name="T49" fmla="*/ 492 h 41"/>
                <a:gd name="T50" fmla="*/ 252 w 57"/>
                <a:gd name="T51" fmla="*/ 492 h 41"/>
                <a:gd name="T52" fmla="*/ 252 w 57"/>
                <a:gd name="T53" fmla="*/ 433 h 41"/>
                <a:gd name="T54" fmla="*/ 297 w 57"/>
                <a:gd name="T55" fmla="*/ 395 h 41"/>
                <a:gd name="T56" fmla="*/ 335 w 57"/>
                <a:gd name="T57" fmla="*/ 384 h 41"/>
                <a:gd name="T58" fmla="*/ 370 w 57"/>
                <a:gd name="T59" fmla="*/ 371 h 41"/>
                <a:gd name="T60" fmla="*/ 384 w 57"/>
                <a:gd name="T61" fmla="*/ 360 h 41"/>
                <a:gd name="T62" fmla="*/ 418 w 57"/>
                <a:gd name="T63" fmla="*/ 360 h 41"/>
                <a:gd name="T64" fmla="*/ 453 w 57"/>
                <a:gd name="T65" fmla="*/ 360 h 41"/>
                <a:gd name="T66" fmla="*/ 477 w 57"/>
                <a:gd name="T67" fmla="*/ 326 h 41"/>
                <a:gd name="T68" fmla="*/ 539 w 57"/>
                <a:gd name="T69" fmla="*/ 312 h 41"/>
                <a:gd name="T70" fmla="*/ 550 w 57"/>
                <a:gd name="T71" fmla="*/ 301 h 41"/>
                <a:gd name="T72" fmla="*/ 525 w 57"/>
                <a:gd name="T73" fmla="*/ 277 h 41"/>
                <a:gd name="T74" fmla="*/ 539 w 57"/>
                <a:gd name="T75" fmla="*/ 253 h 41"/>
                <a:gd name="T76" fmla="*/ 584 w 57"/>
                <a:gd name="T77" fmla="*/ 253 h 41"/>
                <a:gd name="T78" fmla="*/ 632 w 57"/>
                <a:gd name="T79" fmla="*/ 239 h 41"/>
                <a:gd name="T80" fmla="*/ 670 w 57"/>
                <a:gd name="T81" fmla="*/ 239 h 41"/>
                <a:gd name="T82" fmla="*/ 681 w 57"/>
                <a:gd name="T83" fmla="*/ 204 h 41"/>
                <a:gd name="T84" fmla="*/ 657 w 57"/>
                <a:gd name="T85" fmla="*/ 190 h 41"/>
                <a:gd name="T86" fmla="*/ 657 w 57"/>
                <a:gd name="T87" fmla="*/ 180 h 41"/>
                <a:gd name="T88" fmla="*/ 646 w 57"/>
                <a:gd name="T89" fmla="*/ 166 h 41"/>
                <a:gd name="T90" fmla="*/ 657 w 57"/>
                <a:gd name="T91" fmla="*/ 121 h 41"/>
                <a:gd name="T92" fmla="*/ 646 w 57"/>
                <a:gd name="T93" fmla="*/ 73 h 41"/>
                <a:gd name="T94" fmla="*/ 622 w 57"/>
                <a:gd name="T95" fmla="*/ 48 h 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41"/>
                <a:gd name="T146" fmla="*/ 57 w 57"/>
                <a:gd name="T147" fmla="*/ 41 h 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41">
                  <a:moveTo>
                    <a:pt x="52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8" y="3"/>
                    <a:pt x="48" y="3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4"/>
                    <a:pt x="42" y="4"/>
                    <a:pt x="40" y="4"/>
                  </a:cubicBezTo>
                  <a:cubicBezTo>
                    <a:pt x="39" y="3"/>
                    <a:pt x="39" y="2"/>
                    <a:pt x="38" y="1"/>
                  </a:cubicBezTo>
                  <a:cubicBezTo>
                    <a:pt x="38" y="1"/>
                    <a:pt x="39" y="0"/>
                    <a:pt x="39" y="0"/>
                  </a:cubicBezTo>
                  <a:cubicBezTo>
                    <a:pt x="37" y="0"/>
                    <a:pt x="36" y="0"/>
                    <a:pt x="35" y="1"/>
                  </a:cubicBezTo>
                  <a:cubicBezTo>
                    <a:pt x="34" y="1"/>
                    <a:pt x="34" y="3"/>
                    <a:pt x="33" y="4"/>
                  </a:cubicBezTo>
                  <a:cubicBezTo>
                    <a:pt x="32" y="5"/>
                    <a:pt x="32" y="6"/>
                    <a:pt x="31" y="8"/>
                  </a:cubicBezTo>
                  <a:cubicBezTo>
                    <a:pt x="30" y="9"/>
                    <a:pt x="30" y="10"/>
                    <a:pt x="29" y="11"/>
                  </a:cubicBezTo>
                  <a:cubicBezTo>
                    <a:pt x="28" y="12"/>
                    <a:pt x="26" y="12"/>
                    <a:pt x="24" y="12"/>
                  </a:cubicBezTo>
                  <a:cubicBezTo>
                    <a:pt x="23" y="13"/>
                    <a:pt x="23" y="13"/>
                    <a:pt x="22" y="14"/>
                  </a:cubicBezTo>
                  <a:cubicBezTo>
                    <a:pt x="21" y="15"/>
                    <a:pt x="19" y="16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8" y="19"/>
                    <a:pt x="16" y="20"/>
                    <a:pt x="16" y="21"/>
                  </a:cubicBezTo>
                  <a:cubicBezTo>
                    <a:pt x="15" y="23"/>
                    <a:pt x="15" y="25"/>
                    <a:pt x="16" y="26"/>
                  </a:cubicBezTo>
                  <a:cubicBezTo>
                    <a:pt x="16" y="27"/>
                    <a:pt x="17" y="27"/>
                    <a:pt x="17" y="28"/>
                  </a:cubicBezTo>
                  <a:cubicBezTo>
                    <a:pt x="16" y="29"/>
                    <a:pt x="15" y="30"/>
                    <a:pt x="14" y="31"/>
                  </a:cubicBezTo>
                  <a:cubicBezTo>
                    <a:pt x="14" y="31"/>
                    <a:pt x="14" y="32"/>
                    <a:pt x="13" y="33"/>
                  </a:cubicBezTo>
                  <a:cubicBezTo>
                    <a:pt x="12" y="34"/>
                    <a:pt x="10" y="34"/>
                    <a:pt x="9" y="35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7" y="38"/>
                    <a:pt x="6" y="37"/>
                    <a:pt x="5" y="37"/>
                  </a:cubicBezTo>
                  <a:cubicBezTo>
                    <a:pt x="4" y="38"/>
                    <a:pt x="3" y="38"/>
                    <a:pt x="2" y="39"/>
                  </a:cubicBezTo>
                  <a:cubicBezTo>
                    <a:pt x="1" y="39"/>
                    <a:pt x="0" y="40"/>
                    <a:pt x="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5"/>
                    <a:pt x="24" y="34"/>
                    <a:pt x="25" y="33"/>
                  </a:cubicBezTo>
                  <a:cubicBezTo>
                    <a:pt x="26" y="33"/>
                    <a:pt x="27" y="32"/>
                    <a:pt x="28" y="32"/>
                  </a:cubicBezTo>
                  <a:cubicBezTo>
                    <a:pt x="29" y="31"/>
                    <a:pt x="30" y="32"/>
                    <a:pt x="31" y="31"/>
                  </a:cubicBezTo>
                  <a:cubicBezTo>
                    <a:pt x="31" y="31"/>
                    <a:pt x="31" y="30"/>
                    <a:pt x="32" y="30"/>
                  </a:cubicBezTo>
                  <a:cubicBezTo>
                    <a:pt x="32" y="30"/>
                    <a:pt x="34" y="30"/>
                    <a:pt x="35" y="30"/>
                  </a:cubicBezTo>
                  <a:cubicBezTo>
                    <a:pt x="36" y="30"/>
                    <a:pt x="37" y="30"/>
                    <a:pt x="38" y="30"/>
                  </a:cubicBezTo>
                  <a:cubicBezTo>
                    <a:pt x="39" y="29"/>
                    <a:pt x="39" y="27"/>
                    <a:pt x="40" y="27"/>
                  </a:cubicBezTo>
                  <a:cubicBezTo>
                    <a:pt x="41" y="26"/>
                    <a:pt x="43" y="26"/>
                    <a:pt x="45" y="26"/>
                  </a:cubicBezTo>
                  <a:cubicBezTo>
                    <a:pt x="45" y="25"/>
                    <a:pt x="46" y="25"/>
                    <a:pt x="46" y="25"/>
                  </a:cubicBezTo>
                  <a:cubicBezTo>
                    <a:pt x="45" y="24"/>
                    <a:pt x="44" y="24"/>
                    <a:pt x="44" y="23"/>
                  </a:cubicBezTo>
                  <a:cubicBezTo>
                    <a:pt x="44" y="23"/>
                    <a:pt x="45" y="22"/>
                    <a:pt x="45" y="21"/>
                  </a:cubicBezTo>
                  <a:cubicBezTo>
                    <a:pt x="47" y="21"/>
                    <a:pt x="48" y="21"/>
                    <a:pt x="49" y="21"/>
                  </a:cubicBezTo>
                  <a:cubicBezTo>
                    <a:pt x="50" y="20"/>
                    <a:pt x="52" y="20"/>
                    <a:pt x="53" y="20"/>
                  </a:cubicBezTo>
                  <a:cubicBezTo>
                    <a:pt x="54" y="20"/>
                    <a:pt x="55" y="20"/>
                    <a:pt x="56" y="20"/>
                  </a:cubicBezTo>
                  <a:cubicBezTo>
                    <a:pt x="56" y="19"/>
                    <a:pt x="57" y="18"/>
                    <a:pt x="57" y="17"/>
                  </a:cubicBezTo>
                  <a:cubicBezTo>
                    <a:pt x="57" y="17"/>
                    <a:pt x="56" y="17"/>
                    <a:pt x="55" y="16"/>
                  </a:cubicBezTo>
                  <a:cubicBezTo>
                    <a:pt x="55" y="16"/>
                    <a:pt x="56" y="15"/>
                    <a:pt x="55" y="15"/>
                  </a:cubicBezTo>
                  <a:cubicBezTo>
                    <a:pt x="55" y="14"/>
                    <a:pt x="55" y="14"/>
                    <a:pt x="54" y="14"/>
                  </a:cubicBezTo>
                  <a:cubicBezTo>
                    <a:pt x="54" y="13"/>
                    <a:pt x="55" y="11"/>
                    <a:pt x="55" y="10"/>
                  </a:cubicBezTo>
                  <a:cubicBezTo>
                    <a:pt x="55" y="9"/>
                    <a:pt x="55" y="7"/>
                    <a:pt x="54" y="6"/>
                  </a:cubicBezTo>
                  <a:cubicBezTo>
                    <a:pt x="54" y="5"/>
                    <a:pt x="53" y="5"/>
                    <a:pt x="52" y="4"/>
                  </a:cubicBezTo>
                  <a:close/>
                </a:path>
              </a:pathLst>
            </a:custGeom>
            <a:solidFill>
              <a:srgbClr val="41B9E3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1" name="Freeform 1207"/>
            <p:cNvSpPr>
              <a:spLocks/>
            </p:cNvSpPr>
            <p:nvPr/>
          </p:nvSpPr>
          <p:spPr bwMode="auto">
            <a:xfrm>
              <a:off x="3781" y="2255"/>
              <a:ext cx="339" cy="322"/>
            </a:xfrm>
            <a:custGeom>
              <a:avLst/>
              <a:gdLst>
                <a:gd name="T0" fmla="*/ 813 w 98"/>
                <a:gd name="T1" fmla="*/ 1080 h 93"/>
                <a:gd name="T2" fmla="*/ 681 w 98"/>
                <a:gd name="T3" fmla="*/ 1115 h 93"/>
                <a:gd name="T4" fmla="*/ 681 w 98"/>
                <a:gd name="T5" fmla="*/ 1066 h 93"/>
                <a:gd name="T6" fmla="*/ 609 w 98"/>
                <a:gd name="T7" fmla="*/ 1042 h 93"/>
                <a:gd name="T8" fmla="*/ 564 w 98"/>
                <a:gd name="T9" fmla="*/ 1018 h 93"/>
                <a:gd name="T10" fmla="*/ 214 w 98"/>
                <a:gd name="T11" fmla="*/ 755 h 93"/>
                <a:gd name="T12" fmla="*/ 0 w 98"/>
                <a:gd name="T13" fmla="*/ 589 h 93"/>
                <a:gd name="T14" fmla="*/ 48 w 98"/>
                <a:gd name="T15" fmla="*/ 492 h 93"/>
                <a:gd name="T16" fmla="*/ 121 w 98"/>
                <a:gd name="T17" fmla="*/ 467 h 93"/>
                <a:gd name="T18" fmla="*/ 166 w 98"/>
                <a:gd name="T19" fmla="*/ 457 h 93"/>
                <a:gd name="T20" fmla="*/ 228 w 98"/>
                <a:gd name="T21" fmla="*/ 409 h 93"/>
                <a:gd name="T22" fmla="*/ 297 w 98"/>
                <a:gd name="T23" fmla="*/ 384 h 93"/>
                <a:gd name="T24" fmla="*/ 287 w 98"/>
                <a:gd name="T25" fmla="*/ 346 h 93"/>
                <a:gd name="T26" fmla="*/ 384 w 98"/>
                <a:gd name="T27" fmla="*/ 322 h 93"/>
                <a:gd name="T28" fmla="*/ 432 w 98"/>
                <a:gd name="T29" fmla="*/ 287 h 93"/>
                <a:gd name="T30" fmla="*/ 408 w 98"/>
                <a:gd name="T31" fmla="*/ 263 h 93"/>
                <a:gd name="T32" fmla="*/ 408 w 98"/>
                <a:gd name="T33" fmla="*/ 190 h 93"/>
                <a:gd name="T34" fmla="*/ 370 w 98"/>
                <a:gd name="T35" fmla="*/ 121 h 93"/>
                <a:gd name="T36" fmla="*/ 419 w 98"/>
                <a:gd name="T37" fmla="*/ 83 h 93"/>
                <a:gd name="T38" fmla="*/ 491 w 98"/>
                <a:gd name="T39" fmla="*/ 73 h 93"/>
                <a:gd name="T40" fmla="*/ 574 w 98"/>
                <a:gd name="T41" fmla="*/ 24 h 93"/>
                <a:gd name="T42" fmla="*/ 681 w 98"/>
                <a:gd name="T43" fmla="*/ 10 h 93"/>
                <a:gd name="T44" fmla="*/ 778 w 98"/>
                <a:gd name="T45" fmla="*/ 10 h 93"/>
                <a:gd name="T46" fmla="*/ 813 w 98"/>
                <a:gd name="T47" fmla="*/ 10 h 93"/>
                <a:gd name="T48" fmla="*/ 875 w 98"/>
                <a:gd name="T49" fmla="*/ 0 h 93"/>
                <a:gd name="T50" fmla="*/ 910 w 98"/>
                <a:gd name="T51" fmla="*/ 0 h 93"/>
                <a:gd name="T52" fmla="*/ 969 w 98"/>
                <a:gd name="T53" fmla="*/ 0 h 93"/>
                <a:gd name="T54" fmla="*/ 958 w 98"/>
                <a:gd name="T55" fmla="*/ 24 h 93"/>
                <a:gd name="T56" fmla="*/ 969 w 98"/>
                <a:gd name="T57" fmla="*/ 48 h 93"/>
                <a:gd name="T58" fmla="*/ 969 w 98"/>
                <a:gd name="T59" fmla="*/ 107 h 93"/>
                <a:gd name="T60" fmla="*/ 934 w 98"/>
                <a:gd name="T61" fmla="*/ 166 h 93"/>
                <a:gd name="T62" fmla="*/ 910 w 98"/>
                <a:gd name="T63" fmla="*/ 204 h 93"/>
                <a:gd name="T64" fmla="*/ 958 w 98"/>
                <a:gd name="T65" fmla="*/ 263 h 93"/>
                <a:gd name="T66" fmla="*/ 982 w 98"/>
                <a:gd name="T67" fmla="*/ 301 h 93"/>
                <a:gd name="T68" fmla="*/ 1027 w 98"/>
                <a:gd name="T69" fmla="*/ 433 h 93"/>
                <a:gd name="T70" fmla="*/ 1052 w 98"/>
                <a:gd name="T71" fmla="*/ 516 h 93"/>
                <a:gd name="T72" fmla="*/ 1065 w 98"/>
                <a:gd name="T73" fmla="*/ 658 h 93"/>
                <a:gd name="T74" fmla="*/ 1065 w 98"/>
                <a:gd name="T75" fmla="*/ 755 h 93"/>
                <a:gd name="T76" fmla="*/ 1114 w 98"/>
                <a:gd name="T77" fmla="*/ 793 h 93"/>
                <a:gd name="T78" fmla="*/ 1138 w 98"/>
                <a:gd name="T79" fmla="*/ 828 h 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8"/>
                <a:gd name="T121" fmla="*/ 0 h 93"/>
                <a:gd name="T122" fmla="*/ 98 w 98"/>
                <a:gd name="T123" fmla="*/ 93 h 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8" h="93">
                  <a:moveTo>
                    <a:pt x="98" y="70"/>
                  </a:moveTo>
                  <a:cubicBezTo>
                    <a:pt x="68" y="90"/>
                    <a:pt x="68" y="90"/>
                    <a:pt x="68" y="90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0" y="93"/>
                    <a:pt x="59" y="93"/>
                    <a:pt x="57" y="93"/>
                  </a:cubicBezTo>
                  <a:cubicBezTo>
                    <a:pt x="57" y="93"/>
                    <a:pt x="56" y="93"/>
                    <a:pt x="56" y="93"/>
                  </a:cubicBezTo>
                  <a:cubicBezTo>
                    <a:pt x="56" y="92"/>
                    <a:pt x="57" y="90"/>
                    <a:pt x="57" y="89"/>
                  </a:cubicBezTo>
                  <a:cubicBezTo>
                    <a:pt x="56" y="88"/>
                    <a:pt x="54" y="88"/>
                    <a:pt x="53" y="88"/>
                  </a:cubicBezTo>
                  <a:cubicBezTo>
                    <a:pt x="52" y="87"/>
                    <a:pt x="52" y="88"/>
                    <a:pt x="51" y="87"/>
                  </a:cubicBezTo>
                  <a:cubicBezTo>
                    <a:pt x="50" y="87"/>
                    <a:pt x="50" y="86"/>
                    <a:pt x="49" y="86"/>
                  </a:cubicBezTo>
                  <a:cubicBezTo>
                    <a:pt x="49" y="85"/>
                    <a:pt x="48" y="86"/>
                    <a:pt x="47" y="85"/>
                  </a:cubicBezTo>
                  <a:cubicBezTo>
                    <a:pt x="47" y="84"/>
                    <a:pt x="47" y="84"/>
                    <a:pt x="47" y="8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3" y="42"/>
                    <a:pt x="4" y="41"/>
                  </a:cubicBezTo>
                  <a:cubicBezTo>
                    <a:pt x="5" y="41"/>
                    <a:pt x="6" y="40"/>
                    <a:pt x="7" y="40"/>
                  </a:cubicBezTo>
                  <a:cubicBezTo>
                    <a:pt x="8" y="39"/>
                    <a:pt x="9" y="40"/>
                    <a:pt x="10" y="39"/>
                  </a:cubicBezTo>
                  <a:cubicBezTo>
                    <a:pt x="10" y="39"/>
                    <a:pt x="10" y="38"/>
                    <a:pt x="11" y="38"/>
                  </a:cubicBezTo>
                  <a:cubicBezTo>
                    <a:pt x="11" y="38"/>
                    <a:pt x="13" y="38"/>
                    <a:pt x="14" y="38"/>
                  </a:cubicBezTo>
                  <a:cubicBezTo>
                    <a:pt x="15" y="38"/>
                    <a:pt x="16" y="38"/>
                    <a:pt x="17" y="37"/>
                  </a:cubicBezTo>
                  <a:cubicBezTo>
                    <a:pt x="18" y="36"/>
                    <a:pt x="18" y="35"/>
                    <a:pt x="19" y="34"/>
                  </a:cubicBezTo>
                  <a:cubicBezTo>
                    <a:pt x="20" y="33"/>
                    <a:pt x="22" y="34"/>
                    <a:pt x="24" y="33"/>
                  </a:cubicBezTo>
                  <a:cubicBezTo>
                    <a:pt x="24" y="33"/>
                    <a:pt x="25" y="32"/>
                    <a:pt x="25" y="32"/>
                  </a:cubicBezTo>
                  <a:cubicBezTo>
                    <a:pt x="24" y="31"/>
                    <a:pt x="23" y="31"/>
                    <a:pt x="23" y="31"/>
                  </a:cubicBezTo>
                  <a:cubicBezTo>
                    <a:pt x="23" y="30"/>
                    <a:pt x="24" y="29"/>
                    <a:pt x="24" y="29"/>
                  </a:cubicBezTo>
                  <a:cubicBezTo>
                    <a:pt x="26" y="28"/>
                    <a:pt x="27" y="28"/>
                    <a:pt x="28" y="28"/>
                  </a:cubicBezTo>
                  <a:cubicBezTo>
                    <a:pt x="29" y="28"/>
                    <a:pt x="31" y="27"/>
                    <a:pt x="32" y="27"/>
                  </a:cubicBezTo>
                  <a:cubicBezTo>
                    <a:pt x="33" y="27"/>
                    <a:pt x="34" y="27"/>
                    <a:pt x="35" y="27"/>
                  </a:cubicBezTo>
                  <a:cubicBezTo>
                    <a:pt x="35" y="26"/>
                    <a:pt x="36" y="25"/>
                    <a:pt x="36" y="24"/>
                  </a:cubicBezTo>
                  <a:cubicBezTo>
                    <a:pt x="36" y="24"/>
                    <a:pt x="35" y="24"/>
                    <a:pt x="34" y="23"/>
                  </a:cubicBezTo>
                  <a:cubicBezTo>
                    <a:pt x="34" y="23"/>
                    <a:pt x="35" y="22"/>
                    <a:pt x="34" y="22"/>
                  </a:cubicBezTo>
                  <a:cubicBezTo>
                    <a:pt x="34" y="21"/>
                    <a:pt x="34" y="21"/>
                    <a:pt x="33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4" y="15"/>
                    <a:pt x="34" y="13"/>
                    <a:pt x="33" y="12"/>
                  </a:cubicBezTo>
                  <a:cubicBezTo>
                    <a:pt x="33" y="11"/>
                    <a:pt x="32" y="11"/>
                    <a:pt x="31" y="10"/>
                  </a:cubicBezTo>
                  <a:cubicBezTo>
                    <a:pt x="32" y="10"/>
                    <a:pt x="33" y="10"/>
                    <a:pt x="34" y="9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6" y="7"/>
                    <a:pt x="37" y="6"/>
                    <a:pt x="38" y="6"/>
                  </a:cubicBezTo>
                  <a:cubicBezTo>
                    <a:pt x="39" y="6"/>
                    <a:pt x="40" y="6"/>
                    <a:pt x="41" y="6"/>
                  </a:cubicBezTo>
                  <a:cubicBezTo>
                    <a:pt x="42" y="5"/>
                    <a:pt x="42" y="4"/>
                    <a:pt x="43" y="3"/>
                  </a:cubicBezTo>
                  <a:cubicBezTo>
                    <a:pt x="45" y="3"/>
                    <a:pt x="46" y="2"/>
                    <a:pt x="48" y="2"/>
                  </a:cubicBezTo>
                  <a:cubicBezTo>
                    <a:pt x="49" y="2"/>
                    <a:pt x="50" y="2"/>
                    <a:pt x="51" y="1"/>
                  </a:cubicBezTo>
                  <a:cubicBezTo>
                    <a:pt x="53" y="1"/>
                    <a:pt x="55" y="1"/>
                    <a:pt x="57" y="1"/>
                  </a:cubicBezTo>
                  <a:cubicBezTo>
                    <a:pt x="59" y="1"/>
                    <a:pt x="61" y="0"/>
                    <a:pt x="63" y="0"/>
                  </a:cubicBezTo>
                  <a:cubicBezTo>
                    <a:pt x="64" y="0"/>
                    <a:pt x="64" y="1"/>
                    <a:pt x="65" y="1"/>
                  </a:cubicBezTo>
                  <a:cubicBezTo>
                    <a:pt x="66" y="1"/>
                    <a:pt x="66" y="2"/>
                    <a:pt x="67" y="2"/>
                  </a:cubicBezTo>
                  <a:cubicBezTo>
                    <a:pt x="67" y="2"/>
                    <a:pt x="68" y="1"/>
                    <a:pt x="68" y="1"/>
                  </a:cubicBezTo>
                  <a:cubicBezTo>
                    <a:pt x="69" y="0"/>
                    <a:pt x="70" y="0"/>
                    <a:pt x="71" y="0"/>
                  </a:cubicBezTo>
                  <a:cubicBezTo>
                    <a:pt x="72" y="0"/>
                    <a:pt x="72" y="0"/>
                    <a:pt x="73" y="0"/>
                  </a:cubicBezTo>
                  <a:cubicBezTo>
                    <a:pt x="73" y="0"/>
                    <a:pt x="74" y="0"/>
                    <a:pt x="74" y="0"/>
                  </a:cubicBezTo>
                  <a:cubicBezTo>
                    <a:pt x="75" y="0"/>
                    <a:pt x="75" y="0"/>
                    <a:pt x="76" y="0"/>
                  </a:cubicBezTo>
                  <a:cubicBezTo>
                    <a:pt x="77" y="0"/>
                    <a:pt x="78" y="1"/>
                    <a:pt x="7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1"/>
                    <a:pt x="81" y="1"/>
                  </a:cubicBezTo>
                  <a:cubicBezTo>
                    <a:pt x="81" y="2"/>
                    <a:pt x="81" y="2"/>
                    <a:pt x="80" y="2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9" y="3"/>
                    <a:pt x="80" y="4"/>
                    <a:pt x="81" y="4"/>
                  </a:cubicBezTo>
                  <a:cubicBezTo>
                    <a:pt x="81" y="5"/>
                    <a:pt x="80" y="5"/>
                    <a:pt x="80" y="6"/>
                  </a:cubicBezTo>
                  <a:cubicBezTo>
                    <a:pt x="80" y="7"/>
                    <a:pt x="81" y="8"/>
                    <a:pt x="81" y="9"/>
                  </a:cubicBezTo>
                  <a:cubicBezTo>
                    <a:pt x="81" y="10"/>
                    <a:pt x="81" y="12"/>
                    <a:pt x="80" y="12"/>
                  </a:cubicBezTo>
                  <a:cubicBezTo>
                    <a:pt x="80" y="13"/>
                    <a:pt x="79" y="13"/>
                    <a:pt x="78" y="14"/>
                  </a:cubicBezTo>
                  <a:cubicBezTo>
                    <a:pt x="78" y="14"/>
                    <a:pt x="77" y="15"/>
                    <a:pt x="76" y="16"/>
                  </a:cubicBezTo>
                  <a:cubicBezTo>
                    <a:pt x="76" y="16"/>
                    <a:pt x="76" y="17"/>
                    <a:pt x="76" y="17"/>
                  </a:cubicBezTo>
                  <a:cubicBezTo>
                    <a:pt x="76" y="18"/>
                    <a:pt x="77" y="19"/>
                    <a:pt x="78" y="20"/>
                  </a:cubicBezTo>
                  <a:cubicBezTo>
                    <a:pt x="78" y="21"/>
                    <a:pt x="79" y="21"/>
                    <a:pt x="80" y="22"/>
                  </a:cubicBezTo>
                  <a:cubicBezTo>
                    <a:pt x="81" y="23"/>
                    <a:pt x="80" y="23"/>
                    <a:pt x="80" y="24"/>
                  </a:cubicBezTo>
                  <a:cubicBezTo>
                    <a:pt x="81" y="25"/>
                    <a:pt x="81" y="25"/>
                    <a:pt x="82" y="25"/>
                  </a:cubicBezTo>
                  <a:cubicBezTo>
                    <a:pt x="82" y="26"/>
                    <a:pt x="84" y="26"/>
                    <a:pt x="84" y="2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85" y="36"/>
                    <a:pt x="85" y="36"/>
                  </a:cubicBezTo>
                  <a:cubicBezTo>
                    <a:pt x="86" y="39"/>
                    <a:pt x="87" y="41"/>
                    <a:pt x="88" y="43"/>
                  </a:cubicBezTo>
                  <a:cubicBezTo>
                    <a:pt x="88" y="45"/>
                    <a:pt x="87" y="48"/>
                    <a:pt x="87" y="50"/>
                  </a:cubicBezTo>
                  <a:cubicBezTo>
                    <a:pt x="87" y="52"/>
                    <a:pt x="89" y="53"/>
                    <a:pt x="89" y="55"/>
                  </a:cubicBezTo>
                  <a:cubicBezTo>
                    <a:pt x="88" y="56"/>
                    <a:pt x="86" y="56"/>
                    <a:pt x="86" y="57"/>
                  </a:cubicBezTo>
                  <a:cubicBezTo>
                    <a:pt x="86" y="59"/>
                    <a:pt x="89" y="61"/>
                    <a:pt x="89" y="63"/>
                  </a:cubicBezTo>
                  <a:cubicBezTo>
                    <a:pt x="90" y="64"/>
                    <a:pt x="89" y="65"/>
                    <a:pt x="90" y="66"/>
                  </a:cubicBezTo>
                  <a:cubicBezTo>
                    <a:pt x="90" y="67"/>
                    <a:pt x="92" y="66"/>
                    <a:pt x="93" y="66"/>
                  </a:cubicBezTo>
                  <a:cubicBezTo>
                    <a:pt x="94" y="66"/>
                    <a:pt x="96" y="67"/>
                    <a:pt x="97" y="68"/>
                  </a:cubicBezTo>
                  <a:cubicBezTo>
                    <a:pt x="97" y="68"/>
                    <a:pt x="95" y="68"/>
                    <a:pt x="95" y="69"/>
                  </a:cubicBezTo>
                  <a:cubicBezTo>
                    <a:pt x="96" y="70"/>
                    <a:pt x="97" y="70"/>
                    <a:pt x="98" y="70"/>
                  </a:cubicBezTo>
                  <a:close/>
                </a:path>
              </a:pathLst>
            </a:custGeom>
            <a:solidFill>
              <a:srgbClr val="41B9E3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2" name="Freeform 1208"/>
            <p:cNvSpPr>
              <a:spLocks/>
            </p:cNvSpPr>
            <p:nvPr/>
          </p:nvSpPr>
          <p:spPr bwMode="auto">
            <a:xfrm>
              <a:off x="3781" y="2155"/>
              <a:ext cx="42" cy="100"/>
            </a:xfrm>
            <a:custGeom>
              <a:avLst/>
              <a:gdLst>
                <a:gd name="T0" fmla="*/ 98 w 12"/>
                <a:gd name="T1" fmla="*/ 321 h 29"/>
                <a:gd name="T2" fmla="*/ 74 w 12"/>
                <a:gd name="T3" fmla="*/ 334 h 29"/>
                <a:gd name="T4" fmla="*/ 63 w 12"/>
                <a:gd name="T5" fmla="*/ 334 h 29"/>
                <a:gd name="T6" fmla="*/ 39 w 12"/>
                <a:gd name="T7" fmla="*/ 334 h 29"/>
                <a:gd name="T8" fmla="*/ 24 w 12"/>
                <a:gd name="T9" fmla="*/ 334 h 29"/>
                <a:gd name="T10" fmla="*/ 39 w 12"/>
                <a:gd name="T11" fmla="*/ 310 h 29"/>
                <a:gd name="T12" fmla="*/ 24 w 12"/>
                <a:gd name="T13" fmla="*/ 272 h 29"/>
                <a:gd name="T14" fmla="*/ 39 w 12"/>
                <a:gd name="T15" fmla="*/ 238 h 29"/>
                <a:gd name="T16" fmla="*/ 24 w 12"/>
                <a:gd name="T17" fmla="*/ 238 h 29"/>
                <a:gd name="T18" fmla="*/ 14 w 12"/>
                <a:gd name="T19" fmla="*/ 238 h 29"/>
                <a:gd name="T20" fmla="*/ 24 w 12"/>
                <a:gd name="T21" fmla="*/ 228 h 29"/>
                <a:gd name="T22" fmla="*/ 24 w 12"/>
                <a:gd name="T23" fmla="*/ 214 h 29"/>
                <a:gd name="T24" fmla="*/ 14 w 12"/>
                <a:gd name="T25" fmla="*/ 228 h 29"/>
                <a:gd name="T26" fmla="*/ 0 w 12"/>
                <a:gd name="T27" fmla="*/ 214 h 29"/>
                <a:gd name="T28" fmla="*/ 14 w 12"/>
                <a:gd name="T29" fmla="*/ 190 h 29"/>
                <a:gd name="T30" fmla="*/ 24 w 12"/>
                <a:gd name="T31" fmla="*/ 166 h 29"/>
                <a:gd name="T32" fmla="*/ 24 w 12"/>
                <a:gd name="T33" fmla="*/ 131 h 29"/>
                <a:gd name="T34" fmla="*/ 39 w 12"/>
                <a:gd name="T35" fmla="*/ 117 h 29"/>
                <a:gd name="T36" fmla="*/ 39 w 12"/>
                <a:gd name="T37" fmla="*/ 97 h 29"/>
                <a:gd name="T38" fmla="*/ 39 w 12"/>
                <a:gd name="T39" fmla="*/ 59 h 29"/>
                <a:gd name="T40" fmla="*/ 39 w 12"/>
                <a:gd name="T41" fmla="*/ 34 h 29"/>
                <a:gd name="T42" fmla="*/ 24 w 12"/>
                <a:gd name="T43" fmla="*/ 10 h 29"/>
                <a:gd name="T44" fmla="*/ 63 w 12"/>
                <a:gd name="T45" fmla="*/ 0 h 29"/>
                <a:gd name="T46" fmla="*/ 74 w 12"/>
                <a:gd name="T47" fmla="*/ 10 h 29"/>
                <a:gd name="T48" fmla="*/ 63 w 12"/>
                <a:gd name="T49" fmla="*/ 24 h 29"/>
                <a:gd name="T50" fmla="*/ 84 w 12"/>
                <a:gd name="T51" fmla="*/ 24 h 29"/>
                <a:gd name="T52" fmla="*/ 98 w 12"/>
                <a:gd name="T53" fmla="*/ 24 h 29"/>
                <a:gd name="T54" fmla="*/ 112 w 12"/>
                <a:gd name="T55" fmla="*/ 10 h 29"/>
                <a:gd name="T56" fmla="*/ 137 w 12"/>
                <a:gd name="T57" fmla="*/ 10 h 29"/>
                <a:gd name="T58" fmla="*/ 137 w 12"/>
                <a:gd name="T59" fmla="*/ 34 h 29"/>
                <a:gd name="T60" fmla="*/ 147 w 12"/>
                <a:gd name="T61" fmla="*/ 34 h 29"/>
                <a:gd name="T62" fmla="*/ 137 w 12"/>
                <a:gd name="T63" fmla="*/ 59 h 29"/>
                <a:gd name="T64" fmla="*/ 123 w 12"/>
                <a:gd name="T65" fmla="*/ 72 h 29"/>
                <a:gd name="T66" fmla="*/ 123 w 12"/>
                <a:gd name="T67" fmla="*/ 117 h 29"/>
                <a:gd name="T68" fmla="*/ 112 w 12"/>
                <a:gd name="T69" fmla="*/ 131 h 29"/>
                <a:gd name="T70" fmla="*/ 123 w 12"/>
                <a:gd name="T71" fmla="*/ 141 h 29"/>
                <a:gd name="T72" fmla="*/ 112 w 12"/>
                <a:gd name="T73" fmla="*/ 166 h 29"/>
                <a:gd name="T74" fmla="*/ 98 w 12"/>
                <a:gd name="T75" fmla="*/ 166 h 29"/>
                <a:gd name="T76" fmla="*/ 98 w 12"/>
                <a:gd name="T77" fmla="*/ 190 h 29"/>
                <a:gd name="T78" fmla="*/ 112 w 12"/>
                <a:gd name="T79" fmla="*/ 203 h 29"/>
                <a:gd name="T80" fmla="*/ 112 w 12"/>
                <a:gd name="T81" fmla="*/ 214 h 29"/>
                <a:gd name="T82" fmla="*/ 98 w 12"/>
                <a:gd name="T83" fmla="*/ 228 h 29"/>
                <a:gd name="T84" fmla="*/ 98 w 12"/>
                <a:gd name="T85" fmla="*/ 248 h 29"/>
                <a:gd name="T86" fmla="*/ 112 w 12"/>
                <a:gd name="T87" fmla="*/ 262 h 29"/>
                <a:gd name="T88" fmla="*/ 98 w 12"/>
                <a:gd name="T89" fmla="*/ 286 h 29"/>
                <a:gd name="T90" fmla="*/ 84 w 12"/>
                <a:gd name="T91" fmla="*/ 297 h 29"/>
                <a:gd name="T92" fmla="*/ 98 w 12"/>
                <a:gd name="T93" fmla="*/ 321 h 2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"/>
                <a:gd name="T142" fmla="*/ 0 h 29"/>
                <a:gd name="T143" fmla="*/ 12 w 12"/>
                <a:gd name="T144" fmla="*/ 29 h 2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" h="29">
                  <a:moveTo>
                    <a:pt x="8" y="27"/>
                  </a:moveTo>
                  <a:cubicBezTo>
                    <a:pt x="7" y="28"/>
                    <a:pt x="7" y="28"/>
                    <a:pt x="6" y="28"/>
                  </a:cubicBezTo>
                  <a:cubicBezTo>
                    <a:pt x="6" y="28"/>
                    <a:pt x="6" y="28"/>
                    <a:pt x="5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8"/>
                    <a:pt x="2" y="29"/>
                    <a:pt x="2" y="28"/>
                  </a:cubicBezTo>
                  <a:cubicBezTo>
                    <a:pt x="2" y="27"/>
                    <a:pt x="2" y="27"/>
                    <a:pt x="3" y="26"/>
                  </a:cubicBezTo>
                  <a:cubicBezTo>
                    <a:pt x="3" y="25"/>
                    <a:pt x="2" y="24"/>
                    <a:pt x="2" y="23"/>
                  </a:cubicBezTo>
                  <a:cubicBezTo>
                    <a:pt x="3" y="22"/>
                    <a:pt x="3" y="21"/>
                    <a:pt x="3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20"/>
                    <a:pt x="1" y="21"/>
                    <a:pt x="1" y="20"/>
                  </a:cubicBezTo>
                  <a:cubicBezTo>
                    <a:pt x="1" y="20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2" y="19"/>
                    <a:pt x="1" y="19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" y="16"/>
                    <a:pt x="1" y="15"/>
                    <a:pt x="2" y="14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3" y="11"/>
                    <a:pt x="2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3"/>
                    <a:pt x="3" y="2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4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8"/>
                    <a:pt x="10" y="9"/>
                    <a:pt x="10" y="10"/>
                  </a:cubicBezTo>
                  <a:cubicBezTo>
                    <a:pt x="10" y="10"/>
                    <a:pt x="9" y="11"/>
                    <a:pt x="9" y="11"/>
                  </a:cubicBezTo>
                  <a:cubicBezTo>
                    <a:pt x="9" y="11"/>
                    <a:pt x="10" y="12"/>
                    <a:pt x="10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8"/>
                    <a:pt x="9" y="18"/>
                  </a:cubicBezTo>
                  <a:cubicBezTo>
                    <a:pt x="9" y="19"/>
                    <a:pt x="8" y="19"/>
                    <a:pt x="8" y="19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8" y="21"/>
                    <a:pt x="9" y="22"/>
                    <a:pt x="9" y="22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7" y="25"/>
                    <a:pt x="7" y="25"/>
                  </a:cubicBezTo>
                  <a:cubicBezTo>
                    <a:pt x="7" y="26"/>
                    <a:pt x="7" y="26"/>
                    <a:pt x="8" y="27"/>
                  </a:cubicBezTo>
                  <a:close/>
                </a:path>
              </a:pathLst>
            </a:custGeom>
            <a:solidFill>
              <a:srgbClr val="41B9E3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3" name="Freeform 1209"/>
            <p:cNvSpPr>
              <a:spLocks/>
            </p:cNvSpPr>
            <p:nvPr/>
          </p:nvSpPr>
          <p:spPr bwMode="auto">
            <a:xfrm>
              <a:off x="4189" y="1999"/>
              <a:ext cx="101" cy="42"/>
            </a:xfrm>
            <a:custGeom>
              <a:avLst/>
              <a:gdLst>
                <a:gd name="T0" fmla="*/ 327 w 29"/>
                <a:gd name="T1" fmla="*/ 98 h 12"/>
                <a:gd name="T2" fmla="*/ 327 w 29"/>
                <a:gd name="T3" fmla="*/ 84 h 12"/>
                <a:gd name="T4" fmla="*/ 341 w 29"/>
                <a:gd name="T5" fmla="*/ 74 h 12"/>
                <a:gd name="T6" fmla="*/ 341 w 29"/>
                <a:gd name="T7" fmla="*/ 49 h 12"/>
                <a:gd name="T8" fmla="*/ 352 w 29"/>
                <a:gd name="T9" fmla="*/ 39 h 12"/>
                <a:gd name="T10" fmla="*/ 327 w 29"/>
                <a:gd name="T11" fmla="*/ 39 h 12"/>
                <a:gd name="T12" fmla="*/ 303 w 29"/>
                <a:gd name="T13" fmla="*/ 24 h 12"/>
                <a:gd name="T14" fmla="*/ 268 w 29"/>
                <a:gd name="T15" fmla="*/ 14 h 12"/>
                <a:gd name="T16" fmla="*/ 254 w 29"/>
                <a:gd name="T17" fmla="*/ 24 h 12"/>
                <a:gd name="T18" fmla="*/ 244 w 29"/>
                <a:gd name="T19" fmla="*/ 24 h 12"/>
                <a:gd name="T20" fmla="*/ 205 w 29"/>
                <a:gd name="T21" fmla="*/ 24 h 12"/>
                <a:gd name="T22" fmla="*/ 195 w 29"/>
                <a:gd name="T23" fmla="*/ 39 h 12"/>
                <a:gd name="T24" fmla="*/ 181 w 29"/>
                <a:gd name="T25" fmla="*/ 39 h 12"/>
                <a:gd name="T26" fmla="*/ 181 w 29"/>
                <a:gd name="T27" fmla="*/ 24 h 12"/>
                <a:gd name="T28" fmla="*/ 157 w 29"/>
                <a:gd name="T29" fmla="*/ 0 h 12"/>
                <a:gd name="T30" fmla="*/ 146 w 29"/>
                <a:gd name="T31" fmla="*/ 24 h 12"/>
                <a:gd name="T32" fmla="*/ 122 w 29"/>
                <a:gd name="T33" fmla="*/ 14 h 12"/>
                <a:gd name="T34" fmla="*/ 108 w 29"/>
                <a:gd name="T35" fmla="*/ 14 h 12"/>
                <a:gd name="T36" fmla="*/ 84 w 29"/>
                <a:gd name="T37" fmla="*/ 24 h 12"/>
                <a:gd name="T38" fmla="*/ 84 w 29"/>
                <a:gd name="T39" fmla="*/ 39 h 12"/>
                <a:gd name="T40" fmla="*/ 49 w 29"/>
                <a:gd name="T41" fmla="*/ 63 h 12"/>
                <a:gd name="T42" fmla="*/ 24 w 29"/>
                <a:gd name="T43" fmla="*/ 63 h 12"/>
                <a:gd name="T44" fmla="*/ 10 w 29"/>
                <a:gd name="T45" fmla="*/ 74 h 12"/>
                <a:gd name="T46" fmla="*/ 10 w 29"/>
                <a:gd name="T47" fmla="*/ 98 h 12"/>
                <a:gd name="T48" fmla="*/ 10 w 29"/>
                <a:gd name="T49" fmla="*/ 112 h 12"/>
                <a:gd name="T50" fmla="*/ 24 w 29"/>
                <a:gd name="T51" fmla="*/ 123 h 12"/>
                <a:gd name="T52" fmla="*/ 49 w 29"/>
                <a:gd name="T53" fmla="*/ 147 h 12"/>
                <a:gd name="T54" fmla="*/ 122 w 29"/>
                <a:gd name="T55" fmla="*/ 147 h 12"/>
                <a:gd name="T56" fmla="*/ 122 w 29"/>
                <a:gd name="T57" fmla="*/ 147 h 12"/>
                <a:gd name="T58" fmla="*/ 122 w 29"/>
                <a:gd name="T59" fmla="*/ 123 h 12"/>
                <a:gd name="T60" fmla="*/ 132 w 29"/>
                <a:gd name="T61" fmla="*/ 123 h 12"/>
                <a:gd name="T62" fmla="*/ 171 w 29"/>
                <a:gd name="T63" fmla="*/ 123 h 12"/>
                <a:gd name="T64" fmla="*/ 171 w 29"/>
                <a:gd name="T65" fmla="*/ 112 h 12"/>
                <a:gd name="T66" fmla="*/ 195 w 29"/>
                <a:gd name="T67" fmla="*/ 123 h 12"/>
                <a:gd name="T68" fmla="*/ 219 w 29"/>
                <a:gd name="T69" fmla="*/ 112 h 12"/>
                <a:gd name="T70" fmla="*/ 230 w 29"/>
                <a:gd name="T71" fmla="*/ 84 h 12"/>
                <a:gd name="T72" fmla="*/ 268 w 29"/>
                <a:gd name="T73" fmla="*/ 84 h 12"/>
                <a:gd name="T74" fmla="*/ 279 w 29"/>
                <a:gd name="T75" fmla="*/ 84 h 12"/>
                <a:gd name="T76" fmla="*/ 303 w 29"/>
                <a:gd name="T77" fmla="*/ 112 h 12"/>
                <a:gd name="T78" fmla="*/ 327 w 29"/>
                <a:gd name="T79" fmla="*/ 98 h 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12"/>
                <a:gd name="T122" fmla="*/ 29 w 29"/>
                <a:gd name="T123" fmla="*/ 12 h 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12">
                  <a:moveTo>
                    <a:pt x="27" y="8"/>
                  </a:moveTo>
                  <a:cubicBezTo>
                    <a:pt x="27" y="8"/>
                    <a:pt x="27" y="7"/>
                    <a:pt x="27" y="7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4"/>
                    <a:pt x="29" y="4"/>
                    <a:pt x="29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6" y="3"/>
                    <a:pt x="26" y="2"/>
                    <a:pt x="25" y="2"/>
                  </a:cubicBezTo>
                  <a:cubicBezTo>
                    <a:pt x="24" y="1"/>
                    <a:pt x="23" y="1"/>
                    <a:pt x="22" y="1"/>
                  </a:cubicBezTo>
                  <a:cubicBezTo>
                    <a:pt x="22" y="1"/>
                    <a:pt x="22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1"/>
                    <a:pt x="17" y="2"/>
                  </a:cubicBezTo>
                  <a:cubicBezTo>
                    <a:pt x="17" y="2"/>
                    <a:pt x="17" y="2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2" y="2"/>
                    <a:pt x="12" y="2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0" y="9"/>
                    <a:pt x="1" y="9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6" y="12"/>
                    <a:pt x="8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0" y="11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5" y="9"/>
                    <a:pt x="15" y="10"/>
                    <a:pt x="16" y="10"/>
                  </a:cubicBezTo>
                  <a:cubicBezTo>
                    <a:pt x="17" y="9"/>
                    <a:pt x="17" y="9"/>
                    <a:pt x="18" y="9"/>
                  </a:cubicBezTo>
                  <a:cubicBezTo>
                    <a:pt x="18" y="8"/>
                    <a:pt x="18" y="7"/>
                    <a:pt x="19" y="7"/>
                  </a:cubicBezTo>
                  <a:cubicBezTo>
                    <a:pt x="20" y="7"/>
                    <a:pt x="21" y="7"/>
                    <a:pt x="22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7"/>
                    <a:pt x="24" y="8"/>
                    <a:pt x="25" y="9"/>
                  </a:cubicBezTo>
                  <a:cubicBezTo>
                    <a:pt x="26" y="9"/>
                    <a:pt x="27" y="8"/>
                    <a:pt x="27" y="8"/>
                  </a:cubicBezTo>
                  <a:close/>
                </a:path>
              </a:pathLst>
            </a:custGeom>
            <a:solidFill>
              <a:srgbClr val="41B9E3"/>
            </a:solidFill>
            <a:ln w="6350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9" name="Freeform 1211"/>
          <p:cNvSpPr>
            <a:spLocks/>
          </p:cNvSpPr>
          <p:nvPr/>
        </p:nvSpPr>
        <p:spPr bwMode="auto">
          <a:xfrm>
            <a:off x="6743700" y="3443288"/>
            <a:ext cx="176213" cy="158750"/>
          </a:xfrm>
          <a:custGeom>
            <a:avLst/>
            <a:gdLst>
              <a:gd name="T0" fmla="*/ 940019158 w 32"/>
              <a:gd name="T1" fmla="*/ 119867210 h 29"/>
              <a:gd name="T2" fmla="*/ 970344299 w 32"/>
              <a:gd name="T3" fmla="*/ 59930868 h 29"/>
              <a:gd name="T4" fmla="*/ 940019158 w 32"/>
              <a:gd name="T5" fmla="*/ 0 h 29"/>
              <a:gd name="T6" fmla="*/ 818729605 w 32"/>
              <a:gd name="T7" fmla="*/ 59930868 h 29"/>
              <a:gd name="T8" fmla="*/ 697434374 w 32"/>
              <a:gd name="T9" fmla="*/ 29965434 h 29"/>
              <a:gd name="T10" fmla="*/ 606464456 w 32"/>
              <a:gd name="T11" fmla="*/ 29965434 h 29"/>
              <a:gd name="T12" fmla="*/ 454849761 w 32"/>
              <a:gd name="T13" fmla="*/ 29965434 h 29"/>
              <a:gd name="T14" fmla="*/ 363879844 w 32"/>
              <a:gd name="T15" fmla="*/ 59930868 h 29"/>
              <a:gd name="T16" fmla="*/ 212265063 w 32"/>
              <a:gd name="T17" fmla="*/ 119867210 h 29"/>
              <a:gd name="T18" fmla="*/ 151614737 w 32"/>
              <a:gd name="T19" fmla="*/ 179798099 h 29"/>
              <a:gd name="T20" fmla="*/ 90969961 w 32"/>
              <a:gd name="T21" fmla="*/ 269694368 h 29"/>
              <a:gd name="T22" fmla="*/ 30325152 w 32"/>
              <a:gd name="T23" fmla="*/ 299659791 h 29"/>
              <a:gd name="T24" fmla="*/ 30325152 w 32"/>
              <a:gd name="T25" fmla="*/ 389561620 h 29"/>
              <a:gd name="T26" fmla="*/ 151614737 w 32"/>
              <a:gd name="T27" fmla="*/ 449492467 h 29"/>
              <a:gd name="T28" fmla="*/ 121295102 w 32"/>
              <a:gd name="T29" fmla="*/ 479457890 h 29"/>
              <a:gd name="T30" fmla="*/ 151614737 w 32"/>
              <a:gd name="T31" fmla="*/ 539388736 h 29"/>
              <a:gd name="T32" fmla="*/ 242584698 w 32"/>
              <a:gd name="T33" fmla="*/ 539388736 h 29"/>
              <a:gd name="T34" fmla="*/ 363879844 w 32"/>
              <a:gd name="T35" fmla="*/ 539388736 h 29"/>
              <a:gd name="T36" fmla="*/ 515494538 w 32"/>
              <a:gd name="T37" fmla="*/ 569359633 h 29"/>
              <a:gd name="T38" fmla="*/ 424524620 w 32"/>
              <a:gd name="T39" fmla="*/ 599325056 h 29"/>
              <a:gd name="T40" fmla="*/ 242584698 w 32"/>
              <a:gd name="T41" fmla="*/ 569359633 h 29"/>
              <a:gd name="T42" fmla="*/ 151614737 w 32"/>
              <a:gd name="T43" fmla="*/ 629290480 h 29"/>
              <a:gd name="T44" fmla="*/ 242584698 w 32"/>
              <a:gd name="T45" fmla="*/ 719186920 h 29"/>
              <a:gd name="T46" fmla="*/ 303234981 w 32"/>
              <a:gd name="T47" fmla="*/ 809088664 h 29"/>
              <a:gd name="T48" fmla="*/ 363879844 w 32"/>
              <a:gd name="T49" fmla="*/ 809088664 h 29"/>
              <a:gd name="T50" fmla="*/ 394204985 w 32"/>
              <a:gd name="T51" fmla="*/ 869019510 h 29"/>
              <a:gd name="T52" fmla="*/ 424524620 w 32"/>
              <a:gd name="T53" fmla="*/ 809088664 h 29"/>
              <a:gd name="T54" fmla="*/ 515494538 w 32"/>
              <a:gd name="T55" fmla="*/ 839054087 h 29"/>
              <a:gd name="T56" fmla="*/ 485174903 w 32"/>
              <a:gd name="T57" fmla="*/ 779123241 h 29"/>
              <a:gd name="T58" fmla="*/ 485174903 w 32"/>
              <a:gd name="T59" fmla="*/ 689221326 h 29"/>
              <a:gd name="T60" fmla="*/ 545819679 w 32"/>
              <a:gd name="T61" fmla="*/ 689221326 h 29"/>
              <a:gd name="T62" fmla="*/ 485174903 w 32"/>
              <a:gd name="T63" fmla="*/ 629290480 h 29"/>
              <a:gd name="T64" fmla="*/ 606464456 w 32"/>
              <a:gd name="T65" fmla="*/ 629290480 h 29"/>
              <a:gd name="T66" fmla="*/ 636789597 w 32"/>
              <a:gd name="T67" fmla="*/ 629290480 h 29"/>
              <a:gd name="T68" fmla="*/ 545819679 w 32"/>
              <a:gd name="T69" fmla="*/ 539388736 h 29"/>
              <a:gd name="T70" fmla="*/ 394204985 w 32"/>
              <a:gd name="T71" fmla="*/ 449492467 h 29"/>
              <a:gd name="T72" fmla="*/ 424524620 w 32"/>
              <a:gd name="T73" fmla="*/ 389561620 h 29"/>
              <a:gd name="T74" fmla="*/ 485174903 w 32"/>
              <a:gd name="T75" fmla="*/ 419527043 h 29"/>
              <a:gd name="T76" fmla="*/ 424524620 w 32"/>
              <a:gd name="T77" fmla="*/ 329630688 h 29"/>
              <a:gd name="T78" fmla="*/ 363879844 w 32"/>
              <a:gd name="T79" fmla="*/ 209763522 h 29"/>
              <a:gd name="T80" fmla="*/ 485174903 w 32"/>
              <a:gd name="T81" fmla="*/ 239728945 h 29"/>
              <a:gd name="T82" fmla="*/ 545819679 w 32"/>
              <a:gd name="T83" fmla="*/ 269694368 h 29"/>
              <a:gd name="T84" fmla="*/ 545819679 w 32"/>
              <a:gd name="T85" fmla="*/ 239728945 h 29"/>
              <a:gd name="T86" fmla="*/ 606464456 w 32"/>
              <a:gd name="T87" fmla="*/ 269694368 h 29"/>
              <a:gd name="T88" fmla="*/ 606464456 w 32"/>
              <a:gd name="T89" fmla="*/ 209763522 h 29"/>
              <a:gd name="T90" fmla="*/ 667109232 w 32"/>
              <a:gd name="T91" fmla="*/ 239728945 h 29"/>
              <a:gd name="T92" fmla="*/ 545819679 w 32"/>
              <a:gd name="T93" fmla="*/ 149832633 h 29"/>
              <a:gd name="T94" fmla="*/ 606464456 w 32"/>
              <a:gd name="T95" fmla="*/ 149832633 h 29"/>
              <a:gd name="T96" fmla="*/ 727759687 w 32"/>
              <a:gd name="T97" fmla="*/ 149832633 h 29"/>
              <a:gd name="T98" fmla="*/ 849049240 w 32"/>
              <a:gd name="T99" fmla="*/ 119867210 h 2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2"/>
              <a:gd name="T151" fmla="*/ 0 h 29"/>
              <a:gd name="T152" fmla="*/ 32 w 32"/>
              <a:gd name="T153" fmla="*/ 29 h 2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2" h="29">
                <a:moveTo>
                  <a:pt x="30" y="5"/>
                </a:moveTo>
                <a:cubicBezTo>
                  <a:pt x="30" y="5"/>
                  <a:pt x="31" y="4"/>
                  <a:pt x="31" y="4"/>
                </a:cubicBezTo>
                <a:cubicBezTo>
                  <a:pt x="31" y="3"/>
                  <a:pt x="30" y="3"/>
                  <a:pt x="31" y="2"/>
                </a:cubicBezTo>
                <a:cubicBezTo>
                  <a:pt x="31" y="2"/>
                  <a:pt x="32" y="2"/>
                  <a:pt x="32" y="2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0"/>
                  <a:pt x="31" y="0"/>
                  <a:pt x="31" y="0"/>
                </a:cubicBezTo>
                <a:cubicBezTo>
                  <a:pt x="31" y="0"/>
                  <a:pt x="31" y="1"/>
                  <a:pt x="30" y="1"/>
                </a:cubicBezTo>
                <a:cubicBezTo>
                  <a:pt x="29" y="2"/>
                  <a:pt x="28" y="2"/>
                  <a:pt x="27" y="2"/>
                </a:cubicBezTo>
                <a:cubicBezTo>
                  <a:pt x="26" y="2"/>
                  <a:pt x="26" y="2"/>
                  <a:pt x="25" y="2"/>
                </a:cubicBezTo>
                <a:cubicBezTo>
                  <a:pt x="24" y="2"/>
                  <a:pt x="23" y="2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0"/>
                  <a:pt x="20" y="0"/>
                  <a:pt x="20" y="1"/>
                </a:cubicBezTo>
                <a:cubicBezTo>
                  <a:pt x="19" y="1"/>
                  <a:pt x="19" y="1"/>
                  <a:pt x="18" y="1"/>
                </a:cubicBezTo>
                <a:cubicBezTo>
                  <a:pt x="17" y="2"/>
                  <a:pt x="17" y="1"/>
                  <a:pt x="15" y="1"/>
                </a:cubicBezTo>
                <a:cubicBezTo>
                  <a:pt x="15" y="1"/>
                  <a:pt x="14" y="1"/>
                  <a:pt x="14" y="1"/>
                </a:cubicBezTo>
                <a:cubicBezTo>
                  <a:pt x="13" y="2"/>
                  <a:pt x="13" y="2"/>
                  <a:pt x="12" y="2"/>
                </a:cubicBezTo>
                <a:cubicBezTo>
                  <a:pt x="11" y="2"/>
                  <a:pt x="10" y="2"/>
                  <a:pt x="9" y="3"/>
                </a:cubicBezTo>
                <a:cubicBezTo>
                  <a:pt x="8" y="3"/>
                  <a:pt x="8" y="4"/>
                  <a:pt x="7" y="4"/>
                </a:cubicBezTo>
                <a:cubicBezTo>
                  <a:pt x="6" y="5"/>
                  <a:pt x="5" y="4"/>
                  <a:pt x="4" y="5"/>
                </a:cubicBezTo>
                <a:cubicBezTo>
                  <a:pt x="5" y="5"/>
                  <a:pt x="5" y="5"/>
                  <a:pt x="5" y="6"/>
                </a:cubicBezTo>
                <a:cubicBezTo>
                  <a:pt x="4" y="6"/>
                  <a:pt x="3" y="6"/>
                  <a:pt x="3" y="7"/>
                </a:cubicBezTo>
                <a:cubicBezTo>
                  <a:pt x="3" y="7"/>
                  <a:pt x="3" y="8"/>
                  <a:pt x="3" y="9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2" y="10"/>
                  <a:pt x="1" y="10"/>
                </a:cubicBezTo>
                <a:cubicBezTo>
                  <a:pt x="1" y="11"/>
                  <a:pt x="1" y="11"/>
                  <a:pt x="0" y="11"/>
                </a:cubicBezTo>
                <a:cubicBezTo>
                  <a:pt x="0" y="12"/>
                  <a:pt x="1" y="12"/>
                  <a:pt x="1" y="13"/>
                </a:cubicBezTo>
                <a:cubicBezTo>
                  <a:pt x="2" y="13"/>
                  <a:pt x="2" y="14"/>
                  <a:pt x="3" y="14"/>
                </a:cubicBezTo>
                <a:cubicBezTo>
                  <a:pt x="3" y="14"/>
                  <a:pt x="5" y="14"/>
                  <a:pt x="5" y="15"/>
                </a:cubicBezTo>
                <a:cubicBezTo>
                  <a:pt x="5" y="15"/>
                  <a:pt x="4" y="15"/>
                  <a:pt x="4" y="15"/>
                </a:cubicBezTo>
                <a:cubicBezTo>
                  <a:pt x="3" y="16"/>
                  <a:pt x="4" y="16"/>
                  <a:pt x="4" y="16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8"/>
                  <a:pt x="5" y="18"/>
                  <a:pt x="5" y="18"/>
                </a:cubicBezTo>
                <a:cubicBezTo>
                  <a:pt x="6" y="18"/>
                  <a:pt x="6" y="18"/>
                  <a:pt x="7" y="18"/>
                </a:cubicBezTo>
                <a:cubicBezTo>
                  <a:pt x="7" y="18"/>
                  <a:pt x="7" y="18"/>
                  <a:pt x="8" y="18"/>
                </a:cubicBezTo>
                <a:cubicBezTo>
                  <a:pt x="8" y="18"/>
                  <a:pt x="9" y="18"/>
                  <a:pt x="10" y="18"/>
                </a:cubicBezTo>
                <a:cubicBezTo>
                  <a:pt x="11" y="18"/>
                  <a:pt x="11" y="18"/>
                  <a:pt x="12" y="18"/>
                </a:cubicBezTo>
                <a:cubicBezTo>
                  <a:pt x="12" y="18"/>
                  <a:pt x="13" y="18"/>
                  <a:pt x="14" y="18"/>
                </a:cubicBezTo>
                <a:cubicBezTo>
                  <a:pt x="14" y="19"/>
                  <a:pt x="16" y="19"/>
                  <a:pt x="17" y="19"/>
                </a:cubicBezTo>
                <a:cubicBezTo>
                  <a:pt x="17" y="20"/>
                  <a:pt x="15" y="20"/>
                  <a:pt x="15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2" y="20"/>
                  <a:pt x="11" y="19"/>
                  <a:pt x="10" y="19"/>
                </a:cubicBezTo>
                <a:cubicBezTo>
                  <a:pt x="9" y="19"/>
                  <a:pt x="9" y="19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6" y="20"/>
                  <a:pt x="5" y="20"/>
                  <a:pt x="5" y="21"/>
                </a:cubicBezTo>
                <a:cubicBezTo>
                  <a:pt x="5" y="21"/>
                  <a:pt x="7" y="22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6"/>
                </a:cubicBezTo>
                <a:cubicBezTo>
                  <a:pt x="8" y="26"/>
                  <a:pt x="9" y="27"/>
                  <a:pt x="10" y="27"/>
                </a:cubicBezTo>
                <a:cubicBezTo>
                  <a:pt x="11" y="27"/>
                  <a:pt x="10" y="26"/>
                  <a:pt x="11" y="25"/>
                </a:cubicBezTo>
                <a:cubicBezTo>
                  <a:pt x="11" y="25"/>
                  <a:pt x="12" y="26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9"/>
                </a:cubicBezTo>
                <a:cubicBezTo>
                  <a:pt x="14" y="28"/>
                  <a:pt x="13" y="27"/>
                  <a:pt x="13" y="27"/>
                </a:cubicBezTo>
                <a:cubicBezTo>
                  <a:pt x="14" y="26"/>
                  <a:pt x="14" y="27"/>
                  <a:pt x="14" y="27"/>
                </a:cubicBezTo>
                <a:cubicBezTo>
                  <a:pt x="15" y="27"/>
                  <a:pt x="15" y="28"/>
                  <a:pt x="16" y="29"/>
                </a:cubicBezTo>
                <a:cubicBezTo>
                  <a:pt x="16" y="29"/>
                  <a:pt x="17" y="29"/>
                  <a:pt x="17" y="28"/>
                </a:cubicBezTo>
                <a:cubicBezTo>
                  <a:pt x="17" y="28"/>
                  <a:pt x="16" y="27"/>
                  <a:pt x="16" y="27"/>
                </a:cubicBezTo>
                <a:cubicBezTo>
                  <a:pt x="16" y="27"/>
                  <a:pt x="16" y="26"/>
                  <a:pt x="16" y="26"/>
                </a:cubicBezTo>
                <a:cubicBezTo>
                  <a:pt x="15" y="25"/>
                  <a:pt x="14" y="24"/>
                  <a:pt x="14" y="23"/>
                </a:cubicBezTo>
                <a:cubicBezTo>
                  <a:pt x="14" y="22"/>
                  <a:pt x="15" y="23"/>
                  <a:pt x="16" y="23"/>
                </a:cubicBezTo>
                <a:cubicBezTo>
                  <a:pt x="16" y="23"/>
                  <a:pt x="16" y="24"/>
                  <a:pt x="16" y="24"/>
                </a:cubicBezTo>
                <a:cubicBezTo>
                  <a:pt x="17" y="24"/>
                  <a:pt x="18" y="24"/>
                  <a:pt x="18" y="23"/>
                </a:cubicBezTo>
                <a:cubicBezTo>
                  <a:pt x="18" y="22"/>
                  <a:pt x="17" y="23"/>
                  <a:pt x="16" y="22"/>
                </a:cubicBezTo>
                <a:cubicBezTo>
                  <a:pt x="16" y="22"/>
                  <a:pt x="16" y="21"/>
                  <a:pt x="16" y="21"/>
                </a:cubicBezTo>
                <a:cubicBezTo>
                  <a:pt x="16" y="20"/>
                  <a:pt x="17" y="20"/>
                  <a:pt x="17" y="20"/>
                </a:cubicBezTo>
                <a:cubicBezTo>
                  <a:pt x="18" y="20"/>
                  <a:pt x="19" y="20"/>
                  <a:pt x="20" y="21"/>
                </a:cubicBezTo>
                <a:cubicBezTo>
                  <a:pt x="20" y="21"/>
                  <a:pt x="20" y="22"/>
                  <a:pt x="20" y="22"/>
                </a:cubicBezTo>
                <a:cubicBezTo>
                  <a:pt x="21" y="22"/>
                  <a:pt x="21" y="21"/>
                  <a:pt x="21" y="21"/>
                </a:cubicBezTo>
                <a:cubicBezTo>
                  <a:pt x="21" y="21"/>
                  <a:pt x="21" y="20"/>
                  <a:pt x="20" y="19"/>
                </a:cubicBezTo>
                <a:cubicBezTo>
                  <a:pt x="20" y="19"/>
                  <a:pt x="19" y="18"/>
                  <a:pt x="18" y="18"/>
                </a:cubicBezTo>
                <a:cubicBezTo>
                  <a:pt x="17" y="17"/>
                  <a:pt x="17" y="17"/>
                  <a:pt x="16" y="17"/>
                </a:cubicBezTo>
                <a:cubicBezTo>
                  <a:pt x="15" y="16"/>
                  <a:pt x="13" y="16"/>
                  <a:pt x="13" y="15"/>
                </a:cubicBezTo>
                <a:cubicBezTo>
                  <a:pt x="12" y="15"/>
                  <a:pt x="14" y="15"/>
                  <a:pt x="15" y="15"/>
                </a:cubicBezTo>
                <a:cubicBezTo>
                  <a:pt x="15" y="14"/>
                  <a:pt x="14" y="14"/>
                  <a:pt x="14" y="13"/>
                </a:cubicBezTo>
                <a:cubicBezTo>
                  <a:pt x="14" y="13"/>
                  <a:pt x="15" y="13"/>
                  <a:pt x="15" y="13"/>
                </a:cubicBezTo>
                <a:cubicBezTo>
                  <a:pt x="16" y="13"/>
                  <a:pt x="16" y="13"/>
                  <a:pt x="16" y="14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2"/>
                  <a:pt x="15" y="12"/>
                  <a:pt x="14" y="11"/>
                </a:cubicBezTo>
                <a:cubicBezTo>
                  <a:pt x="14" y="10"/>
                  <a:pt x="13" y="10"/>
                  <a:pt x="13" y="9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3" y="6"/>
                  <a:pt x="13" y="6"/>
                </a:cubicBezTo>
                <a:cubicBezTo>
                  <a:pt x="14" y="7"/>
                  <a:pt x="15" y="7"/>
                  <a:pt x="16" y="8"/>
                </a:cubicBezTo>
                <a:cubicBezTo>
                  <a:pt x="17" y="8"/>
                  <a:pt x="17" y="9"/>
                  <a:pt x="18" y="10"/>
                </a:cubicBezTo>
                <a:cubicBezTo>
                  <a:pt x="18" y="10"/>
                  <a:pt x="18" y="10"/>
                  <a:pt x="18" y="9"/>
                </a:cubicBezTo>
                <a:cubicBezTo>
                  <a:pt x="18" y="9"/>
                  <a:pt x="17" y="8"/>
                  <a:pt x="17" y="8"/>
                </a:cubicBezTo>
                <a:cubicBezTo>
                  <a:pt x="17" y="8"/>
                  <a:pt x="18" y="8"/>
                  <a:pt x="18" y="8"/>
                </a:cubicBezTo>
                <a:cubicBezTo>
                  <a:pt x="19" y="8"/>
                  <a:pt x="19" y="9"/>
                  <a:pt x="20" y="9"/>
                </a:cubicBezTo>
                <a:cubicBezTo>
                  <a:pt x="20" y="10"/>
                  <a:pt x="20" y="9"/>
                  <a:pt x="20" y="9"/>
                </a:cubicBezTo>
                <a:cubicBezTo>
                  <a:pt x="20" y="8"/>
                  <a:pt x="19" y="8"/>
                  <a:pt x="18" y="7"/>
                </a:cubicBezTo>
                <a:cubicBezTo>
                  <a:pt x="18" y="7"/>
                  <a:pt x="19" y="7"/>
                  <a:pt x="20" y="7"/>
                </a:cubicBezTo>
                <a:cubicBezTo>
                  <a:pt x="20" y="8"/>
                  <a:pt x="21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7"/>
                  <a:pt x="20" y="7"/>
                  <a:pt x="19" y="7"/>
                </a:cubicBezTo>
                <a:cubicBezTo>
                  <a:pt x="19" y="6"/>
                  <a:pt x="18" y="6"/>
                  <a:pt x="18" y="5"/>
                </a:cubicBezTo>
                <a:cubicBezTo>
                  <a:pt x="18" y="5"/>
                  <a:pt x="19" y="5"/>
                  <a:pt x="19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5"/>
                  <a:pt x="21" y="4"/>
                  <a:pt x="22" y="4"/>
                </a:cubicBezTo>
                <a:cubicBezTo>
                  <a:pt x="22" y="4"/>
                  <a:pt x="23" y="5"/>
                  <a:pt x="24" y="5"/>
                </a:cubicBezTo>
                <a:cubicBezTo>
                  <a:pt x="24" y="5"/>
                  <a:pt x="25" y="4"/>
                  <a:pt x="25" y="4"/>
                </a:cubicBezTo>
                <a:cubicBezTo>
                  <a:pt x="26" y="4"/>
                  <a:pt x="27" y="4"/>
                  <a:pt x="28" y="4"/>
                </a:cubicBezTo>
                <a:cubicBezTo>
                  <a:pt x="29" y="5"/>
                  <a:pt x="29" y="5"/>
                  <a:pt x="30" y="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Freeform 1212"/>
          <p:cNvSpPr>
            <a:spLocks/>
          </p:cNvSpPr>
          <p:nvPr/>
        </p:nvSpPr>
        <p:spPr bwMode="auto">
          <a:xfrm>
            <a:off x="6788150" y="3354388"/>
            <a:ext cx="180975" cy="88900"/>
          </a:xfrm>
          <a:custGeom>
            <a:avLst/>
            <a:gdLst>
              <a:gd name="T0" fmla="*/ 872184274 w 33"/>
              <a:gd name="T1" fmla="*/ 370462966 h 16"/>
              <a:gd name="T2" fmla="*/ 842109533 w 33"/>
              <a:gd name="T3" fmla="*/ 308716302 h 16"/>
              <a:gd name="T4" fmla="*/ 812029308 w 33"/>
              <a:gd name="T5" fmla="*/ 277845792 h 16"/>
              <a:gd name="T6" fmla="*/ 872184274 w 33"/>
              <a:gd name="T7" fmla="*/ 246975282 h 16"/>
              <a:gd name="T8" fmla="*/ 872184274 w 33"/>
              <a:gd name="T9" fmla="*/ 185228705 h 16"/>
              <a:gd name="T10" fmla="*/ 902259014 w 33"/>
              <a:gd name="T11" fmla="*/ 123487641 h 16"/>
              <a:gd name="T12" fmla="*/ 932333755 w 33"/>
              <a:gd name="T13" fmla="*/ 123487641 h 16"/>
              <a:gd name="T14" fmla="*/ 962408495 w 33"/>
              <a:gd name="T15" fmla="*/ 123487641 h 16"/>
              <a:gd name="T16" fmla="*/ 992483236 w 33"/>
              <a:gd name="T17" fmla="*/ 61746599 h 16"/>
              <a:gd name="T18" fmla="*/ 932333755 w 33"/>
              <a:gd name="T19" fmla="*/ 61746599 h 16"/>
              <a:gd name="T20" fmla="*/ 902259014 w 33"/>
              <a:gd name="T21" fmla="*/ 61746599 h 16"/>
              <a:gd name="T22" fmla="*/ 842109533 w 33"/>
              <a:gd name="T23" fmla="*/ 30870521 h 16"/>
              <a:gd name="T24" fmla="*/ 751879827 w 33"/>
              <a:gd name="T25" fmla="*/ 30870521 h 16"/>
              <a:gd name="T26" fmla="*/ 691730174 w 33"/>
              <a:gd name="T27" fmla="*/ 30870521 h 16"/>
              <a:gd name="T28" fmla="*/ 631580693 w 33"/>
              <a:gd name="T29" fmla="*/ 30870521 h 16"/>
              <a:gd name="T30" fmla="*/ 571431212 w 33"/>
              <a:gd name="T31" fmla="*/ 61746599 h 16"/>
              <a:gd name="T32" fmla="*/ 421052024 w 33"/>
              <a:gd name="T33" fmla="*/ 92617130 h 16"/>
              <a:gd name="T34" fmla="*/ 330827717 w 33"/>
              <a:gd name="T35" fmla="*/ 61746599 h 16"/>
              <a:gd name="T36" fmla="*/ 150373746 w 33"/>
              <a:gd name="T37" fmla="*/ 61746599 h 16"/>
              <a:gd name="T38" fmla="*/ 60149503 w 33"/>
              <a:gd name="T39" fmla="*/ 61746599 h 16"/>
              <a:gd name="T40" fmla="*/ 90224265 w 33"/>
              <a:gd name="T41" fmla="*/ 30870521 h 16"/>
              <a:gd name="T42" fmla="*/ 60149503 w 33"/>
              <a:gd name="T43" fmla="*/ 0 h 16"/>
              <a:gd name="T44" fmla="*/ 0 w 33"/>
              <a:gd name="T45" fmla="*/ 30870521 h 16"/>
              <a:gd name="T46" fmla="*/ 0 w 33"/>
              <a:gd name="T47" fmla="*/ 123487641 h 16"/>
              <a:gd name="T48" fmla="*/ 60149503 w 33"/>
              <a:gd name="T49" fmla="*/ 185228705 h 16"/>
              <a:gd name="T50" fmla="*/ 120299005 w 33"/>
              <a:gd name="T51" fmla="*/ 185228705 h 16"/>
              <a:gd name="T52" fmla="*/ 30074751 w 33"/>
              <a:gd name="T53" fmla="*/ 216104771 h 16"/>
              <a:gd name="T54" fmla="*/ 30074751 w 33"/>
              <a:gd name="T55" fmla="*/ 308716302 h 16"/>
              <a:gd name="T56" fmla="*/ 60149503 w 33"/>
              <a:gd name="T57" fmla="*/ 339592369 h 16"/>
              <a:gd name="T58" fmla="*/ 120299005 w 33"/>
              <a:gd name="T59" fmla="*/ 370462966 h 16"/>
              <a:gd name="T60" fmla="*/ 120299005 w 33"/>
              <a:gd name="T61" fmla="*/ 432203986 h 16"/>
              <a:gd name="T62" fmla="*/ 120299005 w 33"/>
              <a:gd name="T63" fmla="*/ 463080053 h 16"/>
              <a:gd name="T64" fmla="*/ 180454014 w 33"/>
              <a:gd name="T65" fmla="*/ 463080053 h 16"/>
              <a:gd name="T66" fmla="*/ 270678236 w 33"/>
              <a:gd name="T67" fmla="*/ 463080053 h 16"/>
              <a:gd name="T68" fmla="*/ 300752976 w 33"/>
              <a:gd name="T69" fmla="*/ 432203986 h 16"/>
              <a:gd name="T70" fmla="*/ 360902543 w 33"/>
              <a:gd name="T71" fmla="*/ 432203986 h 16"/>
              <a:gd name="T72" fmla="*/ 390977284 w 33"/>
              <a:gd name="T73" fmla="*/ 463080053 h 16"/>
              <a:gd name="T74" fmla="*/ 451126765 w 33"/>
              <a:gd name="T75" fmla="*/ 463080053 h 16"/>
              <a:gd name="T76" fmla="*/ 511281730 w 33"/>
              <a:gd name="T77" fmla="*/ 493950563 h 16"/>
              <a:gd name="T78" fmla="*/ 601505952 w 33"/>
              <a:gd name="T79" fmla="*/ 463080053 h 16"/>
              <a:gd name="T80" fmla="*/ 631580693 w 33"/>
              <a:gd name="T81" fmla="*/ 432203986 h 16"/>
              <a:gd name="T82" fmla="*/ 631580693 w 33"/>
              <a:gd name="T83" fmla="*/ 401333476 h 16"/>
              <a:gd name="T84" fmla="*/ 691730174 w 33"/>
              <a:gd name="T85" fmla="*/ 370462966 h 16"/>
              <a:gd name="T86" fmla="*/ 751879827 w 33"/>
              <a:gd name="T87" fmla="*/ 401333476 h 16"/>
              <a:gd name="T88" fmla="*/ 781954568 w 33"/>
              <a:gd name="T89" fmla="*/ 370462966 h 16"/>
              <a:gd name="T90" fmla="*/ 842109533 w 33"/>
              <a:gd name="T91" fmla="*/ 370462966 h 16"/>
              <a:gd name="T92" fmla="*/ 872184274 w 33"/>
              <a:gd name="T93" fmla="*/ 370462966 h 1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"/>
              <a:gd name="T142" fmla="*/ 0 h 16"/>
              <a:gd name="T143" fmla="*/ 33 w 33"/>
              <a:gd name="T144" fmla="*/ 16 h 1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" h="16">
                <a:moveTo>
                  <a:pt x="29" y="12"/>
                </a:moveTo>
                <a:cubicBezTo>
                  <a:pt x="29" y="11"/>
                  <a:pt x="29" y="11"/>
                  <a:pt x="28" y="10"/>
                </a:cubicBezTo>
                <a:cubicBezTo>
                  <a:pt x="28" y="10"/>
                  <a:pt x="26" y="10"/>
                  <a:pt x="27" y="9"/>
                </a:cubicBezTo>
                <a:cubicBezTo>
                  <a:pt x="27" y="9"/>
                  <a:pt x="28" y="9"/>
                  <a:pt x="29" y="8"/>
                </a:cubicBezTo>
                <a:cubicBezTo>
                  <a:pt x="29" y="7"/>
                  <a:pt x="28" y="7"/>
                  <a:pt x="29" y="6"/>
                </a:cubicBezTo>
                <a:cubicBezTo>
                  <a:pt x="29" y="6"/>
                  <a:pt x="29" y="5"/>
                  <a:pt x="30" y="4"/>
                </a:cubicBezTo>
                <a:cubicBezTo>
                  <a:pt x="30" y="4"/>
                  <a:pt x="31" y="4"/>
                  <a:pt x="31" y="4"/>
                </a:cubicBezTo>
                <a:cubicBezTo>
                  <a:pt x="31" y="4"/>
                  <a:pt x="32" y="4"/>
                  <a:pt x="32" y="4"/>
                </a:cubicBezTo>
                <a:cubicBezTo>
                  <a:pt x="33" y="4"/>
                  <a:pt x="33" y="3"/>
                  <a:pt x="33" y="2"/>
                </a:cubicBezTo>
                <a:cubicBezTo>
                  <a:pt x="32" y="2"/>
                  <a:pt x="32" y="2"/>
                  <a:pt x="31" y="2"/>
                </a:cubicBezTo>
                <a:cubicBezTo>
                  <a:pt x="31" y="2"/>
                  <a:pt x="31" y="2"/>
                  <a:pt x="30" y="2"/>
                </a:cubicBezTo>
                <a:cubicBezTo>
                  <a:pt x="29" y="1"/>
                  <a:pt x="28" y="1"/>
                  <a:pt x="28" y="1"/>
                </a:cubicBezTo>
                <a:cubicBezTo>
                  <a:pt x="27" y="1"/>
                  <a:pt x="26" y="1"/>
                  <a:pt x="25" y="1"/>
                </a:cubicBezTo>
                <a:cubicBezTo>
                  <a:pt x="25" y="1"/>
                  <a:pt x="24" y="1"/>
                  <a:pt x="23" y="1"/>
                </a:cubicBezTo>
                <a:cubicBezTo>
                  <a:pt x="23" y="1"/>
                  <a:pt x="22" y="1"/>
                  <a:pt x="21" y="1"/>
                </a:cubicBezTo>
                <a:cubicBezTo>
                  <a:pt x="20" y="1"/>
                  <a:pt x="20" y="2"/>
                  <a:pt x="19" y="2"/>
                </a:cubicBezTo>
                <a:cubicBezTo>
                  <a:pt x="18" y="2"/>
                  <a:pt x="16" y="3"/>
                  <a:pt x="14" y="3"/>
                </a:cubicBezTo>
                <a:cubicBezTo>
                  <a:pt x="13" y="3"/>
                  <a:pt x="12" y="3"/>
                  <a:pt x="11" y="2"/>
                </a:cubicBezTo>
                <a:cubicBezTo>
                  <a:pt x="9" y="2"/>
                  <a:pt x="7" y="2"/>
                  <a:pt x="5" y="2"/>
                </a:cubicBezTo>
                <a:cubicBezTo>
                  <a:pt x="5" y="2"/>
                  <a:pt x="3" y="3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1" y="5"/>
                  <a:pt x="2" y="5"/>
                  <a:pt x="2" y="6"/>
                </a:cubicBezTo>
                <a:cubicBezTo>
                  <a:pt x="3" y="6"/>
                  <a:pt x="4" y="6"/>
                  <a:pt x="4" y="6"/>
                </a:cubicBezTo>
                <a:cubicBezTo>
                  <a:pt x="3" y="7"/>
                  <a:pt x="2" y="7"/>
                  <a:pt x="1" y="7"/>
                </a:cubicBezTo>
                <a:cubicBezTo>
                  <a:pt x="1" y="8"/>
                  <a:pt x="1" y="9"/>
                  <a:pt x="1" y="10"/>
                </a:cubicBezTo>
                <a:cubicBezTo>
                  <a:pt x="1" y="11"/>
                  <a:pt x="1" y="11"/>
                  <a:pt x="2" y="11"/>
                </a:cubicBezTo>
                <a:cubicBezTo>
                  <a:pt x="2" y="12"/>
                  <a:pt x="3" y="11"/>
                  <a:pt x="4" y="12"/>
                </a:cubicBezTo>
                <a:cubicBezTo>
                  <a:pt x="4" y="12"/>
                  <a:pt x="4" y="13"/>
                  <a:pt x="4" y="14"/>
                </a:cubicBezTo>
                <a:cubicBezTo>
                  <a:pt x="5" y="14"/>
                  <a:pt x="4" y="15"/>
                  <a:pt x="4" y="15"/>
                </a:cubicBezTo>
                <a:cubicBezTo>
                  <a:pt x="5" y="15"/>
                  <a:pt x="5" y="15"/>
                  <a:pt x="6" y="15"/>
                </a:cubicBezTo>
                <a:cubicBezTo>
                  <a:pt x="7" y="15"/>
                  <a:pt x="8" y="15"/>
                  <a:pt x="9" y="15"/>
                </a:cubicBezTo>
                <a:cubicBezTo>
                  <a:pt x="9" y="15"/>
                  <a:pt x="9" y="14"/>
                  <a:pt x="10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3" y="14"/>
                  <a:pt x="13" y="15"/>
                  <a:pt x="13" y="15"/>
                </a:cubicBezTo>
                <a:cubicBezTo>
                  <a:pt x="14" y="15"/>
                  <a:pt x="15" y="15"/>
                  <a:pt x="15" y="15"/>
                </a:cubicBezTo>
                <a:cubicBezTo>
                  <a:pt x="16" y="16"/>
                  <a:pt x="17" y="16"/>
                  <a:pt x="17" y="16"/>
                </a:cubicBezTo>
                <a:cubicBezTo>
                  <a:pt x="18" y="16"/>
                  <a:pt x="20" y="15"/>
                  <a:pt x="20" y="15"/>
                </a:cubicBezTo>
                <a:cubicBezTo>
                  <a:pt x="21" y="15"/>
                  <a:pt x="21" y="14"/>
                  <a:pt x="21" y="14"/>
                </a:cubicBezTo>
                <a:cubicBezTo>
                  <a:pt x="21" y="14"/>
                  <a:pt x="20" y="13"/>
                  <a:pt x="21" y="13"/>
                </a:cubicBezTo>
                <a:cubicBezTo>
                  <a:pt x="21" y="12"/>
                  <a:pt x="22" y="12"/>
                  <a:pt x="23" y="12"/>
                </a:cubicBezTo>
                <a:cubicBezTo>
                  <a:pt x="23" y="12"/>
                  <a:pt x="24" y="13"/>
                  <a:pt x="25" y="13"/>
                </a:cubicBezTo>
                <a:cubicBezTo>
                  <a:pt x="25" y="12"/>
                  <a:pt x="25" y="12"/>
                  <a:pt x="26" y="12"/>
                </a:cubicBezTo>
                <a:cubicBezTo>
                  <a:pt x="26" y="11"/>
                  <a:pt x="27" y="12"/>
                  <a:pt x="28" y="12"/>
                </a:cubicBezTo>
                <a:cubicBezTo>
                  <a:pt x="28" y="12"/>
                  <a:pt x="28" y="12"/>
                  <a:pt x="29" y="12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Freeform 1213"/>
          <p:cNvSpPr>
            <a:spLocks/>
          </p:cNvSpPr>
          <p:nvPr/>
        </p:nvSpPr>
        <p:spPr bwMode="auto">
          <a:xfrm>
            <a:off x="8016875" y="3624263"/>
            <a:ext cx="763588" cy="785812"/>
          </a:xfrm>
          <a:custGeom>
            <a:avLst/>
            <a:gdLst>
              <a:gd name="T0" fmla="*/ 2147483647 w 139"/>
              <a:gd name="T1" fmla="*/ 2143997143 h 143"/>
              <a:gd name="T2" fmla="*/ 2147483647 w 139"/>
              <a:gd name="T3" fmla="*/ 2147483647 h 143"/>
              <a:gd name="T4" fmla="*/ 2147483647 w 139"/>
              <a:gd name="T5" fmla="*/ 2147483647 h 143"/>
              <a:gd name="T6" fmla="*/ 1871026683 w 139"/>
              <a:gd name="T7" fmla="*/ 2147483647 h 143"/>
              <a:gd name="T8" fmla="*/ 1810670297 w 139"/>
              <a:gd name="T9" fmla="*/ 2147483647 h 143"/>
              <a:gd name="T10" fmla="*/ 1539069306 w 139"/>
              <a:gd name="T11" fmla="*/ 2147483647 h 143"/>
              <a:gd name="T12" fmla="*/ 1327824358 w 139"/>
              <a:gd name="T13" fmla="*/ 2147483647 h 143"/>
              <a:gd name="T14" fmla="*/ 1026047921 w 139"/>
              <a:gd name="T15" fmla="*/ 2147483647 h 143"/>
              <a:gd name="T16" fmla="*/ 844978762 w 139"/>
              <a:gd name="T17" fmla="*/ 2147483647 h 143"/>
              <a:gd name="T18" fmla="*/ 754446930 w 139"/>
              <a:gd name="T19" fmla="*/ 2147483647 h 143"/>
              <a:gd name="T20" fmla="*/ 724271483 w 139"/>
              <a:gd name="T21" fmla="*/ 2147483647 h 143"/>
              <a:gd name="T22" fmla="*/ 633733986 w 139"/>
              <a:gd name="T23" fmla="*/ 2147483647 h 143"/>
              <a:gd name="T24" fmla="*/ 150888262 w 139"/>
              <a:gd name="T25" fmla="*/ 2147483647 h 143"/>
              <a:gd name="T26" fmla="*/ 362132995 w 139"/>
              <a:gd name="T27" fmla="*/ 1993011400 h 143"/>
              <a:gd name="T28" fmla="*/ 60356408 w 139"/>
              <a:gd name="T29" fmla="*/ 1902417756 h 143"/>
              <a:gd name="T30" fmla="*/ 241425630 w 139"/>
              <a:gd name="T31" fmla="*/ 1811829607 h 143"/>
              <a:gd name="T32" fmla="*/ 422489381 w 139"/>
              <a:gd name="T33" fmla="*/ 1781628062 h 143"/>
              <a:gd name="T34" fmla="*/ 271601077 w 139"/>
              <a:gd name="T35" fmla="*/ 1540054170 h 143"/>
              <a:gd name="T36" fmla="*/ 301776523 w 139"/>
              <a:gd name="T37" fmla="*/ 1238082340 h 143"/>
              <a:gd name="T38" fmla="*/ 513021214 w 139"/>
              <a:gd name="T39" fmla="*/ 1147488696 h 143"/>
              <a:gd name="T40" fmla="*/ 784622376 w 139"/>
              <a:gd name="T41" fmla="*/ 875718754 h 143"/>
              <a:gd name="T42" fmla="*/ 875159702 w 139"/>
              <a:gd name="T43" fmla="*/ 664335244 h 143"/>
              <a:gd name="T44" fmla="*/ 844978762 w 139"/>
              <a:gd name="T45" fmla="*/ 452957402 h 143"/>
              <a:gd name="T46" fmla="*/ 814803316 w 139"/>
              <a:gd name="T47" fmla="*/ 120789737 h 143"/>
              <a:gd name="T48" fmla="*/ 1207117079 w 139"/>
              <a:gd name="T49" fmla="*/ 0 h 143"/>
              <a:gd name="T50" fmla="*/ 1388180744 w 139"/>
              <a:gd name="T51" fmla="*/ 211377928 h 143"/>
              <a:gd name="T52" fmla="*/ 1448537474 w 139"/>
              <a:gd name="T53" fmla="*/ 513349501 h 143"/>
              <a:gd name="T54" fmla="*/ 1478712920 w 139"/>
              <a:gd name="T55" fmla="*/ 694531294 h 143"/>
              <a:gd name="T56" fmla="*/ 1810670297 w 139"/>
              <a:gd name="T57" fmla="*/ 875718754 h 143"/>
              <a:gd name="T58" fmla="*/ 1720138464 w 139"/>
              <a:gd name="T59" fmla="*/ 1117292646 h 143"/>
              <a:gd name="T60" fmla="*/ 2147483647 w 139"/>
              <a:gd name="T61" fmla="*/ 1298474439 h 143"/>
              <a:gd name="T62" fmla="*/ 2147483647 w 139"/>
              <a:gd name="T63" fmla="*/ 1449460526 h 143"/>
              <a:gd name="T64" fmla="*/ 2147483647 w 139"/>
              <a:gd name="T65" fmla="*/ 1389068083 h 143"/>
              <a:gd name="T66" fmla="*/ 2147483647 w 139"/>
              <a:gd name="T67" fmla="*/ 1268278389 h 143"/>
              <a:gd name="T68" fmla="*/ 2147483647 w 139"/>
              <a:gd name="T69" fmla="*/ 1419264133 h 143"/>
              <a:gd name="T70" fmla="*/ 2147483647 w 139"/>
              <a:gd name="T71" fmla="*/ 1268278389 h 143"/>
              <a:gd name="T72" fmla="*/ 2147483647 w 139"/>
              <a:gd name="T73" fmla="*/ 1087096596 h 143"/>
              <a:gd name="T74" fmla="*/ 2147483647 w 139"/>
              <a:gd name="T75" fmla="*/ 1026704497 h 143"/>
              <a:gd name="T76" fmla="*/ 2147483647 w 139"/>
              <a:gd name="T77" fmla="*/ 1147488696 h 143"/>
              <a:gd name="T78" fmla="*/ 2147483647 w 139"/>
              <a:gd name="T79" fmla="*/ 1268278389 h 143"/>
              <a:gd name="T80" fmla="*/ 2147483647 w 139"/>
              <a:gd name="T81" fmla="*/ 1358872033 h 143"/>
              <a:gd name="T82" fmla="*/ 2147483647 w 139"/>
              <a:gd name="T83" fmla="*/ 1540054170 h 143"/>
              <a:gd name="T84" fmla="*/ 2147483647 w 139"/>
              <a:gd name="T85" fmla="*/ 1872221706 h 143"/>
              <a:gd name="T86" fmla="*/ 2147483647 w 139"/>
              <a:gd name="T87" fmla="*/ 2023207449 h 143"/>
              <a:gd name="T88" fmla="*/ 2147483647 w 139"/>
              <a:gd name="T89" fmla="*/ 2147483647 h 143"/>
              <a:gd name="T90" fmla="*/ 2147483647 w 139"/>
              <a:gd name="T91" fmla="*/ 1993011400 h 143"/>
              <a:gd name="T92" fmla="*/ 2147483647 w 139"/>
              <a:gd name="T93" fmla="*/ 1842025657 h 143"/>
              <a:gd name="T94" fmla="*/ 2147483647 w 139"/>
              <a:gd name="T95" fmla="*/ 1660843864 h 143"/>
              <a:gd name="T96" fmla="*/ 2147483647 w 139"/>
              <a:gd name="T97" fmla="*/ 1540054170 h 143"/>
              <a:gd name="T98" fmla="*/ 2147483647 w 139"/>
              <a:gd name="T99" fmla="*/ 1479662071 h 143"/>
              <a:gd name="T100" fmla="*/ 2147483647 w 139"/>
              <a:gd name="T101" fmla="*/ 1721235963 h 143"/>
              <a:gd name="T102" fmla="*/ 2147483647 w 139"/>
              <a:gd name="T103" fmla="*/ 1872221706 h 143"/>
              <a:gd name="T104" fmla="*/ 2147483647 w 139"/>
              <a:gd name="T105" fmla="*/ 2053403499 h 14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9"/>
              <a:gd name="T160" fmla="*/ 0 h 143"/>
              <a:gd name="T161" fmla="*/ 139 w 139"/>
              <a:gd name="T162" fmla="*/ 143 h 14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9" h="143">
                <a:moveTo>
                  <a:pt x="103" y="73"/>
                </a:moveTo>
                <a:cubicBezTo>
                  <a:pt x="102" y="73"/>
                  <a:pt x="102" y="74"/>
                  <a:pt x="102" y="74"/>
                </a:cubicBezTo>
                <a:cubicBezTo>
                  <a:pt x="100" y="74"/>
                  <a:pt x="101" y="72"/>
                  <a:pt x="100" y="72"/>
                </a:cubicBezTo>
                <a:cubicBezTo>
                  <a:pt x="99" y="72"/>
                  <a:pt x="100" y="74"/>
                  <a:pt x="99" y="73"/>
                </a:cubicBezTo>
                <a:cubicBezTo>
                  <a:pt x="98" y="73"/>
                  <a:pt x="98" y="71"/>
                  <a:pt x="97" y="71"/>
                </a:cubicBezTo>
                <a:cubicBezTo>
                  <a:pt x="96" y="72"/>
                  <a:pt x="96" y="73"/>
                  <a:pt x="95" y="74"/>
                </a:cubicBezTo>
                <a:cubicBezTo>
                  <a:pt x="95" y="75"/>
                  <a:pt x="92" y="74"/>
                  <a:pt x="92" y="76"/>
                </a:cubicBezTo>
                <a:cubicBezTo>
                  <a:pt x="91" y="76"/>
                  <a:pt x="92" y="78"/>
                  <a:pt x="92" y="79"/>
                </a:cubicBezTo>
                <a:cubicBezTo>
                  <a:pt x="92" y="79"/>
                  <a:pt x="92" y="80"/>
                  <a:pt x="92" y="81"/>
                </a:cubicBezTo>
                <a:cubicBezTo>
                  <a:pt x="91" y="82"/>
                  <a:pt x="90" y="83"/>
                  <a:pt x="90" y="84"/>
                </a:cubicBezTo>
                <a:cubicBezTo>
                  <a:pt x="89" y="84"/>
                  <a:pt x="88" y="85"/>
                  <a:pt x="87" y="85"/>
                </a:cubicBezTo>
                <a:cubicBezTo>
                  <a:pt x="86" y="85"/>
                  <a:pt x="85" y="84"/>
                  <a:pt x="85" y="84"/>
                </a:cubicBezTo>
                <a:cubicBezTo>
                  <a:pt x="84" y="85"/>
                  <a:pt x="84" y="86"/>
                  <a:pt x="83" y="87"/>
                </a:cubicBezTo>
                <a:cubicBezTo>
                  <a:pt x="82" y="88"/>
                  <a:pt x="81" y="90"/>
                  <a:pt x="80" y="91"/>
                </a:cubicBezTo>
                <a:cubicBezTo>
                  <a:pt x="78" y="92"/>
                  <a:pt x="77" y="93"/>
                  <a:pt x="75" y="94"/>
                </a:cubicBezTo>
                <a:cubicBezTo>
                  <a:pt x="74" y="95"/>
                  <a:pt x="72" y="95"/>
                  <a:pt x="70" y="97"/>
                </a:cubicBezTo>
                <a:cubicBezTo>
                  <a:pt x="70" y="98"/>
                  <a:pt x="72" y="99"/>
                  <a:pt x="72" y="100"/>
                </a:cubicBezTo>
                <a:cubicBezTo>
                  <a:pt x="71" y="101"/>
                  <a:pt x="68" y="100"/>
                  <a:pt x="67" y="101"/>
                </a:cubicBezTo>
                <a:cubicBezTo>
                  <a:pt x="66" y="102"/>
                  <a:pt x="66" y="103"/>
                  <a:pt x="65" y="104"/>
                </a:cubicBezTo>
                <a:cubicBezTo>
                  <a:pt x="64" y="104"/>
                  <a:pt x="62" y="103"/>
                  <a:pt x="62" y="104"/>
                </a:cubicBezTo>
                <a:cubicBezTo>
                  <a:pt x="61" y="104"/>
                  <a:pt x="61" y="105"/>
                  <a:pt x="61" y="107"/>
                </a:cubicBezTo>
                <a:cubicBezTo>
                  <a:pt x="61" y="109"/>
                  <a:pt x="62" y="111"/>
                  <a:pt x="62" y="113"/>
                </a:cubicBezTo>
                <a:cubicBezTo>
                  <a:pt x="62" y="115"/>
                  <a:pt x="62" y="117"/>
                  <a:pt x="62" y="118"/>
                </a:cubicBezTo>
                <a:cubicBezTo>
                  <a:pt x="62" y="120"/>
                  <a:pt x="60" y="122"/>
                  <a:pt x="60" y="123"/>
                </a:cubicBezTo>
                <a:cubicBezTo>
                  <a:pt x="60" y="126"/>
                  <a:pt x="61" y="128"/>
                  <a:pt x="60" y="131"/>
                </a:cubicBezTo>
                <a:cubicBezTo>
                  <a:pt x="60" y="131"/>
                  <a:pt x="59" y="130"/>
                  <a:pt x="58" y="131"/>
                </a:cubicBezTo>
                <a:cubicBezTo>
                  <a:pt x="57" y="132"/>
                  <a:pt x="56" y="133"/>
                  <a:pt x="56" y="134"/>
                </a:cubicBezTo>
                <a:cubicBezTo>
                  <a:pt x="56" y="135"/>
                  <a:pt x="57" y="136"/>
                  <a:pt x="57" y="137"/>
                </a:cubicBezTo>
                <a:cubicBezTo>
                  <a:pt x="57" y="137"/>
                  <a:pt x="55" y="137"/>
                  <a:pt x="54" y="138"/>
                </a:cubicBezTo>
                <a:cubicBezTo>
                  <a:pt x="53" y="139"/>
                  <a:pt x="52" y="141"/>
                  <a:pt x="51" y="142"/>
                </a:cubicBezTo>
                <a:cubicBezTo>
                  <a:pt x="51" y="142"/>
                  <a:pt x="50" y="143"/>
                  <a:pt x="49" y="142"/>
                </a:cubicBezTo>
                <a:cubicBezTo>
                  <a:pt x="48" y="142"/>
                  <a:pt x="47" y="140"/>
                  <a:pt x="46" y="139"/>
                </a:cubicBezTo>
                <a:cubicBezTo>
                  <a:pt x="46" y="139"/>
                  <a:pt x="46" y="138"/>
                  <a:pt x="46" y="138"/>
                </a:cubicBezTo>
                <a:cubicBezTo>
                  <a:pt x="46" y="138"/>
                  <a:pt x="45" y="137"/>
                  <a:pt x="45" y="137"/>
                </a:cubicBezTo>
                <a:cubicBezTo>
                  <a:pt x="45" y="136"/>
                  <a:pt x="45" y="135"/>
                  <a:pt x="44" y="134"/>
                </a:cubicBezTo>
                <a:cubicBezTo>
                  <a:pt x="44" y="133"/>
                  <a:pt x="43" y="131"/>
                  <a:pt x="42" y="130"/>
                </a:cubicBezTo>
                <a:cubicBezTo>
                  <a:pt x="42" y="129"/>
                  <a:pt x="42" y="127"/>
                  <a:pt x="42" y="126"/>
                </a:cubicBezTo>
                <a:cubicBezTo>
                  <a:pt x="41" y="124"/>
                  <a:pt x="39" y="122"/>
                  <a:pt x="37" y="120"/>
                </a:cubicBezTo>
                <a:cubicBezTo>
                  <a:pt x="37" y="119"/>
                  <a:pt x="36" y="118"/>
                  <a:pt x="35" y="117"/>
                </a:cubicBezTo>
                <a:cubicBezTo>
                  <a:pt x="35" y="115"/>
                  <a:pt x="35" y="113"/>
                  <a:pt x="34" y="111"/>
                </a:cubicBezTo>
                <a:cubicBezTo>
                  <a:pt x="34" y="110"/>
                  <a:pt x="33" y="109"/>
                  <a:pt x="32" y="108"/>
                </a:cubicBezTo>
                <a:cubicBezTo>
                  <a:pt x="32" y="108"/>
                  <a:pt x="31" y="107"/>
                  <a:pt x="30" y="106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4"/>
                  <a:pt x="29" y="103"/>
                  <a:pt x="28" y="102"/>
                </a:cubicBezTo>
                <a:cubicBezTo>
                  <a:pt x="28" y="100"/>
                  <a:pt x="28" y="98"/>
                  <a:pt x="28" y="96"/>
                </a:cubicBezTo>
                <a:cubicBezTo>
                  <a:pt x="27" y="94"/>
                  <a:pt x="26" y="93"/>
                  <a:pt x="26" y="91"/>
                </a:cubicBezTo>
                <a:cubicBezTo>
                  <a:pt x="26" y="91"/>
                  <a:pt x="27" y="91"/>
                  <a:pt x="27" y="90"/>
                </a:cubicBezTo>
                <a:cubicBezTo>
                  <a:pt x="27" y="90"/>
                  <a:pt x="25" y="90"/>
                  <a:pt x="25" y="90"/>
                </a:cubicBezTo>
                <a:cubicBezTo>
                  <a:pt x="25" y="89"/>
                  <a:pt x="25" y="88"/>
                  <a:pt x="25" y="87"/>
                </a:cubicBezTo>
                <a:cubicBezTo>
                  <a:pt x="25" y="87"/>
                  <a:pt x="25" y="86"/>
                  <a:pt x="25" y="86"/>
                </a:cubicBezTo>
                <a:cubicBezTo>
                  <a:pt x="25" y="84"/>
                  <a:pt x="24" y="83"/>
                  <a:pt x="24" y="81"/>
                </a:cubicBezTo>
                <a:cubicBezTo>
                  <a:pt x="24" y="80"/>
                  <a:pt x="25" y="79"/>
                  <a:pt x="25" y="78"/>
                </a:cubicBezTo>
                <a:cubicBezTo>
                  <a:pt x="25" y="77"/>
                  <a:pt x="24" y="76"/>
                  <a:pt x="24" y="76"/>
                </a:cubicBezTo>
                <a:cubicBezTo>
                  <a:pt x="24" y="75"/>
                  <a:pt x="23" y="75"/>
                  <a:pt x="23" y="74"/>
                </a:cubicBezTo>
                <a:cubicBezTo>
                  <a:pt x="23" y="74"/>
                  <a:pt x="24" y="74"/>
                  <a:pt x="24" y="74"/>
                </a:cubicBezTo>
                <a:cubicBezTo>
                  <a:pt x="24" y="73"/>
                  <a:pt x="23" y="74"/>
                  <a:pt x="22" y="74"/>
                </a:cubicBezTo>
                <a:cubicBezTo>
                  <a:pt x="22" y="73"/>
                  <a:pt x="22" y="72"/>
                  <a:pt x="22" y="71"/>
                </a:cubicBezTo>
                <a:cubicBezTo>
                  <a:pt x="23" y="70"/>
                  <a:pt x="24" y="70"/>
                  <a:pt x="23" y="70"/>
                </a:cubicBezTo>
                <a:cubicBezTo>
                  <a:pt x="23" y="69"/>
                  <a:pt x="22" y="69"/>
                  <a:pt x="21" y="70"/>
                </a:cubicBezTo>
                <a:cubicBezTo>
                  <a:pt x="21" y="70"/>
                  <a:pt x="21" y="71"/>
                  <a:pt x="21" y="72"/>
                </a:cubicBezTo>
                <a:cubicBezTo>
                  <a:pt x="21" y="73"/>
                  <a:pt x="21" y="74"/>
                  <a:pt x="21" y="74"/>
                </a:cubicBezTo>
                <a:cubicBezTo>
                  <a:pt x="21" y="75"/>
                  <a:pt x="21" y="76"/>
                  <a:pt x="20" y="76"/>
                </a:cubicBezTo>
                <a:cubicBezTo>
                  <a:pt x="19" y="77"/>
                  <a:pt x="18" y="78"/>
                  <a:pt x="17" y="78"/>
                </a:cubicBezTo>
                <a:cubicBezTo>
                  <a:pt x="15" y="78"/>
                  <a:pt x="14" y="78"/>
                  <a:pt x="12" y="77"/>
                </a:cubicBezTo>
                <a:cubicBezTo>
                  <a:pt x="10" y="76"/>
                  <a:pt x="7" y="74"/>
                  <a:pt x="5" y="72"/>
                </a:cubicBezTo>
                <a:cubicBezTo>
                  <a:pt x="5" y="72"/>
                  <a:pt x="5" y="70"/>
                  <a:pt x="5" y="70"/>
                </a:cubicBezTo>
                <a:cubicBezTo>
                  <a:pt x="6" y="69"/>
                  <a:pt x="7" y="70"/>
                  <a:pt x="7" y="70"/>
                </a:cubicBezTo>
                <a:cubicBezTo>
                  <a:pt x="9" y="70"/>
                  <a:pt x="10" y="69"/>
                  <a:pt x="11" y="68"/>
                </a:cubicBezTo>
                <a:cubicBezTo>
                  <a:pt x="12" y="68"/>
                  <a:pt x="13" y="67"/>
                  <a:pt x="13" y="66"/>
                </a:cubicBezTo>
                <a:cubicBezTo>
                  <a:pt x="13" y="66"/>
                  <a:pt x="12" y="66"/>
                  <a:pt x="12" y="66"/>
                </a:cubicBezTo>
                <a:cubicBezTo>
                  <a:pt x="11" y="66"/>
                  <a:pt x="10" y="67"/>
                  <a:pt x="9" y="67"/>
                </a:cubicBezTo>
                <a:cubicBezTo>
                  <a:pt x="8" y="67"/>
                  <a:pt x="6" y="67"/>
                  <a:pt x="5" y="67"/>
                </a:cubicBezTo>
                <a:cubicBezTo>
                  <a:pt x="4" y="67"/>
                  <a:pt x="4" y="66"/>
                  <a:pt x="3" y="65"/>
                </a:cubicBezTo>
                <a:cubicBezTo>
                  <a:pt x="3" y="65"/>
                  <a:pt x="3" y="65"/>
                  <a:pt x="2" y="64"/>
                </a:cubicBezTo>
                <a:cubicBezTo>
                  <a:pt x="2" y="64"/>
                  <a:pt x="3" y="63"/>
                  <a:pt x="2" y="63"/>
                </a:cubicBezTo>
                <a:cubicBezTo>
                  <a:pt x="2" y="63"/>
                  <a:pt x="1" y="63"/>
                  <a:pt x="0" y="63"/>
                </a:cubicBezTo>
                <a:cubicBezTo>
                  <a:pt x="1" y="62"/>
                  <a:pt x="2" y="62"/>
                  <a:pt x="2" y="62"/>
                </a:cubicBezTo>
                <a:cubicBezTo>
                  <a:pt x="2" y="61"/>
                  <a:pt x="3" y="61"/>
                  <a:pt x="4" y="61"/>
                </a:cubicBezTo>
                <a:cubicBezTo>
                  <a:pt x="4" y="61"/>
                  <a:pt x="3" y="60"/>
                  <a:pt x="4" y="60"/>
                </a:cubicBezTo>
                <a:cubicBezTo>
                  <a:pt x="5" y="60"/>
                  <a:pt x="6" y="60"/>
                  <a:pt x="8" y="60"/>
                </a:cubicBezTo>
                <a:cubicBezTo>
                  <a:pt x="9" y="60"/>
                  <a:pt x="9" y="61"/>
                  <a:pt x="10" y="61"/>
                </a:cubicBezTo>
                <a:cubicBezTo>
                  <a:pt x="11" y="61"/>
                  <a:pt x="12" y="59"/>
                  <a:pt x="13" y="59"/>
                </a:cubicBezTo>
                <a:cubicBezTo>
                  <a:pt x="14" y="59"/>
                  <a:pt x="12" y="60"/>
                  <a:pt x="13" y="60"/>
                </a:cubicBezTo>
                <a:cubicBezTo>
                  <a:pt x="14" y="61"/>
                  <a:pt x="15" y="60"/>
                  <a:pt x="15" y="60"/>
                </a:cubicBezTo>
                <a:cubicBezTo>
                  <a:pt x="15" y="60"/>
                  <a:pt x="14" y="59"/>
                  <a:pt x="14" y="59"/>
                </a:cubicBezTo>
                <a:cubicBezTo>
                  <a:pt x="14" y="58"/>
                  <a:pt x="15" y="58"/>
                  <a:pt x="15" y="58"/>
                </a:cubicBezTo>
                <a:cubicBezTo>
                  <a:pt x="15" y="57"/>
                  <a:pt x="13" y="56"/>
                  <a:pt x="13" y="55"/>
                </a:cubicBezTo>
                <a:cubicBezTo>
                  <a:pt x="12" y="54"/>
                  <a:pt x="13" y="53"/>
                  <a:pt x="13" y="53"/>
                </a:cubicBezTo>
                <a:cubicBezTo>
                  <a:pt x="12" y="53"/>
                  <a:pt x="12" y="53"/>
                  <a:pt x="11" y="53"/>
                </a:cubicBezTo>
                <a:cubicBezTo>
                  <a:pt x="10" y="53"/>
                  <a:pt x="10" y="52"/>
                  <a:pt x="9" y="51"/>
                </a:cubicBezTo>
                <a:cubicBezTo>
                  <a:pt x="9" y="50"/>
                  <a:pt x="10" y="49"/>
                  <a:pt x="9" y="48"/>
                </a:cubicBezTo>
                <a:cubicBezTo>
                  <a:pt x="9" y="48"/>
                  <a:pt x="9" y="48"/>
                  <a:pt x="8" y="48"/>
                </a:cubicBezTo>
                <a:cubicBezTo>
                  <a:pt x="7" y="48"/>
                  <a:pt x="7" y="48"/>
                  <a:pt x="6" y="48"/>
                </a:cubicBezTo>
                <a:cubicBezTo>
                  <a:pt x="5" y="47"/>
                  <a:pt x="5" y="47"/>
                  <a:pt x="5" y="46"/>
                </a:cubicBezTo>
                <a:cubicBezTo>
                  <a:pt x="6" y="44"/>
                  <a:pt x="8" y="42"/>
                  <a:pt x="10" y="41"/>
                </a:cubicBezTo>
                <a:cubicBezTo>
                  <a:pt x="10" y="41"/>
                  <a:pt x="10" y="40"/>
                  <a:pt x="11" y="41"/>
                </a:cubicBezTo>
                <a:cubicBezTo>
                  <a:pt x="12" y="41"/>
                  <a:pt x="12" y="42"/>
                  <a:pt x="13" y="42"/>
                </a:cubicBezTo>
                <a:cubicBezTo>
                  <a:pt x="14" y="42"/>
                  <a:pt x="14" y="41"/>
                  <a:pt x="15" y="41"/>
                </a:cubicBezTo>
                <a:cubicBezTo>
                  <a:pt x="15" y="41"/>
                  <a:pt x="17" y="42"/>
                  <a:pt x="17" y="41"/>
                </a:cubicBezTo>
                <a:cubicBezTo>
                  <a:pt x="18" y="40"/>
                  <a:pt x="17" y="39"/>
                  <a:pt x="17" y="38"/>
                </a:cubicBezTo>
                <a:cubicBezTo>
                  <a:pt x="17" y="38"/>
                  <a:pt x="18" y="38"/>
                  <a:pt x="19" y="38"/>
                </a:cubicBezTo>
                <a:cubicBezTo>
                  <a:pt x="19" y="37"/>
                  <a:pt x="19" y="36"/>
                  <a:pt x="20" y="36"/>
                </a:cubicBezTo>
                <a:cubicBezTo>
                  <a:pt x="21" y="35"/>
                  <a:pt x="23" y="35"/>
                  <a:pt x="23" y="34"/>
                </a:cubicBezTo>
                <a:cubicBezTo>
                  <a:pt x="24" y="33"/>
                  <a:pt x="23" y="31"/>
                  <a:pt x="23" y="30"/>
                </a:cubicBezTo>
                <a:cubicBezTo>
                  <a:pt x="24" y="29"/>
                  <a:pt x="25" y="29"/>
                  <a:pt x="26" y="29"/>
                </a:cubicBezTo>
                <a:cubicBezTo>
                  <a:pt x="26" y="28"/>
                  <a:pt x="26" y="27"/>
                  <a:pt x="26" y="27"/>
                </a:cubicBezTo>
                <a:cubicBezTo>
                  <a:pt x="27" y="26"/>
                  <a:pt x="27" y="25"/>
                  <a:pt x="28" y="25"/>
                </a:cubicBezTo>
                <a:cubicBezTo>
                  <a:pt x="28" y="24"/>
                  <a:pt x="29" y="25"/>
                  <a:pt x="29" y="24"/>
                </a:cubicBezTo>
                <a:cubicBezTo>
                  <a:pt x="29" y="24"/>
                  <a:pt x="28" y="24"/>
                  <a:pt x="28" y="23"/>
                </a:cubicBezTo>
                <a:cubicBezTo>
                  <a:pt x="28" y="23"/>
                  <a:pt x="29" y="22"/>
                  <a:pt x="29" y="22"/>
                </a:cubicBezTo>
                <a:cubicBezTo>
                  <a:pt x="29" y="21"/>
                  <a:pt x="28" y="21"/>
                  <a:pt x="29" y="20"/>
                </a:cubicBezTo>
                <a:cubicBezTo>
                  <a:pt x="29" y="19"/>
                  <a:pt x="29" y="19"/>
                  <a:pt x="30" y="18"/>
                </a:cubicBezTo>
                <a:cubicBezTo>
                  <a:pt x="31" y="18"/>
                  <a:pt x="32" y="18"/>
                  <a:pt x="33" y="17"/>
                </a:cubicBezTo>
                <a:cubicBezTo>
                  <a:pt x="33" y="16"/>
                  <a:pt x="32" y="15"/>
                  <a:pt x="31" y="15"/>
                </a:cubicBezTo>
                <a:cubicBezTo>
                  <a:pt x="30" y="15"/>
                  <a:pt x="29" y="15"/>
                  <a:pt x="28" y="15"/>
                </a:cubicBezTo>
                <a:cubicBezTo>
                  <a:pt x="27" y="15"/>
                  <a:pt x="28" y="15"/>
                  <a:pt x="28" y="14"/>
                </a:cubicBezTo>
                <a:cubicBezTo>
                  <a:pt x="27" y="14"/>
                  <a:pt x="26" y="13"/>
                  <a:pt x="25" y="13"/>
                </a:cubicBezTo>
                <a:cubicBezTo>
                  <a:pt x="25" y="11"/>
                  <a:pt x="25" y="9"/>
                  <a:pt x="25" y="8"/>
                </a:cubicBezTo>
                <a:cubicBezTo>
                  <a:pt x="25" y="7"/>
                  <a:pt x="25" y="6"/>
                  <a:pt x="25" y="5"/>
                </a:cubicBezTo>
                <a:cubicBezTo>
                  <a:pt x="25" y="5"/>
                  <a:pt x="26" y="4"/>
                  <a:pt x="27" y="4"/>
                </a:cubicBezTo>
                <a:cubicBezTo>
                  <a:pt x="28" y="4"/>
                  <a:pt x="29" y="5"/>
                  <a:pt x="30" y="6"/>
                </a:cubicBezTo>
                <a:cubicBezTo>
                  <a:pt x="32" y="6"/>
                  <a:pt x="33" y="6"/>
                  <a:pt x="35" y="6"/>
                </a:cubicBezTo>
                <a:cubicBezTo>
                  <a:pt x="36" y="5"/>
                  <a:pt x="37" y="5"/>
                  <a:pt x="38" y="4"/>
                </a:cubicBezTo>
                <a:cubicBezTo>
                  <a:pt x="38" y="4"/>
                  <a:pt x="39" y="3"/>
                  <a:pt x="39" y="3"/>
                </a:cubicBezTo>
                <a:cubicBezTo>
                  <a:pt x="40" y="2"/>
                  <a:pt x="40" y="1"/>
                  <a:pt x="40" y="0"/>
                </a:cubicBezTo>
                <a:cubicBezTo>
                  <a:pt x="41" y="0"/>
                  <a:pt x="42" y="0"/>
                  <a:pt x="43" y="0"/>
                </a:cubicBezTo>
                <a:cubicBezTo>
                  <a:pt x="44" y="1"/>
                  <a:pt x="43" y="2"/>
                  <a:pt x="44" y="3"/>
                </a:cubicBezTo>
                <a:cubicBezTo>
                  <a:pt x="45" y="4"/>
                  <a:pt x="46" y="4"/>
                  <a:pt x="47" y="5"/>
                </a:cubicBezTo>
                <a:cubicBezTo>
                  <a:pt x="47" y="6"/>
                  <a:pt x="48" y="6"/>
                  <a:pt x="48" y="7"/>
                </a:cubicBezTo>
                <a:cubicBezTo>
                  <a:pt x="47" y="8"/>
                  <a:pt x="46" y="7"/>
                  <a:pt x="46" y="7"/>
                </a:cubicBezTo>
                <a:cubicBezTo>
                  <a:pt x="46" y="8"/>
                  <a:pt x="47" y="9"/>
                  <a:pt x="47" y="10"/>
                </a:cubicBezTo>
                <a:cubicBezTo>
                  <a:pt x="48" y="11"/>
                  <a:pt x="49" y="12"/>
                  <a:pt x="50" y="12"/>
                </a:cubicBezTo>
                <a:cubicBezTo>
                  <a:pt x="51" y="13"/>
                  <a:pt x="52" y="14"/>
                  <a:pt x="52" y="15"/>
                </a:cubicBezTo>
                <a:cubicBezTo>
                  <a:pt x="52" y="17"/>
                  <a:pt x="50" y="17"/>
                  <a:pt x="49" y="18"/>
                </a:cubicBezTo>
                <a:cubicBezTo>
                  <a:pt x="49" y="18"/>
                  <a:pt x="48" y="17"/>
                  <a:pt x="48" y="17"/>
                </a:cubicBezTo>
                <a:cubicBezTo>
                  <a:pt x="48" y="16"/>
                  <a:pt x="48" y="16"/>
                  <a:pt x="48" y="16"/>
                </a:cubicBezTo>
                <a:cubicBezTo>
                  <a:pt x="47" y="16"/>
                  <a:pt x="47" y="16"/>
                  <a:pt x="47" y="17"/>
                </a:cubicBezTo>
                <a:cubicBezTo>
                  <a:pt x="46" y="17"/>
                  <a:pt x="46" y="17"/>
                  <a:pt x="46" y="18"/>
                </a:cubicBezTo>
                <a:cubicBezTo>
                  <a:pt x="47" y="19"/>
                  <a:pt x="47" y="20"/>
                  <a:pt x="48" y="21"/>
                </a:cubicBezTo>
                <a:cubicBezTo>
                  <a:pt x="48" y="22"/>
                  <a:pt x="48" y="23"/>
                  <a:pt x="49" y="23"/>
                </a:cubicBezTo>
                <a:cubicBezTo>
                  <a:pt x="49" y="23"/>
                  <a:pt x="50" y="23"/>
                  <a:pt x="50" y="23"/>
                </a:cubicBezTo>
                <a:cubicBezTo>
                  <a:pt x="52" y="24"/>
                  <a:pt x="52" y="25"/>
                  <a:pt x="53" y="25"/>
                </a:cubicBezTo>
                <a:cubicBezTo>
                  <a:pt x="53" y="26"/>
                  <a:pt x="54" y="25"/>
                  <a:pt x="55" y="25"/>
                </a:cubicBezTo>
                <a:cubicBezTo>
                  <a:pt x="56" y="26"/>
                  <a:pt x="57" y="27"/>
                  <a:pt x="58" y="28"/>
                </a:cubicBezTo>
                <a:cubicBezTo>
                  <a:pt x="59" y="28"/>
                  <a:pt x="59" y="29"/>
                  <a:pt x="60" y="29"/>
                </a:cubicBezTo>
                <a:cubicBezTo>
                  <a:pt x="59" y="30"/>
                  <a:pt x="59" y="30"/>
                  <a:pt x="58" y="31"/>
                </a:cubicBezTo>
                <a:cubicBezTo>
                  <a:pt x="57" y="31"/>
                  <a:pt x="57" y="32"/>
                  <a:pt x="56" y="32"/>
                </a:cubicBezTo>
                <a:cubicBezTo>
                  <a:pt x="56" y="33"/>
                  <a:pt x="57" y="33"/>
                  <a:pt x="56" y="33"/>
                </a:cubicBezTo>
                <a:cubicBezTo>
                  <a:pt x="56" y="34"/>
                  <a:pt x="56" y="35"/>
                  <a:pt x="56" y="36"/>
                </a:cubicBezTo>
                <a:cubicBezTo>
                  <a:pt x="56" y="36"/>
                  <a:pt x="57" y="36"/>
                  <a:pt x="57" y="37"/>
                </a:cubicBezTo>
                <a:cubicBezTo>
                  <a:pt x="58" y="37"/>
                  <a:pt x="59" y="36"/>
                  <a:pt x="59" y="37"/>
                </a:cubicBezTo>
                <a:cubicBezTo>
                  <a:pt x="60" y="38"/>
                  <a:pt x="61" y="39"/>
                  <a:pt x="63" y="40"/>
                </a:cubicBezTo>
                <a:cubicBezTo>
                  <a:pt x="64" y="41"/>
                  <a:pt x="66" y="41"/>
                  <a:pt x="68" y="42"/>
                </a:cubicBezTo>
                <a:cubicBezTo>
                  <a:pt x="68" y="42"/>
                  <a:pt x="68" y="43"/>
                  <a:pt x="69" y="43"/>
                </a:cubicBezTo>
                <a:cubicBezTo>
                  <a:pt x="71" y="43"/>
                  <a:pt x="73" y="43"/>
                  <a:pt x="75" y="43"/>
                </a:cubicBezTo>
                <a:cubicBezTo>
                  <a:pt x="77" y="43"/>
                  <a:pt x="78" y="44"/>
                  <a:pt x="79" y="44"/>
                </a:cubicBezTo>
                <a:cubicBezTo>
                  <a:pt x="79" y="45"/>
                  <a:pt x="78" y="46"/>
                  <a:pt x="79" y="46"/>
                </a:cubicBezTo>
                <a:cubicBezTo>
                  <a:pt x="80" y="47"/>
                  <a:pt x="80" y="47"/>
                  <a:pt x="82" y="48"/>
                </a:cubicBezTo>
                <a:cubicBezTo>
                  <a:pt x="82" y="48"/>
                  <a:pt x="82" y="47"/>
                  <a:pt x="83" y="47"/>
                </a:cubicBezTo>
                <a:cubicBezTo>
                  <a:pt x="83" y="47"/>
                  <a:pt x="83" y="48"/>
                  <a:pt x="84" y="48"/>
                </a:cubicBezTo>
                <a:cubicBezTo>
                  <a:pt x="85" y="49"/>
                  <a:pt x="85" y="48"/>
                  <a:pt x="86" y="48"/>
                </a:cubicBezTo>
                <a:cubicBezTo>
                  <a:pt x="87" y="49"/>
                  <a:pt x="88" y="49"/>
                  <a:pt x="89" y="49"/>
                </a:cubicBezTo>
                <a:cubicBezTo>
                  <a:pt x="91" y="49"/>
                  <a:pt x="92" y="50"/>
                  <a:pt x="94" y="50"/>
                </a:cubicBezTo>
                <a:cubicBezTo>
                  <a:pt x="95" y="50"/>
                  <a:pt x="95" y="49"/>
                  <a:pt x="95" y="49"/>
                </a:cubicBezTo>
                <a:cubicBezTo>
                  <a:pt x="95" y="48"/>
                  <a:pt x="95" y="47"/>
                  <a:pt x="94" y="46"/>
                </a:cubicBezTo>
                <a:cubicBezTo>
                  <a:pt x="94" y="45"/>
                  <a:pt x="95" y="44"/>
                  <a:pt x="95" y="43"/>
                </a:cubicBezTo>
                <a:cubicBezTo>
                  <a:pt x="95" y="43"/>
                  <a:pt x="95" y="42"/>
                  <a:pt x="95" y="42"/>
                </a:cubicBezTo>
                <a:cubicBezTo>
                  <a:pt x="95" y="41"/>
                  <a:pt x="96" y="40"/>
                  <a:pt x="97" y="40"/>
                </a:cubicBezTo>
                <a:cubicBezTo>
                  <a:pt x="97" y="40"/>
                  <a:pt x="98" y="40"/>
                  <a:pt x="98" y="40"/>
                </a:cubicBezTo>
                <a:cubicBezTo>
                  <a:pt x="98" y="41"/>
                  <a:pt x="98" y="42"/>
                  <a:pt x="98" y="42"/>
                </a:cubicBezTo>
                <a:cubicBezTo>
                  <a:pt x="98" y="43"/>
                  <a:pt x="98" y="44"/>
                  <a:pt x="98" y="45"/>
                </a:cubicBezTo>
                <a:cubicBezTo>
                  <a:pt x="99" y="46"/>
                  <a:pt x="99" y="46"/>
                  <a:pt x="100" y="47"/>
                </a:cubicBezTo>
                <a:cubicBezTo>
                  <a:pt x="101" y="47"/>
                  <a:pt x="102" y="48"/>
                  <a:pt x="104" y="48"/>
                </a:cubicBezTo>
                <a:cubicBezTo>
                  <a:pt x="105" y="48"/>
                  <a:pt x="105" y="47"/>
                  <a:pt x="105" y="47"/>
                </a:cubicBezTo>
                <a:cubicBezTo>
                  <a:pt x="106" y="47"/>
                  <a:pt x="106" y="47"/>
                  <a:pt x="107" y="47"/>
                </a:cubicBezTo>
                <a:cubicBezTo>
                  <a:pt x="108" y="47"/>
                  <a:pt x="110" y="47"/>
                  <a:pt x="111" y="47"/>
                </a:cubicBezTo>
                <a:cubicBezTo>
                  <a:pt x="112" y="47"/>
                  <a:pt x="114" y="47"/>
                  <a:pt x="114" y="46"/>
                </a:cubicBezTo>
                <a:cubicBezTo>
                  <a:pt x="115" y="46"/>
                  <a:pt x="114" y="44"/>
                  <a:pt x="113" y="43"/>
                </a:cubicBezTo>
                <a:cubicBezTo>
                  <a:pt x="113" y="43"/>
                  <a:pt x="112" y="43"/>
                  <a:pt x="111" y="43"/>
                </a:cubicBezTo>
                <a:cubicBezTo>
                  <a:pt x="110" y="43"/>
                  <a:pt x="111" y="42"/>
                  <a:pt x="111" y="42"/>
                </a:cubicBezTo>
                <a:cubicBezTo>
                  <a:pt x="112" y="42"/>
                  <a:pt x="113" y="41"/>
                  <a:pt x="114" y="41"/>
                </a:cubicBezTo>
                <a:cubicBezTo>
                  <a:pt x="115" y="41"/>
                  <a:pt x="116" y="42"/>
                  <a:pt x="117" y="41"/>
                </a:cubicBezTo>
                <a:cubicBezTo>
                  <a:pt x="117" y="41"/>
                  <a:pt x="116" y="40"/>
                  <a:pt x="116" y="40"/>
                </a:cubicBezTo>
                <a:cubicBezTo>
                  <a:pt x="117" y="39"/>
                  <a:pt x="118" y="39"/>
                  <a:pt x="118" y="38"/>
                </a:cubicBezTo>
                <a:cubicBezTo>
                  <a:pt x="119" y="38"/>
                  <a:pt x="118" y="37"/>
                  <a:pt x="119" y="36"/>
                </a:cubicBezTo>
                <a:cubicBezTo>
                  <a:pt x="120" y="36"/>
                  <a:pt x="122" y="36"/>
                  <a:pt x="123" y="36"/>
                </a:cubicBezTo>
                <a:cubicBezTo>
                  <a:pt x="123" y="36"/>
                  <a:pt x="122" y="35"/>
                  <a:pt x="122" y="35"/>
                </a:cubicBezTo>
                <a:cubicBezTo>
                  <a:pt x="123" y="34"/>
                  <a:pt x="124" y="34"/>
                  <a:pt x="125" y="34"/>
                </a:cubicBezTo>
                <a:cubicBezTo>
                  <a:pt x="126" y="34"/>
                  <a:pt x="127" y="35"/>
                  <a:pt x="128" y="35"/>
                </a:cubicBezTo>
                <a:cubicBezTo>
                  <a:pt x="128" y="35"/>
                  <a:pt x="128" y="34"/>
                  <a:pt x="129" y="34"/>
                </a:cubicBezTo>
                <a:cubicBezTo>
                  <a:pt x="130" y="34"/>
                  <a:pt x="130" y="33"/>
                  <a:pt x="132" y="33"/>
                </a:cubicBezTo>
                <a:cubicBezTo>
                  <a:pt x="132" y="33"/>
                  <a:pt x="133" y="33"/>
                  <a:pt x="133" y="34"/>
                </a:cubicBezTo>
                <a:cubicBezTo>
                  <a:pt x="134" y="34"/>
                  <a:pt x="135" y="35"/>
                  <a:pt x="135" y="36"/>
                </a:cubicBezTo>
                <a:cubicBezTo>
                  <a:pt x="134" y="37"/>
                  <a:pt x="133" y="37"/>
                  <a:pt x="133" y="38"/>
                </a:cubicBezTo>
                <a:cubicBezTo>
                  <a:pt x="133" y="39"/>
                  <a:pt x="134" y="38"/>
                  <a:pt x="135" y="38"/>
                </a:cubicBezTo>
                <a:cubicBezTo>
                  <a:pt x="135" y="38"/>
                  <a:pt x="135" y="39"/>
                  <a:pt x="136" y="39"/>
                </a:cubicBezTo>
                <a:cubicBezTo>
                  <a:pt x="137" y="39"/>
                  <a:pt x="138" y="39"/>
                  <a:pt x="138" y="39"/>
                </a:cubicBezTo>
                <a:cubicBezTo>
                  <a:pt x="139" y="39"/>
                  <a:pt x="139" y="40"/>
                  <a:pt x="139" y="40"/>
                </a:cubicBezTo>
                <a:cubicBezTo>
                  <a:pt x="139" y="41"/>
                  <a:pt x="139" y="41"/>
                  <a:pt x="138" y="41"/>
                </a:cubicBezTo>
                <a:cubicBezTo>
                  <a:pt x="138" y="42"/>
                  <a:pt x="137" y="42"/>
                  <a:pt x="137" y="42"/>
                </a:cubicBezTo>
                <a:cubicBezTo>
                  <a:pt x="137" y="42"/>
                  <a:pt x="137" y="43"/>
                  <a:pt x="137" y="43"/>
                </a:cubicBezTo>
                <a:cubicBezTo>
                  <a:pt x="137" y="44"/>
                  <a:pt x="138" y="44"/>
                  <a:pt x="138" y="45"/>
                </a:cubicBezTo>
                <a:cubicBezTo>
                  <a:pt x="138" y="46"/>
                  <a:pt x="137" y="45"/>
                  <a:pt x="137" y="45"/>
                </a:cubicBezTo>
                <a:cubicBezTo>
                  <a:pt x="136" y="45"/>
                  <a:pt x="136" y="44"/>
                  <a:pt x="135" y="44"/>
                </a:cubicBezTo>
                <a:cubicBezTo>
                  <a:pt x="135" y="44"/>
                  <a:pt x="134" y="45"/>
                  <a:pt x="133" y="45"/>
                </a:cubicBezTo>
                <a:cubicBezTo>
                  <a:pt x="132" y="46"/>
                  <a:pt x="132" y="47"/>
                  <a:pt x="131" y="47"/>
                </a:cubicBezTo>
                <a:cubicBezTo>
                  <a:pt x="130" y="48"/>
                  <a:pt x="130" y="48"/>
                  <a:pt x="129" y="48"/>
                </a:cubicBezTo>
                <a:cubicBezTo>
                  <a:pt x="129" y="48"/>
                  <a:pt x="129" y="49"/>
                  <a:pt x="129" y="49"/>
                </a:cubicBezTo>
                <a:cubicBezTo>
                  <a:pt x="129" y="50"/>
                  <a:pt x="129" y="50"/>
                  <a:pt x="129" y="51"/>
                </a:cubicBezTo>
                <a:cubicBezTo>
                  <a:pt x="129" y="51"/>
                  <a:pt x="130" y="51"/>
                  <a:pt x="130" y="51"/>
                </a:cubicBezTo>
                <a:cubicBezTo>
                  <a:pt x="130" y="52"/>
                  <a:pt x="129" y="52"/>
                  <a:pt x="128" y="52"/>
                </a:cubicBezTo>
                <a:cubicBezTo>
                  <a:pt x="128" y="53"/>
                  <a:pt x="129" y="53"/>
                  <a:pt x="128" y="53"/>
                </a:cubicBezTo>
                <a:cubicBezTo>
                  <a:pt x="128" y="54"/>
                  <a:pt x="127" y="54"/>
                  <a:pt x="127" y="55"/>
                </a:cubicBezTo>
                <a:cubicBezTo>
                  <a:pt x="127" y="55"/>
                  <a:pt x="128" y="56"/>
                  <a:pt x="128" y="56"/>
                </a:cubicBezTo>
                <a:cubicBezTo>
                  <a:pt x="127" y="58"/>
                  <a:pt x="127" y="60"/>
                  <a:pt x="126" y="62"/>
                </a:cubicBezTo>
                <a:cubicBezTo>
                  <a:pt x="126" y="62"/>
                  <a:pt x="125" y="62"/>
                  <a:pt x="125" y="62"/>
                </a:cubicBezTo>
                <a:cubicBezTo>
                  <a:pt x="124" y="62"/>
                  <a:pt x="123" y="61"/>
                  <a:pt x="122" y="61"/>
                </a:cubicBezTo>
                <a:cubicBezTo>
                  <a:pt x="122" y="61"/>
                  <a:pt x="122" y="61"/>
                  <a:pt x="122" y="62"/>
                </a:cubicBezTo>
                <a:cubicBezTo>
                  <a:pt x="122" y="62"/>
                  <a:pt x="122" y="63"/>
                  <a:pt x="123" y="64"/>
                </a:cubicBezTo>
                <a:cubicBezTo>
                  <a:pt x="123" y="65"/>
                  <a:pt x="123" y="66"/>
                  <a:pt x="123" y="67"/>
                </a:cubicBezTo>
                <a:cubicBezTo>
                  <a:pt x="123" y="67"/>
                  <a:pt x="122" y="67"/>
                  <a:pt x="122" y="67"/>
                </a:cubicBezTo>
                <a:cubicBezTo>
                  <a:pt x="121" y="68"/>
                  <a:pt x="122" y="69"/>
                  <a:pt x="122" y="70"/>
                </a:cubicBezTo>
                <a:cubicBezTo>
                  <a:pt x="122" y="71"/>
                  <a:pt x="121" y="72"/>
                  <a:pt x="121" y="73"/>
                </a:cubicBezTo>
                <a:cubicBezTo>
                  <a:pt x="121" y="73"/>
                  <a:pt x="120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9" y="71"/>
                  <a:pt x="119" y="70"/>
                  <a:pt x="119" y="68"/>
                </a:cubicBezTo>
                <a:cubicBezTo>
                  <a:pt x="118" y="67"/>
                  <a:pt x="117" y="67"/>
                  <a:pt x="117" y="66"/>
                </a:cubicBezTo>
                <a:cubicBezTo>
                  <a:pt x="117" y="65"/>
                  <a:pt x="117" y="64"/>
                  <a:pt x="117" y="63"/>
                </a:cubicBezTo>
                <a:cubicBezTo>
                  <a:pt x="117" y="63"/>
                  <a:pt x="115" y="62"/>
                  <a:pt x="115" y="63"/>
                </a:cubicBezTo>
                <a:cubicBezTo>
                  <a:pt x="114" y="64"/>
                  <a:pt x="115" y="65"/>
                  <a:pt x="115" y="66"/>
                </a:cubicBezTo>
                <a:cubicBezTo>
                  <a:pt x="114" y="67"/>
                  <a:pt x="113" y="67"/>
                  <a:pt x="113" y="67"/>
                </a:cubicBezTo>
                <a:cubicBezTo>
                  <a:pt x="112" y="67"/>
                  <a:pt x="113" y="66"/>
                  <a:pt x="112" y="65"/>
                </a:cubicBezTo>
                <a:cubicBezTo>
                  <a:pt x="112" y="65"/>
                  <a:pt x="112" y="66"/>
                  <a:pt x="111" y="66"/>
                </a:cubicBezTo>
                <a:cubicBezTo>
                  <a:pt x="110" y="66"/>
                  <a:pt x="110" y="66"/>
                  <a:pt x="110" y="65"/>
                </a:cubicBezTo>
                <a:cubicBezTo>
                  <a:pt x="110" y="64"/>
                  <a:pt x="111" y="62"/>
                  <a:pt x="112" y="61"/>
                </a:cubicBezTo>
                <a:cubicBezTo>
                  <a:pt x="112" y="60"/>
                  <a:pt x="113" y="60"/>
                  <a:pt x="114" y="60"/>
                </a:cubicBezTo>
                <a:cubicBezTo>
                  <a:pt x="115" y="59"/>
                  <a:pt x="115" y="58"/>
                  <a:pt x="116" y="58"/>
                </a:cubicBezTo>
                <a:cubicBezTo>
                  <a:pt x="116" y="57"/>
                  <a:pt x="117" y="58"/>
                  <a:pt x="117" y="58"/>
                </a:cubicBezTo>
                <a:cubicBezTo>
                  <a:pt x="117" y="57"/>
                  <a:pt x="117" y="57"/>
                  <a:pt x="116" y="56"/>
                </a:cubicBezTo>
                <a:cubicBezTo>
                  <a:pt x="115" y="56"/>
                  <a:pt x="115" y="55"/>
                  <a:pt x="114" y="55"/>
                </a:cubicBezTo>
                <a:cubicBezTo>
                  <a:pt x="112" y="55"/>
                  <a:pt x="109" y="55"/>
                  <a:pt x="107" y="55"/>
                </a:cubicBezTo>
                <a:cubicBezTo>
                  <a:pt x="106" y="55"/>
                  <a:pt x="105" y="55"/>
                  <a:pt x="105" y="55"/>
                </a:cubicBezTo>
                <a:cubicBezTo>
                  <a:pt x="104" y="54"/>
                  <a:pt x="105" y="53"/>
                  <a:pt x="105" y="52"/>
                </a:cubicBezTo>
                <a:cubicBezTo>
                  <a:pt x="105" y="51"/>
                  <a:pt x="105" y="50"/>
                  <a:pt x="104" y="50"/>
                </a:cubicBezTo>
                <a:cubicBezTo>
                  <a:pt x="103" y="50"/>
                  <a:pt x="103" y="52"/>
                  <a:pt x="102" y="51"/>
                </a:cubicBezTo>
                <a:cubicBezTo>
                  <a:pt x="101" y="51"/>
                  <a:pt x="101" y="50"/>
                  <a:pt x="100" y="49"/>
                </a:cubicBezTo>
                <a:cubicBezTo>
                  <a:pt x="100" y="49"/>
                  <a:pt x="99" y="50"/>
                  <a:pt x="99" y="50"/>
                </a:cubicBezTo>
                <a:cubicBezTo>
                  <a:pt x="98" y="49"/>
                  <a:pt x="98" y="48"/>
                  <a:pt x="97" y="48"/>
                </a:cubicBezTo>
                <a:cubicBezTo>
                  <a:pt x="96" y="48"/>
                  <a:pt x="96" y="48"/>
                  <a:pt x="97" y="49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50"/>
                  <a:pt x="96" y="51"/>
                  <a:pt x="96" y="52"/>
                </a:cubicBezTo>
                <a:cubicBezTo>
                  <a:pt x="96" y="52"/>
                  <a:pt x="97" y="53"/>
                  <a:pt x="97" y="53"/>
                </a:cubicBezTo>
                <a:cubicBezTo>
                  <a:pt x="98" y="54"/>
                  <a:pt x="100" y="55"/>
                  <a:pt x="100" y="56"/>
                </a:cubicBezTo>
                <a:cubicBezTo>
                  <a:pt x="100" y="56"/>
                  <a:pt x="98" y="56"/>
                  <a:pt x="98" y="56"/>
                </a:cubicBezTo>
                <a:cubicBezTo>
                  <a:pt x="98" y="56"/>
                  <a:pt x="98" y="57"/>
                  <a:pt x="98" y="57"/>
                </a:cubicBezTo>
                <a:cubicBezTo>
                  <a:pt x="98" y="57"/>
                  <a:pt x="98" y="57"/>
                  <a:pt x="97" y="57"/>
                </a:cubicBezTo>
                <a:cubicBezTo>
                  <a:pt x="97" y="58"/>
                  <a:pt x="97" y="58"/>
                  <a:pt x="97" y="58"/>
                </a:cubicBezTo>
                <a:cubicBezTo>
                  <a:pt x="97" y="59"/>
                  <a:pt x="98" y="59"/>
                  <a:pt x="99" y="59"/>
                </a:cubicBezTo>
                <a:cubicBezTo>
                  <a:pt x="100" y="60"/>
                  <a:pt x="100" y="60"/>
                  <a:pt x="100" y="61"/>
                </a:cubicBezTo>
                <a:cubicBezTo>
                  <a:pt x="100" y="61"/>
                  <a:pt x="99" y="62"/>
                  <a:pt x="99" y="62"/>
                </a:cubicBezTo>
                <a:cubicBezTo>
                  <a:pt x="98" y="63"/>
                  <a:pt x="99" y="63"/>
                  <a:pt x="100" y="64"/>
                </a:cubicBezTo>
                <a:cubicBezTo>
                  <a:pt x="100" y="64"/>
                  <a:pt x="100" y="65"/>
                  <a:pt x="100" y="66"/>
                </a:cubicBezTo>
                <a:cubicBezTo>
                  <a:pt x="100" y="66"/>
                  <a:pt x="101" y="65"/>
                  <a:pt x="102" y="66"/>
                </a:cubicBezTo>
                <a:cubicBezTo>
                  <a:pt x="102" y="66"/>
                  <a:pt x="101" y="66"/>
                  <a:pt x="101" y="67"/>
                </a:cubicBezTo>
                <a:cubicBezTo>
                  <a:pt x="101" y="67"/>
                  <a:pt x="101" y="67"/>
                  <a:pt x="101" y="68"/>
                </a:cubicBezTo>
                <a:cubicBezTo>
                  <a:pt x="101" y="68"/>
                  <a:pt x="102" y="69"/>
                  <a:pt x="102" y="69"/>
                </a:cubicBezTo>
                <a:cubicBezTo>
                  <a:pt x="102" y="70"/>
                  <a:pt x="102" y="70"/>
                  <a:pt x="102" y="71"/>
                </a:cubicBezTo>
                <a:cubicBezTo>
                  <a:pt x="102" y="72"/>
                  <a:pt x="102" y="72"/>
                  <a:pt x="103" y="73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Freeform 1214"/>
          <p:cNvSpPr>
            <a:spLocks/>
          </p:cNvSpPr>
          <p:nvPr/>
        </p:nvSpPr>
        <p:spPr bwMode="auto">
          <a:xfrm>
            <a:off x="6292850" y="3130550"/>
            <a:ext cx="88900" cy="42863"/>
          </a:xfrm>
          <a:custGeom>
            <a:avLst/>
            <a:gdLst>
              <a:gd name="T0" fmla="*/ 0 w 16"/>
              <a:gd name="T1" fmla="*/ 57414982 h 8"/>
              <a:gd name="T2" fmla="*/ 61746599 w 16"/>
              <a:gd name="T3" fmla="*/ 28707491 h 8"/>
              <a:gd name="T4" fmla="*/ 92617130 w 16"/>
              <a:gd name="T5" fmla="*/ 0 h 8"/>
              <a:gd name="T6" fmla="*/ 154358151 w 16"/>
              <a:gd name="T7" fmla="*/ 28707491 h 8"/>
              <a:gd name="T8" fmla="*/ 185228705 w 16"/>
              <a:gd name="T9" fmla="*/ 28707491 h 8"/>
              <a:gd name="T10" fmla="*/ 216104771 w 16"/>
              <a:gd name="T11" fmla="*/ 28707491 h 8"/>
              <a:gd name="T12" fmla="*/ 246975282 w 16"/>
              <a:gd name="T13" fmla="*/ 0 h 8"/>
              <a:gd name="T14" fmla="*/ 246975282 w 16"/>
              <a:gd name="T15" fmla="*/ 0 h 8"/>
              <a:gd name="T16" fmla="*/ 308716302 w 16"/>
              <a:gd name="T17" fmla="*/ 0 h 8"/>
              <a:gd name="T18" fmla="*/ 339592369 w 16"/>
              <a:gd name="T19" fmla="*/ 0 h 8"/>
              <a:gd name="T20" fmla="*/ 370462966 w 16"/>
              <a:gd name="T21" fmla="*/ 28707491 h 8"/>
              <a:gd name="T22" fmla="*/ 401333476 w 16"/>
              <a:gd name="T23" fmla="*/ 28707491 h 8"/>
              <a:gd name="T24" fmla="*/ 432203986 w 16"/>
              <a:gd name="T25" fmla="*/ 28707491 h 8"/>
              <a:gd name="T26" fmla="*/ 401333476 w 16"/>
              <a:gd name="T27" fmla="*/ 86122463 h 8"/>
              <a:gd name="T28" fmla="*/ 463080053 w 16"/>
              <a:gd name="T29" fmla="*/ 86122463 h 8"/>
              <a:gd name="T30" fmla="*/ 493950563 w 16"/>
              <a:gd name="T31" fmla="*/ 86122463 h 8"/>
              <a:gd name="T32" fmla="*/ 463080053 w 16"/>
              <a:gd name="T33" fmla="*/ 114829964 h 8"/>
              <a:gd name="T34" fmla="*/ 493950563 w 16"/>
              <a:gd name="T35" fmla="*/ 114829964 h 8"/>
              <a:gd name="T36" fmla="*/ 493950563 w 16"/>
              <a:gd name="T37" fmla="*/ 143532087 h 8"/>
              <a:gd name="T38" fmla="*/ 463080053 w 16"/>
              <a:gd name="T39" fmla="*/ 143532087 h 8"/>
              <a:gd name="T40" fmla="*/ 432203986 w 16"/>
              <a:gd name="T41" fmla="*/ 172239567 h 8"/>
              <a:gd name="T42" fmla="*/ 432203986 w 16"/>
              <a:gd name="T43" fmla="*/ 172239567 h 8"/>
              <a:gd name="T44" fmla="*/ 432203986 w 16"/>
              <a:gd name="T45" fmla="*/ 200947090 h 8"/>
              <a:gd name="T46" fmla="*/ 432203986 w 16"/>
              <a:gd name="T47" fmla="*/ 229654570 h 8"/>
              <a:gd name="T48" fmla="*/ 401333476 w 16"/>
              <a:gd name="T49" fmla="*/ 229654570 h 8"/>
              <a:gd name="T50" fmla="*/ 370462966 w 16"/>
              <a:gd name="T51" fmla="*/ 229654570 h 8"/>
              <a:gd name="T52" fmla="*/ 308716302 w 16"/>
              <a:gd name="T53" fmla="*/ 200947090 h 8"/>
              <a:gd name="T54" fmla="*/ 308716302 w 16"/>
              <a:gd name="T55" fmla="*/ 172239567 h 8"/>
              <a:gd name="T56" fmla="*/ 277845792 w 16"/>
              <a:gd name="T57" fmla="*/ 172239567 h 8"/>
              <a:gd name="T58" fmla="*/ 246975282 w 16"/>
              <a:gd name="T59" fmla="*/ 172239567 h 8"/>
              <a:gd name="T60" fmla="*/ 216104771 w 16"/>
              <a:gd name="T61" fmla="*/ 143532087 h 8"/>
              <a:gd name="T62" fmla="*/ 216104771 w 16"/>
              <a:gd name="T63" fmla="*/ 143532087 h 8"/>
              <a:gd name="T64" fmla="*/ 154358151 w 16"/>
              <a:gd name="T65" fmla="*/ 143532087 h 8"/>
              <a:gd name="T66" fmla="*/ 154358151 w 16"/>
              <a:gd name="T67" fmla="*/ 114829964 h 8"/>
              <a:gd name="T68" fmla="*/ 92617130 w 16"/>
              <a:gd name="T69" fmla="*/ 114829964 h 8"/>
              <a:gd name="T70" fmla="*/ 92617130 w 16"/>
              <a:gd name="T71" fmla="*/ 86122463 h 8"/>
              <a:gd name="T72" fmla="*/ 61746599 w 16"/>
              <a:gd name="T73" fmla="*/ 86122463 h 8"/>
              <a:gd name="T74" fmla="*/ 30870521 w 16"/>
              <a:gd name="T75" fmla="*/ 86122463 h 8"/>
              <a:gd name="T76" fmla="*/ 0 w 16"/>
              <a:gd name="T77" fmla="*/ 57414982 h 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6"/>
              <a:gd name="T118" fmla="*/ 0 h 8"/>
              <a:gd name="T119" fmla="*/ 16 w 16"/>
              <a:gd name="T120" fmla="*/ 8 h 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6" h="8">
                <a:moveTo>
                  <a:pt x="0" y="2"/>
                </a:moveTo>
                <a:cubicBezTo>
                  <a:pt x="1" y="1"/>
                  <a:pt x="1" y="1"/>
                  <a:pt x="2" y="1"/>
                </a:cubicBezTo>
                <a:cubicBezTo>
                  <a:pt x="2" y="1"/>
                  <a:pt x="3" y="0"/>
                  <a:pt x="3" y="0"/>
                </a:cubicBezTo>
                <a:cubicBezTo>
                  <a:pt x="4" y="0"/>
                  <a:pt x="4" y="1"/>
                  <a:pt x="5" y="1"/>
                </a:cubicBezTo>
                <a:cubicBezTo>
                  <a:pt x="5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9" y="0"/>
                  <a:pt x="10" y="0"/>
                </a:cubicBezTo>
                <a:cubicBezTo>
                  <a:pt x="10" y="0"/>
                  <a:pt x="11" y="0"/>
                  <a:pt x="11" y="0"/>
                </a:cubicBezTo>
                <a:cubicBezTo>
                  <a:pt x="12" y="0"/>
                  <a:pt x="11" y="1"/>
                  <a:pt x="12" y="1"/>
                </a:cubicBezTo>
                <a:cubicBezTo>
                  <a:pt x="12" y="1"/>
                  <a:pt x="12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4" y="2"/>
                  <a:pt x="13" y="2"/>
                  <a:pt x="13" y="3"/>
                </a:cubicBezTo>
                <a:cubicBezTo>
                  <a:pt x="14" y="3"/>
                  <a:pt x="14" y="3"/>
                  <a:pt x="15" y="3"/>
                </a:cubicBezTo>
                <a:cubicBezTo>
                  <a:pt x="15" y="3"/>
                  <a:pt x="15" y="3"/>
                  <a:pt x="16" y="3"/>
                </a:cubicBezTo>
                <a:cubicBezTo>
                  <a:pt x="16" y="3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5"/>
                </a:cubicBezTo>
                <a:cubicBezTo>
                  <a:pt x="16" y="5"/>
                  <a:pt x="15" y="5"/>
                  <a:pt x="15" y="5"/>
                </a:cubicBezTo>
                <a:cubicBezTo>
                  <a:pt x="15" y="5"/>
                  <a:pt x="14" y="5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8"/>
                  <a:pt x="14" y="8"/>
                </a:cubicBezTo>
                <a:cubicBezTo>
                  <a:pt x="14" y="8"/>
                  <a:pt x="14" y="8"/>
                  <a:pt x="13" y="8"/>
                </a:cubicBezTo>
                <a:cubicBezTo>
                  <a:pt x="13" y="8"/>
                  <a:pt x="12" y="8"/>
                  <a:pt x="12" y="8"/>
                </a:cubicBezTo>
                <a:cubicBezTo>
                  <a:pt x="12" y="7"/>
                  <a:pt x="11" y="7"/>
                  <a:pt x="10" y="7"/>
                </a:cubicBezTo>
                <a:cubicBezTo>
                  <a:pt x="10" y="7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8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4"/>
                  <a:pt x="6" y="5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Freeform 1215"/>
          <p:cNvSpPr>
            <a:spLocks/>
          </p:cNvSpPr>
          <p:nvPr/>
        </p:nvSpPr>
        <p:spPr bwMode="auto">
          <a:xfrm>
            <a:off x="5848350" y="3822700"/>
            <a:ext cx="22225" cy="26988"/>
          </a:xfrm>
          <a:custGeom>
            <a:avLst/>
            <a:gdLst>
              <a:gd name="T0" fmla="*/ 123487641 w 4"/>
              <a:gd name="T1" fmla="*/ 29136244 h 5"/>
              <a:gd name="T2" fmla="*/ 92617130 w 4"/>
              <a:gd name="T3" fmla="*/ 87403325 h 5"/>
              <a:gd name="T4" fmla="*/ 0 w 4"/>
              <a:gd name="T5" fmla="*/ 116534182 h 5"/>
              <a:gd name="T6" fmla="*/ 61746599 w 4"/>
              <a:gd name="T7" fmla="*/ 58267091 h 5"/>
              <a:gd name="T8" fmla="*/ 92617130 w 4"/>
              <a:gd name="T9" fmla="*/ 0 h 5"/>
              <a:gd name="T10" fmla="*/ 123487641 w 4"/>
              <a:gd name="T11" fmla="*/ 29136244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4" y="1"/>
                </a:moveTo>
                <a:cubicBezTo>
                  <a:pt x="4" y="2"/>
                  <a:pt x="4" y="3"/>
                  <a:pt x="3" y="3"/>
                </a:cubicBezTo>
                <a:cubicBezTo>
                  <a:pt x="2" y="4"/>
                  <a:pt x="1" y="5"/>
                  <a:pt x="0" y="4"/>
                </a:cubicBezTo>
                <a:cubicBezTo>
                  <a:pt x="0" y="3"/>
                  <a:pt x="1" y="3"/>
                  <a:pt x="2" y="2"/>
                </a:cubicBezTo>
                <a:cubicBezTo>
                  <a:pt x="2" y="2"/>
                  <a:pt x="2" y="1"/>
                  <a:pt x="3" y="0"/>
                </a:cubicBezTo>
                <a:cubicBezTo>
                  <a:pt x="3" y="0"/>
                  <a:pt x="4" y="0"/>
                  <a:pt x="4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Freeform 1216"/>
          <p:cNvSpPr>
            <a:spLocks/>
          </p:cNvSpPr>
          <p:nvPr/>
        </p:nvSpPr>
        <p:spPr bwMode="auto">
          <a:xfrm>
            <a:off x="5870575" y="3800475"/>
            <a:ext cx="22225" cy="22225"/>
          </a:xfrm>
          <a:custGeom>
            <a:avLst/>
            <a:gdLst>
              <a:gd name="T0" fmla="*/ 92617130 w 4"/>
              <a:gd name="T1" fmla="*/ 30870521 h 4"/>
              <a:gd name="T2" fmla="*/ 61746599 w 4"/>
              <a:gd name="T3" fmla="*/ 92617130 h 4"/>
              <a:gd name="T4" fmla="*/ 0 w 4"/>
              <a:gd name="T5" fmla="*/ 123487641 h 4"/>
              <a:gd name="T6" fmla="*/ 0 w 4"/>
              <a:gd name="T7" fmla="*/ 61746599 h 4"/>
              <a:gd name="T8" fmla="*/ 92617130 w 4"/>
              <a:gd name="T9" fmla="*/ 3087052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1"/>
                </a:moveTo>
                <a:cubicBezTo>
                  <a:pt x="4" y="1"/>
                  <a:pt x="3" y="3"/>
                  <a:pt x="2" y="3"/>
                </a:cubicBezTo>
                <a:cubicBezTo>
                  <a:pt x="2" y="4"/>
                  <a:pt x="1" y="4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Freeform 1217"/>
          <p:cNvSpPr>
            <a:spLocks/>
          </p:cNvSpPr>
          <p:nvPr/>
        </p:nvSpPr>
        <p:spPr bwMode="auto">
          <a:xfrm>
            <a:off x="5821363" y="3849688"/>
            <a:ext cx="26987" cy="0"/>
          </a:xfrm>
          <a:custGeom>
            <a:avLst/>
            <a:gdLst>
              <a:gd name="T0" fmla="*/ 116529864 w 5"/>
              <a:gd name="T1" fmla="*/ 116529864 w 5"/>
              <a:gd name="T2" fmla="*/ 58264932 w 5"/>
              <a:gd name="T3" fmla="*/ 0 w 5"/>
              <a:gd name="T4" fmla="*/ 29135165 w 5"/>
              <a:gd name="T5" fmla="*/ 116529864 w 5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5 w 5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5">
                <a:moveTo>
                  <a:pt x="4" y="0"/>
                </a:moveTo>
                <a:cubicBezTo>
                  <a:pt x="5" y="0"/>
                  <a:pt x="5" y="0"/>
                  <a:pt x="4" y="0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4" y="0"/>
                  <a:pt x="4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Freeform 1218"/>
          <p:cNvSpPr>
            <a:spLocks/>
          </p:cNvSpPr>
          <p:nvPr/>
        </p:nvSpPr>
        <p:spPr bwMode="auto">
          <a:xfrm>
            <a:off x="5799138" y="3822700"/>
            <a:ext cx="22225" cy="26988"/>
          </a:xfrm>
          <a:custGeom>
            <a:avLst/>
            <a:gdLst>
              <a:gd name="T0" fmla="*/ 123487641 w 4"/>
              <a:gd name="T1" fmla="*/ 29136244 h 5"/>
              <a:gd name="T2" fmla="*/ 61746599 w 4"/>
              <a:gd name="T3" fmla="*/ 145670415 h 5"/>
              <a:gd name="T4" fmla="*/ 30870521 w 4"/>
              <a:gd name="T5" fmla="*/ 87403325 h 5"/>
              <a:gd name="T6" fmla="*/ 30870521 w 4"/>
              <a:gd name="T7" fmla="*/ 58267091 h 5"/>
              <a:gd name="T8" fmla="*/ 92617130 w 4"/>
              <a:gd name="T9" fmla="*/ 29136244 h 5"/>
              <a:gd name="T10" fmla="*/ 123487641 w 4"/>
              <a:gd name="T11" fmla="*/ 29136244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4" y="1"/>
                </a:moveTo>
                <a:cubicBezTo>
                  <a:pt x="4" y="3"/>
                  <a:pt x="3" y="4"/>
                  <a:pt x="2" y="5"/>
                </a:cubicBezTo>
                <a:cubicBezTo>
                  <a:pt x="1" y="5"/>
                  <a:pt x="1" y="4"/>
                  <a:pt x="1" y="3"/>
                </a:cubicBezTo>
                <a:cubicBezTo>
                  <a:pt x="1" y="3"/>
                  <a:pt x="0" y="3"/>
                  <a:pt x="1" y="2"/>
                </a:cubicBezTo>
                <a:cubicBezTo>
                  <a:pt x="1" y="1"/>
                  <a:pt x="2" y="1"/>
                  <a:pt x="3" y="1"/>
                </a:cubicBezTo>
                <a:cubicBezTo>
                  <a:pt x="3" y="0"/>
                  <a:pt x="4" y="1"/>
                  <a:pt x="4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Freeform 1219"/>
          <p:cNvSpPr>
            <a:spLocks/>
          </p:cNvSpPr>
          <p:nvPr/>
        </p:nvSpPr>
        <p:spPr bwMode="auto">
          <a:xfrm>
            <a:off x="6002338" y="3376613"/>
            <a:ext cx="312737" cy="225425"/>
          </a:xfrm>
          <a:custGeom>
            <a:avLst/>
            <a:gdLst>
              <a:gd name="T0" fmla="*/ 240823971 w 57"/>
              <a:gd name="T1" fmla="*/ 997588070 h 41"/>
              <a:gd name="T2" fmla="*/ 331133614 w 57"/>
              <a:gd name="T3" fmla="*/ 906895777 h 41"/>
              <a:gd name="T4" fmla="*/ 270929014 w 57"/>
              <a:gd name="T5" fmla="*/ 816208983 h 41"/>
              <a:gd name="T6" fmla="*/ 331133614 w 57"/>
              <a:gd name="T7" fmla="*/ 755745622 h 41"/>
              <a:gd name="T8" fmla="*/ 270929014 w 57"/>
              <a:gd name="T9" fmla="*/ 695287587 h 41"/>
              <a:gd name="T10" fmla="*/ 331133614 w 57"/>
              <a:gd name="T11" fmla="*/ 604595295 h 41"/>
              <a:gd name="T12" fmla="*/ 361238743 w 57"/>
              <a:gd name="T13" fmla="*/ 544137432 h 41"/>
              <a:gd name="T14" fmla="*/ 391338299 w 57"/>
              <a:gd name="T15" fmla="*/ 392987277 h 41"/>
              <a:gd name="T16" fmla="*/ 391338299 w 57"/>
              <a:gd name="T17" fmla="*/ 332529328 h 41"/>
              <a:gd name="T18" fmla="*/ 301028571 w 57"/>
              <a:gd name="T19" fmla="*/ 302300397 h 41"/>
              <a:gd name="T20" fmla="*/ 240823971 w 57"/>
              <a:gd name="T21" fmla="*/ 302300397 h 41"/>
              <a:gd name="T22" fmla="*/ 180619371 w 57"/>
              <a:gd name="T23" fmla="*/ 272071465 h 41"/>
              <a:gd name="T24" fmla="*/ 60204621 w 57"/>
              <a:gd name="T25" fmla="*/ 302300397 h 41"/>
              <a:gd name="T26" fmla="*/ 90309686 w 57"/>
              <a:gd name="T27" fmla="*/ 211608104 h 41"/>
              <a:gd name="T28" fmla="*/ 60204621 w 57"/>
              <a:gd name="T29" fmla="*/ 181379173 h 41"/>
              <a:gd name="T30" fmla="*/ 0 w 57"/>
              <a:gd name="T31" fmla="*/ 120921267 h 41"/>
              <a:gd name="T32" fmla="*/ 150514285 w 57"/>
              <a:gd name="T33" fmla="*/ 60457884 h 41"/>
              <a:gd name="T34" fmla="*/ 180619371 w 57"/>
              <a:gd name="T35" fmla="*/ 0 h 41"/>
              <a:gd name="T36" fmla="*/ 331133614 w 57"/>
              <a:gd name="T37" fmla="*/ 30228942 h 41"/>
              <a:gd name="T38" fmla="*/ 541852542 w 57"/>
              <a:gd name="T39" fmla="*/ 0 h 41"/>
              <a:gd name="T40" fmla="*/ 752577042 w 57"/>
              <a:gd name="T41" fmla="*/ 30228942 h 41"/>
              <a:gd name="T42" fmla="*/ 872986242 w 57"/>
              <a:gd name="T43" fmla="*/ 60457884 h 41"/>
              <a:gd name="T44" fmla="*/ 963295884 w 57"/>
              <a:gd name="T45" fmla="*/ 60457884 h 41"/>
              <a:gd name="T46" fmla="*/ 1083710570 w 57"/>
              <a:gd name="T47" fmla="*/ 60457884 h 41"/>
              <a:gd name="T48" fmla="*/ 1174020213 w 57"/>
              <a:gd name="T49" fmla="*/ 120921267 h 41"/>
              <a:gd name="T50" fmla="*/ 1324534456 w 57"/>
              <a:gd name="T51" fmla="*/ 151150198 h 41"/>
              <a:gd name="T52" fmla="*/ 1384739055 w 57"/>
              <a:gd name="T53" fmla="*/ 120921267 h 41"/>
              <a:gd name="T54" fmla="*/ 1535253641 w 57"/>
              <a:gd name="T55" fmla="*/ 211608104 h 41"/>
              <a:gd name="T56" fmla="*/ 1655668327 w 57"/>
              <a:gd name="T57" fmla="*/ 211608104 h 41"/>
              <a:gd name="T58" fmla="*/ 1715872927 w 57"/>
              <a:gd name="T59" fmla="*/ 241837036 h 41"/>
              <a:gd name="T60" fmla="*/ 1595458241 w 57"/>
              <a:gd name="T61" fmla="*/ 362758345 h 41"/>
              <a:gd name="T62" fmla="*/ 1414844099 w 57"/>
              <a:gd name="T63" fmla="*/ 423216208 h 41"/>
              <a:gd name="T64" fmla="*/ 1384739055 w 57"/>
              <a:gd name="T65" fmla="*/ 513908501 h 41"/>
              <a:gd name="T66" fmla="*/ 1234224813 w 57"/>
              <a:gd name="T67" fmla="*/ 665058656 h 41"/>
              <a:gd name="T68" fmla="*/ 1264329856 w 57"/>
              <a:gd name="T69" fmla="*/ 785974554 h 41"/>
              <a:gd name="T70" fmla="*/ 1234224813 w 57"/>
              <a:gd name="T71" fmla="*/ 846437915 h 41"/>
              <a:gd name="T72" fmla="*/ 1174020213 w 57"/>
              <a:gd name="T73" fmla="*/ 967353640 h 41"/>
              <a:gd name="T74" fmla="*/ 1083710570 w 57"/>
              <a:gd name="T75" fmla="*/ 997588070 h 41"/>
              <a:gd name="T76" fmla="*/ 993400928 w 57"/>
              <a:gd name="T77" fmla="*/ 1118503796 h 41"/>
              <a:gd name="T78" fmla="*/ 933196328 w 57"/>
              <a:gd name="T79" fmla="*/ 1118503796 h 41"/>
              <a:gd name="T80" fmla="*/ 812781642 w 57"/>
              <a:gd name="T81" fmla="*/ 1118503796 h 41"/>
              <a:gd name="T82" fmla="*/ 662267228 w 57"/>
              <a:gd name="T83" fmla="*/ 1148732727 h 41"/>
              <a:gd name="T84" fmla="*/ 541852542 w 57"/>
              <a:gd name="T85" fmla="*/ 1209196088 h 41"/>
              <a:gd name="T86" fmla="*/ 421443343 w 57"/>
              <a:gd name="T87" fmla="*/ 1148732727 h 41"/>
              <a:gd name="T88" fmla="*/ 331133614 w 57"/>
              <a:gd name="T89" fmla="*/ 1058045933 h 4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7"/>
              <a:gd name="T136" fmla="*/ 0 h 41"/>
              <a:gd name="T137" fmla="*/ 57 w 57"/>
              <a:gd name="T138" fmla="*/ 41 h 4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7" h="41">
                <a:moveTo>
                  <a:pt x="9" y="35"/>
                </a:moveTo>
                <a:cubicBezTo>
                  <a:pt x="9" y="34"/>
                  <a:pt x="8" y="34"/>
                  <a:pt x="8" y="33"/>
                </a:cubicBezTo>
                <a:cubicBezTo>
                  <a:pt x="8" y="33"/>
                  <a:pt x="9" y="32"/>
                  <a:pt x="9" y="32"/>
                </a:cubicBezTo>
                <a:cubicBezTo>
                  <a:pt x="10" y="31"/>
                  <a:pt x="11" y="31"/>
                  <a:pt x="11" y="30"/>
                </a:cubicBezTo>
                <a:cubicBezTo>
                  <a:pt x="11" y="30"/>
                  <a:pt x="10" y="29"/>
                  <a:pt x="9" y="29"/>
                </a:cubicBezTo>
                <a:cubicBezTo>
                  <a:pt x="9" y="28"/>
                  <a:pt x="9" y="28"/>
                  <a:pt x="9" y="27"/>
                </a:cubicBezTo>
                <a:cubicBezTo>
                  <a:pt x="10" y="27"/>
                  <a:pt x="10" y="27"/>
                  <a:pt x="11" y="26"/>
                </a:cubicBezTo>
                <a:cubicBezTo>
                  <a:pt x="11" y="26"/>
                  <a:pt x="11" y="25"/>
                  <a:pt x="11" y="25"/>
                </a:cubicBezTo>
                <a:cubicBezTo>
                  <a:pt x="11" y="25"/>
                  <a:pt x="10" y="25"/>
                  <a:pt x="10" y="24"/>
                </a:cubicBezTo>
                <a:cubicBezTo>
                  <a:pt x="9" y="24"/>
                  <a:pt x="9" y="23"/>
                  <a:pt x="9" y="23"/>
                </a:cubicBezTo>
                <a:cubicBezTo>
                  <a:pt x="9" y="22"/>
                  <a:pt x="10" y="22"/>
                  <a:pt x="11" y="22"/>
                </a:cubicBezTo>
                <a:cubicBezTo>
                  <a:pt x="11" y="22"/>
                  <a:pt x="11" y="21"/>
                  <a:pt x="11" y="20"/>
                </a:cubicBezTo>
                <a:cubicBezTo>
                  <a:pt x="11" y="20"/>
                  <a:pt x="10" y="20"/>
                  <a:pt x="11" y="19"/>
                </a:cubicBezTo>
                <a:cubicBezTo>
                  <a:pt x="11" y="19"/>
                  <a:pt x="12" y="19"/>
                  <a:pt x="12" y="18"/>
                </a:cubicBezTo>
                <a:cubicBezTo>
                  <a:pt x="12" y="17"/>
                  <a:pt x="11" y="16"/>
                  <a:pt x="11" y="15"/>
                </a:cubicBezTo>
                <a:cubicBezTo>
                  <a:pt x="12" y="14"/>
                  <a:pt x="12" y="14"/>
                  <a:pt x="13" y="13"/>
                </a:cubicBezTo>
                <a:cubicBezTo>
                  <a:pt x="13" y="13"/>
                  <a:pt x="15" y="12"/>
                  <a:pt x="15" y="11"/>
                </a:cubicBezTo>
                <a:cubicBezTo>
                  <a:pt x="15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2" y="9"/>
                  <a:pt x="11" y="10"/>
                  <a:pt x="10" y="10"/>
                </a:cubicBezTo>
                <a:cubicBezTo>
                  <a:pt x="10" y="10"/>
                  <a:pt x="10" y="10"/>
                  <a:pt x="9" y="11"/>
                </a:cubicBezTo>
                <a:cubicBezTo>
                  <a:pt x="9" y="11"/>
                  <a:pt x="8" y="10"/>
                  <a:pt x="8" y="10"/>
                </a:cubicBezTo>
                <a:cubicBezTo>
                  <a:pt x="7" y="10"/>
                  <a:pt x="6" y="11"/>
                  <a:pt x="6" y="11"/>
                </a:cubicBezTo>
                <a:cubicBezTo>
                  <a:pt x="5" y="10"/>
                  <a:pt x="6" y="10"/>
                  <a:pt x="6" y="9"/>
                </a:cubicBezTo>
                <a:cubicBezTo>
                  <a:pt x="6" y="9"/>
                  <a:pt x="6" y="9"/>
                  <a:pt x="5" y="9"/>
                </a:cubicBezTo>
                <a:cubicBezTo>
                  <a:pt x="4" y="9"/>
                  <a:pt x="3" y="10"/>
                  <a:pt x="2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3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5"/>
                  <a:pt x="2" y="5"/>
                </a:cubicBezTo>
                <a:cubicBezTo>
                  <a:pt x="1" y="4"/>
                  <a:pt x="0" y="4"/>
                  <a:pt x="0" y="4"/>
                </a:cubicBezTo>
                <a:cubicBezTo>
                  <a:pt x="1" y="3"/>
                  <a:pt x="2" y="2"/>
                  <a:pt x="3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2"/>
                  <a:pt x="5" y="1"/>
                  <a:pt x="5" y="1"/>
                </a:cubicBezTo>
                <a:cubicBezTo>
                  <a:pt x="6" y="1"/>
                  <a:pt x="6" y="0"/>
                  <a:pt x="6" y="0"/>
                </a:cubicBezTo>
                <a:cubicBezTo>
                  <a:pt x="7" y="0"/>
                  <a:pt x="8" y="0"/>
                  <a:pt x="9" y="0"/>
                </a:cubicBezTo>
                <a:cubicBezTo>
                  <a:pt x="9" y="0"/>
                  <a:pt x="10" y="1"/>
                  <a:pt x="11" y="1"/>
                </a:cubicBezTo>
                <a:cubicBezTo>
                  <a:pt x="12" y="1"/>
                  <a:pt x="14" y="1"/>
                  <a:pt x="16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19" y="0"/>
                  <a:pt x="20" y="1"/>
                  <a:pt x="21" y="1"/>
                </a:cubicBezTo>
                <a:cubicBezTo>
                  <a:pt x="22" y="1"/>
                  <a:pt x="23" y="1"/>
                  <a:pt x="25" y="1"/>
                </a:cubicBezTo>
                <a:cubicBezTo>
                  <a:pt x="25" y="1"/>
                  <a:pt x="26" y="1"/>
                  <a:pt x="26" y="1"/>
                </a:cubicBezTo>
                <a:cubicBezTo>
                  <a:pt x="27" y="1"/>
                  <a:pt x="28" y="2"/>
                  <a:pt x="29" y="2"/>
                </a:cubicBezTo>
                <a:cubicBezTo>
                  <a:pt x="29" y="2"/>
                  <a:pt x="29" y="1"/>
                  <a:pt x="30" y="1"/>
                </a:cubicBezTo>
                <a:cubicBezTo>
                  <a:pt x="31" y="1"/>
                  <a:pt x="31" y="2"/>
                  <a:pt x="32" y="2"/>
                </a:cubicBezTo>
                <a:cubicBezTo>
                  <a:pt x="33" y="2"/>
                  <a:pt x="33" y="2"/>
                  <a:pt x="34" y="2"/>
                </a:cubicBezTo>
                <a:cubicBezTo>
                  <a:pt x="35" y="2"/>
                  <a:pt x="36" y="2"/>
                  <a:pt x="36" y="2"/>
                </a:cubicBezTo>
                <a:cubicBezTo>
                  <a:pt x="37" y="3"/>
                  <a:pt x="36" y="3"/>
                  <a:pt x="37" y="4"/>
                </a:cubicBezTo>
                <a:cubicBezTo>
                  <a:pt x="38" y="4"/>
                  <a:pt x="38" y="4"/>
                  <a:pt x="39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2" y="5"/>
                  <a:pt x="43" y="5"/>
                  <a:pt x="44" y="5"/>
                </a:cubicBezTo>
                <a:cubicBezTo>
                  <a:pt x="44" y="5"/>
                  <a:pt x="45" y="5"/>
                  <a:pt x="45" y="5"/>
                </a:cubicBezTo>
                <a:cubicBezTo>
                  <a:pt x="46" y="5"/>
                  <a:pt x="46" y="4"/>
                  <a:pt x="46" y="4"/>
                </a:cubicBezTo>
                <a:cubicBezTo>
                  <a:pt x="47" y="5"/>
                  <a:pt x="48" y="5"/>
                  <a:pt x="49" y="6"/>
                </a:cubicBezTo>
                <a:cubicBezTo>
                  <a:pt x="49" y="6"/>
                  <a:pt x="50" y="6"/>
                  <a:pt x="51" y="7"/>
                </a:cubicBezTo>
                <a:cubicBezTo>
                  <a:pt x="51" y="7"/>
                  <a:pt x="52" y="7"/>
                  <a:pt x="52" y="7"/>
                </a:cubicBezTo>
                <a:cubicBezTo>
                  <a:pt x="53" y="7"/>
                  <a:pt x="54" y="7"/>
                  <a:pt x="55" y="7"/>
                </a:cubicBezTo>
                <a:cubicBezTo>
                  <a:pt x="55" y="7"/>
                  <a:pt x="56" y="7"/>
                  <a:pt x="56" y="7"/>
                </a:cubicBezTo>
                <a:cubicBezTo>
                  <a:pt x="57" y="7"/>
                  <a:pt x="57" y="8"/>
                  <a:pt x="57" y="8"/>
                </a:cubicBezTo>
                <a:cubicBezTo>
                  <a:pt x="57" y="9"/>
                  <a:pt x="57" y="10"/>
                  <a:pt x="57" y="10"/>
                </a:cubicBezTo>
                <a:cubicBezTo>
                  <a:pt x="56" y="11"/>
                  <a:pt x="54" y="11"/>
                  <a:pt x="53" y="12"/>
                </a:cubicBezTo>
                <a:cubicBezTo>
                  <a:pt x="53" y="12"/>
                  <a:pt x="53" y="13"/>
                  <a:pt x="52" y="13"/>
                </a:cubicBezTo>
                <a:cubicBezTo>
                  <a:pt x="51" y="14"/>
                  <a:pt x="48" y="13"/>
                  <a:pt x="47" y="14"/>
                </a:cubicBezTo>
                <a:cubicBezTo>
                  <a:pt x="46" y="14"/>
                  <a:pt x="46" y="15"/>
                  <a:pt x="46" y="16"/>
                </a:cubicBezTo>
                <a:cubicBezTo>
                  <a:pt x="46" y="16"/>
                  <a:pt x="46" y="16"/>
                  <a:pt x="46" y="17"/>
                </a:cubicBezTo>
                <a:cubicBezTo>
                  <a:pt x="46" y="17"/>
                  <a:pt x="45" y="17"/>
                  <a:pt x="44" y="18"/>
                </a:cubicBezTo>
                <a:cubicBezTo>
                  <a:pt x="43" y="19"/>
                  <a:pt x="42" y="21"/>
                  <a:pt x="41" y="22"/>
                </a:cubicBezTo>
                <a:cubicBezTo>
                  <a:pt x="41" y="23"/>
                  <a:pt x="41" y="23"/>
                  <a:pt x="41" y="24"/>
                </a:cubicBezTo>
                <a:cubicBezTo>
                  <a:pt x="41" y="24"/>
                  <a:pt x="42" y="25"/>
                  <a:pt x="42" y="26"/>
                </a:cubicBezTo>
                <a:cubicBezTo>
                  <a:pt x="43" y="26"/>
                  <a:pt x="44" y="26"/>
                  <a:pt x="44" y="27"/>
                </a:cubicBezTo>
                <a:cubicBezTo>
                  <a:pt x="43" y="27"/>
                  <a:pt x="42" y="28"/>
                  <a:pt x="41" y="28"/>
                </a:cubicBezTo>
                <a:cubicBezTo>
                  <a:pt x="41" y="29"/>
                  <a:pt x="40" y="29"/>
                  <a:pt x="39" y="30"/>
                </a:cubicBezTo>
                <a:cubicBezTo>
                  <a:pt x="39" y="31"/>
                  <a:pt x="39" y="31"/>
                  <a:pt x="39" y="32"/>
                </a:cubicBezTo>
                <a:cubicBezTo>
                  <a:pt x="39" y="33"/>
                  <a:pt x="40" y="33"/>
                  <a:pt x="39" y="33"/>
                </a:cubicBezTo>
                <a:cubicBezTo>
                  <a:pt x="38" y="33"/>
                  <a:pt x="37" y="33"/>
                  <a:pt x="36" y="33"/>
                </a:cubicBezTo>
                <a:cubicBezTo>
                  <a:pt x="36" y="34"/>
                  <a:pt x="35" y="34"/>
                  <a:pt x="35" y="34"/>
                </a:cubicBezTo>
                <a:cubicBezTo>
                  <a:pt x="34" y="35"/>
                  <a:pt x="34" y="36"/>
                  <a:pt x="33" y="37"/>
                </a:cubicBezTo>
                <a:cubicBezTo>
                  <a:pt x="33" y="37"/>
                  <a:pt x="33" y="37"/>
                  <a:pt x="32" y="37"/>
                </a:cubicBezTo>
                <a:cubicBezTo>
                  <a:pt x="32" y="37"/>
                  <a:pt x="32" y="37"/>
                  <a:pt x="31" y="37"/>
                </a:cubicBezTo>
                <a:cubicBezTo>
                  <a:pt x="31" y="37"/>
                  <a:pt x="31" y="37"/>
                  <a:pt x="30" y="37"/>
                </a:cubicBezTo>
                <a:cubicBezTo>
                  <a:pt x="29" y="38"/>
                  <a:pt x="28" y="37"/>
                  <a:pt x="27" y="37"/>
                </a:cubicBezTo>
                <a:cubicBezTo>
                  <a:pt x="26" y="37"/>
                  <a:pt x="25" y="37"/>
                  <a:pt x="24" y="37"/>
                </a:cubicBezTo>
                <a:cubicBezTo>
                  <a:pt x="23" y="37"/>
                  <a:pt x="22" y="38"/>
                  <a:pt x="22" y="38"/>
                </a:cubicBezTo>
                <a:cubicBezTo>
                  <a:pt x="21" y="38"/>
                  <a:pt x="20" y="39"/>
                  <a:pt x="19" y="39"/>
                </a:cubicBezTo>
                <a:cubicBezTo>
                  <a:pt x="19" y="39"/>
                  <a:pt x="18" y="40"/>
                  <a:pt x="18" y="40"/>
                </a:cubicBezTo>
                <a:cubicBezTo>
                  <a:pt x="17" y="41"/>
                  <a:pt x="16" y="41"/>
                  <a:pt x="15" y="40"/>
                </a:cubicBezTo>
                <a:cubicBezTo>
                  <a:pt x="15" y="40"/>
                  <a:pt x="14" y="39"/>
                  <a:pt x="14" y="38"/>
                </a:cubicBezTo>
                <a:cubicBezTo>
                  <a:pt x="13" y="38"/>
                  <a:pt x="14" y="37"/>
                  <a:pt x="13" y="36"/>
                </a:cubicBezTo>
                <a:cubicBezTo>
                  <a:pt x="13" y="36"/>
                  <a:pt x="12" y="35"/>
                  <a:pt x="11" y="35"/>
                </a:cubicBezTo>
                <a:cubicBezTo>
                  <a:pt x="10" y="35"/>
                  <a:pt x="10" y="35"/>
                  <a:pt x="9" y="3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Freeform 1220"/>
          <p:cNvSpPr>
            <a:spLocks/>
          </p:cNvSpPr>
          <p:nvPr/>
        </p:nvSpPr>
        <p:spPr bwMode="auto">
          <a:xfrm>
            <a:off x="6292850" y="3486150"/>
            <a:ext cx="22225" cy="22225"/>
          </a:xfrm>
          <a:custGeom>
            <a:avLst/>
            <a:gdLst>
              <a:gd name="T0" fmla="*/ 92617130 w 4"/>
              <a:gd name="T1" fmla="*/ 0 h 4"/>
              <a:gd name="T2" fmla="*/ 92617130 w 4"/>
              <a:gd name="T3" fmla="*/ 61746599 h 4"/>
              <a:gd name="T4" fmla="*/ 123487641 w 4"/>
              <a:gd name="T5" fmla="*/ 61746599 h 4"/>
              <a:gd name="T6" fmla="*/ 92617130 w 4"/>
              <a:gd name="T7" fmla="*/ 123487641 h 4"/>
              <a:gd name="T8" fmla="*/ 61746599 w 4"/>
              <a:gd name="T9" fmla="*/ 123487641 h 4"/>
              <a:gd name="T10" fmla="*/ 61746599 w 4"/>
              <a:gd name="T11" fmla="*/ 92617130 h 4"/>
              <a:gd name="T12" fmla="*/ 0 w 4"/>
              <a:gd name="T13" fmla="*/ 61746599 h 4"/>
              <a:gd name="T14" fmla="*/ 61746599 w 4"/>
              <a:gd name="T15" fmla="*/ 30870521 h 4"/>
              <a:gd name="T16" fmla="*/ 92617130 w 4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4"/>
              <a:gd name="T29" fmla="*/ 4 w 4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4">
                <a:moveTo>
                  <a:pt x="3" y="0"/>
                </a:moveTo>
                <a:cubicBezTo>
                  <a:pt x="3" y="1"/>
                  <a:pt x="3" y="1"/>
                  <a:pt x="3" y="2"/>
                </a:cubicBezTo>
                <a:cubicBezTo>
                  <a:pt x="3" y="2"/>
                  <a:pt x="4" y="1"/>
                  <a:pt x="4" y="2"/>
                </a:cubicBezTo>
                <a:cubicBezTo>
                  <a:pt x="4" y="3"/>
                  <a:pt x="3" y="4"/>
                  <a:pt x="3" y="4"/>
                </a:cubicBezTo>
                <a:cubicBezTo>
                  <a:pt x="3" y="4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2"/>
                  <a:pt x="1" y="2"/>
                  <a:pt x="2" y="1"/>
                </a:cubicBezTo>
                <a:cubicBezTo>
                  <a:pt x="2" y="1"/>
                  <a:pt x="2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Freeform 1221"/>
          <p:cNvSpPr>
            <a:spLocks/>
          </p:cNvSpPr>
          <p:nvPr/>
        </p:nvSpPr>
        <p:spPr bwMode="auto">
          <a:xfrm>
            <a:off x="6337300" y="3486150"/>
            <a:ext cx="22225" cy="0"/>
          </a:xfrm>
          <a:custGeom>
            <a:avLst/>
            <a:gdLst>
              <a:gd name="T0" fmla="*/ 61746599 w 4"/>
              <a:gd name="T1" fmla="*/ 123487641 w 4"/>
              <a:gd name="T2" fmla="*/ 0 w 4"/>
              <a:gd name="T3" fmla="*/ 0 w 4"/>
              <a:gd name="T4" fmla="*/ 61746599 w 4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w 4"/>
              <a:gd name="T11" fmla="*/ 4 w 4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T10" t="0" r="T11" b="0"/>
            <a:pathLst>
              <a:path w="4">
                <a:moveTo>
                  <a:pt x="2" y="0"/>
                </a:moveTo>
                <a:cubicBezTo>
                  <a:pt x="3" y="0"/>
                  <a:pt x="4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Freeform 1222"/>
          <p:cNvSpPr>
            <a:spLocks/>
          </p:cNvSpPr>
          <p:nvPr/>
        </p:nvSpPr>
        <p:spPr bwMode="auto">
          <a:xfrm>
            <a:off x="6272213" y="3530600"/>
            <a:ext cx="20637" cy="0"/>
          </a:xfrm>
          <a:custGeom>
            <a:avLst/>
            <a:gdLst>
              <a:gd name="T0" fmla="*/ 53238296 w 4"/>
              <a:gd name="T1" fmla="*/ 79854854 w 4"/>
              <a:gd name="T2" fmla="*/ 26621727 w 4"/>
              <a:gd name="T3" fmla="*/ 53238296 w 4"/>
              <a:gd name="T4" fmla="*/ 0 60000 65536"/>
              <a:gd name="T5" fmla="*/ 0 60000 65536"/>
              <a:gd name="T6" fmla="*/ 0 60000 65536"/>
              <a:gd name="T7" fmla="*/ 0 60000 65536"/>
              <a:gd name="T8" fmla="*/ 0 w 4"/>
              <a:gd name="T9" fmla="*/ 4 w 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4">
                <a:moveTo>
                  <a:pt x="2" y="0"/>
                </a:moveTo>
                <a:cubicBezTo>
                  <a:pt x="3" y="0"/>
                  <a:pt x="4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Freeform 1223"/>
          <p:cNvSpPr>
            <a:spLocks/>
          </p:cNvSpPr>
          <p:nvPr/>
        </p:nvSpPr>
        <p:spPr bwMode="auto">
          <a:xfrm>
            <a:off x="6853238" y="3508375"/>
            <a:ext cx="22225" cy="22225"/>
          </a:xfrm>
          <a:custGeom>
            <a:avLst/>
            <a:gdLst>
              <a:gd name="T0" fmla="*/ 30870521 w 4"/>
              <a:gd name="T1" fmla="*/ 0 h 4"/>
              <a:gd name="T2" fmla="*/ 92617130 w 4"/>
              <a:gd name="T3" fmla="*/ 123487641 h 4"/>
              <a:gd name="T4" fmla="*/ 0 w 4"/>
              <a:gd name="T5" fmla="*/ 123487641 h 4"/>
              <a:gd name="T6" fmla="*/ 30870521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1" y="0"/>
                </a:moveTo>
                <a:cubicBezTo>
                  <a:pt x="2" y="0"/>
                  <a:pt x="4" y="3"/>
                  <a:pt x="3" y="4"/>
                </a:cubicBezTo>
                <a:cubicBezTo>
                  <a:pt x="3" y="4"/>
                  <a:pt x="1" y="4"/>
                  <a:pt x="0" y="4"/>
                </a:cubicBezTo>
                <a:cubicBezTo>
                  <a:pt x="0" y="3"/>
                  <a:pt x="1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Freeform 1224"/>
          <p:cNvSpPr>
            <a:spLocks/>
          </p:cNvSpPr>
          <p:nvPr/>
        </p:nvSpPr>
        <p:spPr bwMode="auto">
          <a:xfrm>
            <a:off x="6453188" y="3398838"/>
            <a:ext cx="22225" cy="44450"/>
          </a:xfrm>
          <a:custGeom>
            <a:avLst/>
            <a:gdLst>
              <a:gd name="T0" fmla="*/ 92617130 w 4"/>
              <a:gd name="T1" fmla="*/ 246975282 h 8"/>
              <a:gd name="T2" fmla="*/ 30870521 w 4"/>
              <a:gd name="T3" fmla="*/ 216104771 h 8"/>
              <a:gd name="T4" fmla="*/ 30870521 w 4"/>
              <a:gd name="T5" fmla="*/ 216104771 h 8"/>
              <a:gd name="T6" fmla="*/ 30870521 w 4"/>
              <a:gd name="T7" fmla="*/ 185228705 h 8"/>
              <a:gd name="T8" fmla="*/ 0 w 4"/>
              <a:gd name="T9" fmla="*/ 154358151 h 8"/>
              <a:gd name="T10" fmla="*/ 30870521 w 4"/>
              <a:gd name="T11" fmla="*/ 154358151 h 8"/>
              <a:gd name="T12" fmla="*/ 0 w 4"/>
              <a:gd name="T13" fmla="*/ 123487641 h 8"/>
              <a:gd name="T14" fmla="*/ 0 w 4"/>
              <a:gd name="T15" fmla="*/ 123487641 h 8"/>
              <a:gd name="T16" fmla="*/ 0 w 4"/>
              <a:gd name="T17" fmla="*/ 61746599 h 8"/>
              <a:gd name="T18" fmla="*/ 61746599 w 4"/>
              <a:gd name="T19" fmla="*/ 61746599 h 8"/>
              <a:gd name="T20" fmla="*/ 92617130 w 4"/>
              <a:gd name="T21" fmla="*/ 61746599 h 8"/>
              <a:gd name="T22" fmla="*/ 92617130 w 4"/>
              <a:gd name="T23" fmla="*/ 0 h 8"/>
              <a:gd name="T24" fmla="*/ 123487641 w 4"/>
              <a:gd name="T25" fmla="*/ 30870521 h 8"/>
              <a:gd name="T26" fmla="*/ 123487641 w 4"/>
              <a:gd name="T27" fmla="*/ 61746599 h 8"/>
              <a:gd name="T28" fmla="*/ 123487641 w 4"/>
              <a:gd name="T29" fmla="*/ 154358151 h 8"/>
              <a:gd name="T30" fmla="*/ 92617130 w 4"/>
              <a:gd name="T31" fmla="*/ 185228705 h 8"/>
              <a:gd name="T32" fmla="*/ 92617130 w 4"/>
              <a:gd name="T33" fmla="*/ 216104771 h 8"/>
              <a:gd name="T34" fmla="*/ 92617130 w 4"/>
              <a:gd name="T35" fmla="*/ 246975282 h 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"/>
              <a:gd name="T55" fmla="*/ 0 h 8"/>
              <a:gd name="T56" fmla="*/ 4 w 4"/>
              <a:gd name="T57" fmla="*/ 8 h 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" h="8">
                <a:moveTo>
                  <a:pt x="3" y="8"/>
                </a:moveTo>
                <a:cubicBezTo>
                  <a:pt x="2" y="8"/>
                  <a:pt x="1" y="8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0" y="6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1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3"/>
                  <a:pt x="0" y="3"/>
                  <a:pt x="0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3"/>
                  <a:pt x="4" y="4"/>
                  <a:pt x="4" y="5"/>
                </a:cubicBezTo>
                <a:cubicBezTo>
                  <a:pt x="4" y="5"/>
                  <a:pt x="3" y="6"/>
                  <a:pt x="3" y="6"/>
                </a:cubicBezTo>
                <a:cubicBezTo>
                  <a:pt x="3" y="6"/>
                  <a:pt x="3" y="7"/>
                  <a:pt x="3" y="7"/>
                </a:cubicBezTo>
                <a:cubicBezTo>
                  <a:pt x="3" y="8"/>
                  <a:pt x="3" y="8"/>
                  <a:pt x="3" y="8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Freeform 1225"/>
          <p:cNvSpPr>
            <a:spLocks/>
          </p:cNvSpPr>
          <p:nvPr/>
        </p:nvSpPr>
        <p:spPr bwMode="auto">
          <a:xfrm>
            <a:off x="6453188" y="3443288"/>
            <a:ext cx="42862" cy="87312"/>
          </a:xfrm>
          <a:custGeom>
            <a:avLst/>
            <a:gdLst>
              <a:gd name="T0" fmla="*/ 200942402 w 8"/>
              <a:gd name="T1" fmla="*/ 29778845 h 16"/>
              <a:gd name="T2" fmla="*/ 229649212 w 8"/>
              <a:gd name="T3" fmla="*/ 148894217 h 16"/>
              <a:gd name="T4" fmla="*/ 200942402 w 8"/>
              <a:gd name="T5" fmla="*/ 208451929 h 16"/>
              <a:gd name="T6" fmla="*/ 200942402 w 8"/>
              <a:gd name="T7" fmla="*/ 268015055 h 16"/>
              <a:gd name="T8" fmla="*/ 200942402 w 8"/>
              <a:gd name="T9" fmla="*/ 446688150 h 16"/>
              <a:gd name="T10" fmla="*/ 143528738 w 8"/>
              <a:gd name="T11" fmla="*/ 416909315 h 16"/>
              <a:gd name="T12" fmla="*/ 114827285 w 8"/>
              <a:gd name="T13" fmla="*/ 476466984 h 16"/>
              <a:gd name="T14" fmla="*/ 57413643 w 8"/>
              <a:gd name="T15" fmla="*/ 476466984 h 16"/>
              <a:gd name="T16" fmla="*/ 28706821 w 8"/>
              <a:gd name="T17" fmla="*/ 416909315 h 16"/>
              <a:gd name="T18" fmla="*/ 28706821 w 8"/>
              <a:gd name="T19" fmla="*/ 357351560 h 16"/>
              <a:gd name="T20" fmla="*/ 57413643 w 8"/>
              <a:gd name="T21" fmla="*/ 297793890 h 16"/>
              <a:gd name="T22" fmla="*/ 28706821 w 8"/>
              <a:gd name="T23" fmla="*/ 238236221 h 16"/>
              <a:gd name="T24" fmla="*/ 57413643 w 8"/>
              <a:gd name="T25" fmla="*/ 208451929 h 16"/>
              <a:gd name="T26" fmla="*/ 28706821 w 8"/>
              <a:gd name="T27" fmla="*/ 148894217 h 16"/>
              <a:gd name="T28" fmla="*/ 0 w 8"/>
              <a:gd name="T29" fmla="*/ 119115382 h 16"/>
              <a:gd name="T30" fmla="*/ 0 w 8"/>
              <a:gd name="T31" fmla="*/ 29778845 h 16"/>
              <a:gd name="T32" fmla="*/ 57413643 w 8"/>
              <a:gd name="T33" fmla="*/ 89336526 h 16"/>
              <a:gd name="T34" fmla="*/ 86120453 w 8"/>
              <a:gd name="T35" fmla="*/ 59557691 h 16"/>
              <a:gd name="T36" fmla="*/ 143528738 w 8"/>
              <a:gd name="T37" fmla="*/ 0 h 16"/>
              <a:gd name="T38" fmla="*/ 200942402 w 8"/>
              <a:gd name="T39" fmla="*/ 29778845 h 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"/>
              <a:gd name="T61" fmla="*/ 0 h 16"/>
              <a:gd name="T62" fmla="*/ 8 w 8"/>
              <a:gd name="T63" fmla="*/ 16 h 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" h="16">
                <a:moveTo>
                  <a:pt x="7" y="1"/>
                </a:moveTo>
                <a:cubicBezTo>
                  <a:pt x="8" y="2"/>
                  <a:pt x="8" y="4"/>
                  <a:pt x="8" y="5"/>
                </a:cubicBezTo>
                <a:cubicBezTo>
                  <a:pt x="8" y="6"/>
                  <a:pt x="7" y="6"/>
                  <a:pt x="7" y="7"/>
                </a:cubicBezTo>
                <a:cubicBezTo>
                  <a:pt x="7" y="8"/>
                  <a:pt x="7" y="8"/>
                  <a:pt x="7" y="9"/>
                </a:cubicBezTo>
                <a:cubicBezTo>
                  <a:pt x="7" y="11"/>
                  <a:pt x="8" y="13"/>
                  <a:pt x="7" y="15"/>
                </a:cubicBezTo>
                <a:cubicBezTo>
                  <a:pt x="6" y="16"/>
                  <a:pt x="5" y="14"/>
                  <a:pt x="5" y="14"/>
                </a:cubicBezTo>
                <a:cubicBezTo>
                  <a:pt x="4" y="14"/>
                  <a:pt x="4" y="16"/>
                  <a:pt x="4" y="16"/>
                </a:cubicBezTo>
                <a:cubicBezTo>
                  <a:pt x="3" y="16"/>
                  <a:pt x="2" y="16"/>
                  <a:pt x="2" y="16"/>
                </a:cubicBezTo>
                <a:cubicBezTo>
                  <a:pt x="2" y="16"/>
                  <a:pt x="1" y="15"/>
                  <a:pt x="1" y="14"/>
                </a:cubicBezTo>
                <a:cubicBezTo>
                  <a:pt x="1" y="14"/>
                  <a:pt x="1" y="13"/>
                  <a:pt x="1" y="12"/>
                </a:cubicBezTo>
                <a:cubicBezTo>
                  <a:pt x="2" y="11"/>
                  <a:pt x="2" y="11"/>
                  <a:pt x="2" y="10"/>
                </a:cubicBezTo>
                <a:cubicBezTo>
                  <a:pt x="2" y="9"/>
                  <a:pt x="2" y="9"/>
                  <a:pt x="1" y="8"/>
                </a:cubicBezTo>
                <a:cubicBezTo>
                  <a:pt x="1" y="8"/>
                  <a:pt x="2" y="8"/>
                  <a:pt x="2" y="7"/>
                </a:cubicBezTo>
                <a:cubicBezTo>
                  <a:pt x="2" y="6"/>
                  <a:pt x="1" y="6"/>
                  <a:pt x="1" y="5"/>
                </a:cubicBezTo>
                <a:cubicBezTo>
                  <a:pt x="0" y="5"/>
                  <a:pt x="0" y="4"/>
                  <a:pt x="0" y="4"/>
                </a:cubicBezTo>
                <a:cubicBezTo>
                  <a:pt x="0" y="3"/>
                  <a:pt x="0" y="1"/>
                  <a:pt x="0" y="1"/>
                </a:cubicBezTo>
                <a:cubicBezTo>
                  <a:pt x="1" y="1"/>
                  <a:pt x="1" y="3"/>
                  <a:pt x="2" y="3"/>
                </a:cubicBezTo>
                <a:cubicBezTo>
                  <a:pt x="2" y="3"/>
                  <a:pt x="3" y="2"/>
                  <a:pt x="3" y="2"/>
                </a:cubicBezTo>
                <a:cubicBezTo>
                  <a:pt x="4" y="1"/>
                  <a:pt x="4" y="0"/>
                  <a:pt x="5" y="0"/>
                </a:cubicBezTo>
                <a:cubicBezTo>
                  <a:pt x="6" y="0"/>
                  <a:pt x="6" y="0"/>
                  <a:pt x="7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Freeform 1226"/>
          <p:cNvSpPr>
            <a:spLocks/>
          </p:cNvSpPr>
          <p:nvPr/>
        </p:nvSpPr>
        <p:spPr bwMode="auto">
          <a:xfrm>
            <a:off x="6562725" y="3530600"/>
            <a:ext cx="65088" cy="71438"/>
          </a:xfrm>
          <a:custGeom>
            <a:avLst/>
            <a:gdLst>
              <a:gd name="T0" fmla="*/ 353037285 w 12"/>
              <a:gd name="T1" fmla="*/ 0 h 13"/>
              <a:gd name="T2" fmla="*/ 323617518 w 12"/>
              <a:gd name="T3" fmla="*/ 150986959 h 13"/>
              <a:gd name="T4" fmla="*/ 323617518 w 12"/>
              <a:gd name="T5" fmla="*/ 241581350 h 13"/>
              <a:gd name="T6" fmla="*/ 323617518 w 12"/>
              <a:gd name="T7" fmla="*/ 301973918 h 13"/>
              <a:gd name="T8" fmla="*/ 323617518 w 12"/>
              <a:gd name="T9" fmla="*/ 332175698 h 13"/>
              <a:gd name="T10" fmla="*/ 323617518 w 12"/>
              <a:gd name="T11" fmla="*/ 392568352 h 13"/>
              <a:gd name="T12" fmla="*/ 235358218 w 12"/>
              <a:gd name="T13" fmla="*/ 332175698 h 13"/>
              <a:gd name="T14" fmla="*/ 205938451 w 12"/>
              <a:gd name="T15" fmla="*/ 271777634 h 13"/>
              <a:gd name="T16" fmla="*/ 117679109 w 12"/>
              <a:gd name="T17" fmla="*/ 211385066 h 13"/>
              <a:gd name="T18" fmla="*/ 88259321 w 12"/>
              <a:gd name="T19" fmla="*/ 181183286 h 13"/>
              <a:gd name="T20" fmla="*/ 0 w 12"/>
              <a:gd name="T21" fmla="*/ 150986959 h 13"/>
              <a:gd name="T22" fmla="*/ 29419777 w 12"/>
              <a:gd name="T23" fmla="*/ 60392590 h 13"/>
              <a:gd name="T24" fmla="*/ 88259321 w 12"/>
              <a:gd name="T25" fmla="*/ 60392590 h 13"/>
              <a:gd name="T26" fmla="*/ 117679109 w 12"/>
              <a:gd name="T27" fmla="*/ 90594391 h 13"/>
              <a:gd name="T28" fmla="*/ 205938451 w 12"/>
              <a:gd name="T29" fmla="*/ 90594391 h 13"/>
              <a:gd name="T30" fmla="*/ 294197751 w 12"/>
              <a:gd name="T31" fmla="*/ 30196295 h 13"/>
              <a:gd name="T32" fmla="*/ 353037285 w 12"/>
              <a:gd name="T33" fmla="*/ 0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"/>
              <a:gd name="T52" fmla="*/ 0 h 13"/>
              <a:gd name="T53" fmla="*/ 12 w 1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" h="13">
                <a:moveTo>
                  <a:pt x="12" y="0"/>
                </a:moveTo>
                <a:cubicBezTo>
                  <a:pt x="12" y="2"/>
                  <a:pt x="11" y="3"/>
                  <a:pt x="11" y="5"/>
                </a:cubicBezTo>
                <a:cubicBezTo>
                  <a:pt x="11" y="6"/>
                  <a:pt x="11" y="7"/>
                  <a:pt x="11" y="8"/>
                </a:cubicBezTo>
                <a:cubicBezTo>
                  <a:pt x="11" y="9"/>
                  <a:pt x="12" y="9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1" y="11"/>
                  <a:pt x="11" y="13"/>
                  <a:pt x="11" y="13"/>
                </a:cubicBezTo>
                <a:cubicBezTo>
                  <a:pt x="10" y="13"/>
                  <a:pt x="9" y="12"/>
                  <a:pt x="8" y="11"/>
                </a:cubicBezTo>
                <a:cubicBezTo>
                  <a:pt x="8" y="10"/>
                  <a:pt x="7" y="10"/>
                  <a:pt x="7" y="9"/>
                </a:cubicBezTo>
                <a:cubicBezTo>
                  <a:pt x="6" y="9"/>
                  <a:pt x="5" y="8"/>
                  <a:pt x="4" y="7"/>
                </a:cubicBezTo>
                <a:cubicBezTo>
                  <a:pt x="4" y="7"/>
                  <a:pt x="3" y="6"/>
                  <a:pt x="3" y="6"/>
                </a:cubicBezTo>
                <a:cubicBezTo>
                  <a:pt x="2" y="5"/>
                  <a:pt x="1" y="6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3" y="2"/>
                  <a:pt x="4" y="3"/>
                  <a:pt x="4" y="3"/>
                </a:cubicBezTo>
                <a:cubicBezTo>
                  <a:pt x="5" y="3"/>
                  <a:pt x="6" y="3"/>
                  <a:pt x="7" y="3"/>
                </a:cubicBezTo>
                <a:cubicBezTo>
                  <a:pt x="8" y="3"/>
                  <a:pt x="9" y="2"/>
                  <a:pt x="10" y="1"/>
                </a:cubicBezTo>
                <a:cubicBezTo>
                  <a:pt x="11" y="1"/>
                  <a:pt x="12" y="0"/>
                  <a:pt x="1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Freeform 1227"/>
          <p:cNvSpPr>
            <a:spLocks/>
          </p:cNvSpPr>
          <p:nvPr/>
        </p:nvSpPr>
        <p:spPr bwMode="auto">
          <a:xfrm>
            <a:off x="6831013" y="3508375"/>
            <a:ext cx="44450" cy="44450"/>
          </a:xfrm>
          <a:custGeom>
            <a:avLst/>
            <a:gdLst>
              <a:gd name="T0" fmla="*/ 0 w 8"/>
              <a:gd name="T1" fmla="*/ 30870521 h 8"/>
              <a:gd name="T2" fmla="*/ 61746599 w 8"/>
              <a:gd name="T3" fmla="*/ 30870521 h 8"/>
              <a:gd name="T4" fmla="*/ 123487641 w 8"/>
              <a:gd name="T5" fmla="*/ 61746599 h 8"/>
              <a:gd name="T6" fmla="*/ 185228705 w 8"/>
              <a:gd name="T7" fmla="*/ 92617130 h 8"/>
              <a:gd name="T8" fmla="*/ 216104771 w 8"/>
              <a:gd name="T9" fmla="*/ 185228705 h 8"/>
              <a:gd name="T10" fmla="*/ 246975282 w 8"/>
              <a:gd name="T11" fmla="*/ 216104771 h 8"/>
              <a:gd name="T12" fmla="*/ 246975282 w 8"/>
              <a:gd name="T13" fmla="*/ 246975282 h 8"/>
              <a:gd name="T14" fmla="*/ 185228705 w 8"/>
              <a:gd name="T15" fmla="*/ 216104771 h 8"/>
              <a:gd name="T16" fmla="*/ 185228705 w 8"/>
              <a:gd name="T17" fmla="*/ 185228705 h 8"/>
              <a:gd name="T18" fmla="*/ 154358151 w 8"/>
              <a:gd name="T19" fmla="*/ 154358151 h 8"/>
              <a:gd name="T20" fmla="*/ 123487641 w 8"/>
              <a:gd name="T21" fmla="*/ 154358151 h 8"/>
              <a:gd name="T22" fmla="*/ 92617130 w 8"/>
              <a:gd name="T23" fmla="*/ 92617130 h 8"/>
              <a:gd name="T24" fmla="*/ 61746599 w 8"/>
              <a:gd name="T25" fmla="*/ 61746599 h 8"/>
              <a:gd name="T26" fmla="*/ 0 w 8"/>
              <a:gd name="T27" fmla="*/ 30870521 h 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"/>
              <a:gd name="T43" fmla="*/ 0 h 8"/>
              <a:gd name="T44" fmla="*/ 8 w 8"/>
              <a:gd name="T45" fmla="*/ 8 h 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" h="8">
                <a:moveTo>
                  <a:pt x="0" y="1"/>
                </a:moveTo>
                <a:cubicBezTo>
                  <a:pt x="0" y="1"/>
                  <a:pt x="1" y="0"/>
                  <a:pt x="2" y="1"/>
                </a:cubicBezTo>
                <a:cubicBezTo>
                  <a:pt x="2" y="1"/>
                  <a:pt x="3" y="2"/>
                  <a:pt x="4" y="2"/>
                </a:cubicBezTo>
                <a:cubicBezTo>
                  <a:pt x="4" y="2"/>
                  <a:pt x="5" y="3"/>
                  <a:pt x="6" y="3"/>
                </a:cubicBezTo>
                <a:cubicBezTo>
                  <a:pt x="6" y="4"/>
                  <a:pt x="6" y="5"/>
                  <a:pt x="7" y="6"/>
                </a:cubicBezTo>
                <a:cubicBezTo>
                  <a:pt x="7" y="7"/>
                  <a:pt x="8" y="6"/>
                  <a:pt x="8" y="7"/>
                </a:cubicBezTo>
                <a:cubicBezTo>
                  <a:pt x="8" y="7"/>
                  <a:pt x="8" y="8"/>
                  <a:pt x="8" y="8"/>
                </a:cubicBezTo>
                <a:cubicBezTo>
                  <a:pt x="7" y="8"/>
                  <a:pt x="7" y="8"/>
                  <a:pt x="6" y="7"/>
                </a:cubicBezTo>
                <a:cubicBezTo>
                  <a:pt x="6" y="7"/>
                  <a:pt x="6" y="6"/>
                  <a:pt x="6" y="6"/>
                </a:cubicBezTo>
                <a:cubicBezTo>
                  <a:pt x="6" y="6"/>
                  <a:pt x="6" y="5"/>
                  <a:pt x="5" y="5"/>
                </a:cubicBezTo>
                <a:cubicBezTo>
                  <a:pt x="5" y="5"/>
                  <a:pt x="4" y="5"/>
                  <a:pt x="4" y="5"/>
                </a:cubicBezTo>
                <a:cubicBezTo>
                  <a:pt x="3" y="5"/>
                  <a:pt x="3" y="4"/>
                  <a:pt x="3" y="3"/>
                </a:cubicBezTo>
                <a:cubicBezTo>
                  <a:pt x="2" y="3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6" name="Freeform 1228"/>
          <p:cNvSpPr>
            <a:spLocks/>
          </p:cNvSpPr>
          <p:nvPr/>
        </p:nvSpPr>
        <p:spPr bwMode="auto">
          <a:xfrm>
            <a:off x="6897688" y="2119313"/>
            <a:ext cx="3810000" cy="1346200"/>
          </a:xfrm>
          <a:custGeom>
            <a:avLst/>
            <a:gdLst>
              <a:gd name="T0" fmla="*/ 2147483647 w 694"/>
              <a:gd name="T1" fmla="*/ 2147483647 h 245"/>
              <a:gd name="T2" fmla="*/ 2147483647 w 694"/>
              <a:gd name="T3" fmla="*/ 2147483647 h 245"/>
              <a:gd name="T4" fmla="*/ 2147483647 w 694"/>
              <a:gd name="T5" fmla="*/ 2147483647 h 245"/>
              <a:gd name="T6" fmla="*/ 2147483647 w 694"/>
              <a:gd name="T7" fmla="*/ 2147483647 h 245"/>
              <a:gd name="T8" fmla="*/ 2147483647 w 694"/>
              <a:gd name="T9" fmla="*/ 2147483647 h 245"/>
              <a:gd name="T10" fmla="*/ 2147483647 w 694"/>
              <a:gd name="T11" fmla="*/ 2147483647 h 245"/>
              <a:gd name="T12" fmla="*/ 2147483647 w 694"/>
              <a:gd name="T13" fmla="*/ 2147483647 h 245"/>
              <a:gd name="T14" fmla="*/ 2147483647 w 694"/>
              <a:gd name="T15" fmla="*/ 2147483647 h 245"/>
              <a:gd name="T16" fmla="*/ 2147483647 w 694"/>
              <a:gd name="T17" fmla="*/ 2083225436 h 245"/>
              <a:gd name="T18" fmla="*/ 2147483647 w 694"/>
              <a:gd name="T19" fmla="*/ 1600159545 h 245"/>
              <a:gd name="T20" fmla="*/ 2147483647 w 694"/>
              <a:gd name="T21" fmla="*/ 1298242332 h 245"/>
              <a:gd name="T22" fmla="*/ 2147483647 w 694"/>
              <a:gd name="T23" fmla="*/ 1479391698 h 245"/>
              <a:gd name="T24" fmla="*/ 2147483647 w 694"/>
              <a:gd name="T25" fmla="*/ 1056706639 h 245"/>
              <a:gd name="T26" fmla="*/ 2147483647 w 694"/>
              <a:gd name="T27" fmla="*/ 1026518798 h 245"/>
              <a:gd name="T28" fmla="*/ 2147483647 w 694"/>
              <a:gd name="T29" fmla="*/ 392491552 h 245"/>
              <a:gd name="T30" fmla="*/ 2147483647 w 694"/>
              <a:gd name="T31" fmla="*/ 211342444 h 245"/>
              <a:gd name="T32" fmla="*/ 2147483647 w 694"/>
              <a:gd name="T33" fmla="*/ 543452734 h 245"/>
              <a:gd name="T34" fmla="*/ 2147483647 w 694"/>
              <a:gd name="T35" fmla="*/ 996325463 h 245"/>
              <a:gd name="T36" fmla="*/ 2147483647 w 694"/>
              <a:gd name="T37" fmla="*/ 1811501902 h 245"/>
              <a:gd name="T38" fmla="*/ 2147483647 w 694"/>
              <a:gd name="T39" fmla="*/ 1358623508 h 245"/>
              <a:gd name="T40" fmla="*/ 2147483647 w 694"/>
              <a:gd name="T41" fmla="*/ 1419010178 h 245"/>
              <a:gd name="T42" fmla="*/ 2147483647 w 694"/>
              <a:gd name="T43" fmla="*/ 2147483647 h 245"/>
              <a:gd name="T44" fmla="*/ 2147483647 w 694"/>
              <a:gd name="T45" fmla="*/ 2147483647 h 245"/>
              <a:gd name="T46" fmla="*/ 2147483647 w 694"/>
              <a:gd name="T47" fmla="*/ 1177474485 h 245"/>
              <a:gd name="T48" fmla="*/ 2147483647 w 694"/>
              <a:gd name="T49" fmla="*/ 2113418772 h 245"/>
              <a:gd name="T50" fmla="*/ 2147483647 w 694"/>
              <a:gd name="T51" fmla="*/ 2147483647 h 245"/>
              <a:gd name="T52" fmla="*/ 2019321936 w 694"/>
              <a:gd name="T53" fmla="*/ 2147483647 h 245"/>
              <a:gd name="T54" fmla="*/ 1265842203 w 694"/>
              <a:gd name="T55" fmla="*/ 2147483647 h 245"/>
              <a:gd name="T56" fmla="*/ 542502257 w 694"/>
              <a:gd name="T57" fmla="*/ 2147483647 h 245"/>
              <a:gd name="T58" fmla="*/ 482228518 w 694"/>
              <a:gd name="T59" fmla="*/ 1932264254 h 245"/>
              <a:gd name="T60" fmla="*/ 30139625 w 694"/>
              <a:gd name="T61" fmla="*/ 2147483647 h 245"/>
              <a:gd name="T62" fmla="*/ 301390743 w 694"/>
              <a:gd name="T63" fmla="*/ 2147483647 h 245"/>
              <a:gd name="T64" fmla="*/ 180832284 w 694"/>
              <a:gd name="T65" fmla="*/ 2147483647 h 245"/>
              <a:gd name="T66" fmla="*/ 90418887 w 694"/>
              <a:gd name="T67" fmla="*/ 2147483647 h 245"/>
              <a:gd name="T68" fmla="*/ 180832284 w 694"/>
              <a:gd name="T69" fmla="*/ 2147483647 h 245"/>
              <a:gd name="T70" fmla="*/ 693200331 w 694"/>
              <a:gd name="T71" fmla="*/ 2147483647 h 245"/>
              <a:gd name="T72" fmla="*/ 1024730775 w 694"/>
              <a:gd name="T73" fmla="*/ 2147483647 h 245"/>
              <a:gd name="T74" fmla="*/ 1627512434 w 694"/>
              <a:gd name="T75" fmla="*/ 2147483647 h 245"/>
              <a:gd name="T76" fmla="*/ 1687791663 w 694"/>
              <a:gd name="T77" fmla="*/ 2147483647 h 245"/>
              <a:gd name="T78" fmla="*/ 1567233204 w 694"/>
              <a:gd name="T79" fmla="*/ 2147483647 h 245"/>
              <a:gd name="T80" fmla="*/ 2147483647 w 694"/>
              <a:gd name="T81" fmla="*/ 2147483647 h 245"/>
              <a:gd name="T82" fmla="*/ 2147483647 w 694"/>
              <a:gd name="T83" fmla="*/ 2147483647 h 245"/>
              <a:gd name="T84" fmla="*/ 2147483647 w 694"/>
              <a:gd name="T85" fmla="*/ 2147483647 h 245"/>
              <a:gd name="T86" fmla="*/ 2147483647 w 694"/>
              <a:gd name="T87" fmla="*/ 2147483647 h 245"/>
              <a:gd name="T88" fmla="*/ 2147483647 w 694"/>
              <a:gd name="T89" fmla="*/ 2147483647 h 245"/>
              <a:gd name="T90" fmla="*/ 2147483647 w 694"/>
              <a:gd name="T91" fmla="*/ 2147483647 h 245"/>
              <a:gd name="T92" fmla="*/ 2147483647 w 694"/>
              <a:gd name="T93" fmla="*/ 2147483647 h 245"/>
              <a:gd name="T94" fmla="*/ 2147483647 w 694"/>
              <a:gd name="T95" fmla="*/ 2147483647 h 245"/>
              <a:gd name="T96" fmla="*/ 2147483647 w 694"/>
              <a:gd name="T97" fmla="*/ 2147483647 h 245"/>
              <a:gd name="T98" fmla="*/ 2147483647 w 694"/>
              <a:gd name="T99" fmla="*/ 2147483647 h 245"/>
              <a:gd name="T100" fmla="*/ 2147483647 w 694"/>
              <a:gd name="T101" fmla="*/ 2147483647 h 245"/>
              <a:gd name="T102" fmla="*/ 2147483647 w 694"/>
              <a:gd name="T103" fmla="*/ 2147483647 h 245"/>
              <a:gd name="T104" fmla="*/ 2147483647 w 694"/>
              <a:gd name="T105" fmla="*/ 2147483647 h 245"/>
              <a:gd name="T106" fmla="*/ 2147483647 w 694"/>
              <a:gd name="T107" fmla="*/ 2147483647 h 245"/>
              <a:gd name="T108" fmla="*/ 2147483647 w 694"/>
              <a:gd name="T109" fmla="*/ 2147483647 h 245"/>
              <a:gd name="T110" fmla="*/ 2147483647 w 694"/>
              <a:gd name="T111" fmla="*/ 2147483647 h 245"/>
              <a:gd name="T112" fmla="*/ 2147483647 w 694"/>
              <a:gd name="T113" fmla="*/ 2147483647 h 245"/>
              <a:gd name="T114" fmla="*/ 2147483647 w 694"/>
              <a:gd name="T115" fmla="*/ 2147483647 h 245"/>
              <a:gd name="T116" fmla="*/ 2147483647 w 694"/>
              <a:gd name="T117" fmla="*/ 2147483647 h 245"/>
              <a:gd name="T118" fmla="*/ 2147483647 w 694"/>
              <a:gd name="T119" fmla="*/ 2147483647 h 245"/>
              <a:gd name="T120" fmla="*/ 2147483647 w 694"/>
              <a:gd name="T121" fmla="*/ 2147483647 h 2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94"/>
              <a:gd name="T184" fmla="*/ 0 h 245"/>
              <a:gd name="T185" fmla="*/ 694 w 694"/>
              <a:gd name="T186" fmla="*/ 245 h 24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94" h="245">
                <a:moveTo>
                  <a:pt x="483" y="238"/>
                </a:moveTo>
                <a:cubicBezTo>
                  <a:pt x="485" y="237"/>
                  <a:pt x="487" y="234"/>
                  <a:pt x="489" y="234"/>
                </a:cubicBezTo>
                <a:cubicBezTo>
                  <a:pt x="490" y="234"/>
                  <a:pt x="490" y="235"/>
                  <a:pt x="491" y="235"/>
                </a:cubicBezTo>
                <a:cubicBezTo>
                  <a:pt x="493" y="236"/>
                  <a:pt x="495" y="236"/>
                  <a:pt x="496" y="235"/>
                </a:cubicBezTo>
                <a:cubicBezTo>
                  <a:pt x="498" y="235"/>
                  <a:pt x="501" y="234"/>
                  <a:pt x="503" y="232"/>
                </a:cubicBezTo>
                <a:cubicBezTo>
                  <a:pt x="506" y="227"/>
                  <a:pt x="509" y="222"/>
                  <a:pt x="512" y="216"/>
                </a:cubicBezTo>
                <a:cubicBezTo>
                  <a:pt x="514" y="212"/>
                  <a:pt x="516" y="208"/>
                  <a:pt x="519" y="203"/>
                </a:cubicBezTo>
                <a:cubicBezTo>
                  <a:pt x="518" y="199"/>
                  <a:pt x="518" y="194"/>
                  <a:pt x="516" y="190"/>
                </a:cubicBezTo>
                <a:cubicBezTo>
                  <a:pt x="515" y="187"/>
                  <a:pt x="517" y="184"/>
                  <a:pt x="517" y="181"/>
                </a:cubicBezTo>
                <a:cubicBezTo>
                  <a:pt x="517" y="179"/>
                  <a:pt x="516" y="177"/>
                  <a:pt x="516" y="175"/>
                </a:cubicBezTo>
                <a:cubicBezTo>
                  <a:pt x="512" y="173"/>
                  <a:pt x="509" y="169"/>
                  <a:pt x="505" y="168"/>
                </a:cubicBezTo>
                <a:cubicBezTo>
                  <a:pt x="501" y="167"/>
                  <a:pt x="503" y="171"/>
                  <a:pt x="501" y="171"/>
                </a:cubicBezTo>
                <a:cubicBezTo>
                  <a:pt x="500" y="172"/>
                  <a:pt x="499" y="172"/>
                  <a:pt x="497" y="172"/>
                </a:cubicBezTo>
                <a:cubicBezTo>
                  <a:pt x="496" y="172"/>
                  <a:pt x="496" y="167"/>
                  <a:pt x="496" y="167"/>
                </a:cubicBezTo>
                <a:cubicBezTo>
                  <a:pt x="495" y="167"/>
                  <a:pt x="495" y="171"/>
                  <a:pt x="494" y="171"/>
                </a:cubicBezTo>
                <a:cubicBezTo>
                  <a:pt x="492" y="169"/>
                  <a:pt x="494" y="165"/>
                  <a:pt x="492" y="165"/>
                </a:cubicBezTo>
                <a:cubicBezTo>
                  <a:pt x="490" y="165"/>
                  <a:pt x="485" y="167"/>
                  <a:pt x="485" y="164"/>
                </a:cubicBezTo>
                <a:cubicBezTo>
                  <a:pt x="484" y="161"/>
                  <a:pt x="488" y="160"/>
                  <a:pt x="490" y="158"/>
                </a:cubicBezTo>
                <a:cubicBezTo>
                  <a:pt x="493" y="155"/>
                  <a:pt x="496" y="151"/>
                  <a:pt x="499" y="148"/>
                </a:cubicBezTo>
                <a:cubicBezTo>
                  <a:pt x="501" y="145"/>
                  <a:pt x="502" y="141"/>
                  <a:pt x="505" y="139"/>
                </a:cubicBezTo>
                <a:cubicBezTo>
                  <a:pt x="508" y="137"/>
                  <a:pt x="513" y="137"/>
                  <a:pt x="516" y="136"/>
                </a:cubicBezTo>
                <a:cubicBezTo>
                  <a:pt x="520" y="136"/>
                  <a:pt x="524" y="137"/>
                  <a:pt x="528" y="137"/>
                </a:cubicBezTo>
                <a:cubicBezTo>
                  <a:pt x="531" y="137"/>
                  <a:pt x="533" y="135"/>
                  <a:pt x="536" y="135"/>
                </a:cubicBezTo>
                <a:cubicBezTo>
                  <a:pt x="536" y="133"/>
                  <a:pt x="540" y="135"/>
                  <a:pt x="543" y="135"/>
                </a:cubicBezTo>
                <a:cubicBezTo>
                  <a:pt x="545" y="135"/>
                  <a:pt x="548" y="135"/>
                  <a:pt x="551" y="136"/>
                </a:cubicBezTo>
                <a:cubicBezTo>
                  <a:pt x="552" y="137"/>
                  <a:pt x="548" y="137"/>
                  <a:pt x="547" y="138"/>
                </a:cubicBezTo>
                <a:cubicBezTo>
                  <a:pt x="546" y="138"/>
                  <a:pt x="547" y="139"/>
                  <a:pt x="547" y="140"/>
                </a:cubicBezTo>
                <a:cubicBezTo>
                  <a:pt x="549" y="140"/>
                  <a:pt x="553" y="139"/>
                  <a:pt x="554" y="138"/>
                </a:cubicBezTo>
                <a:cubicBezTo>
                  <a:pt x="557" y="137"/>
                  <a:pt x="560" y="138"/>
                  <a:pt x="563" y="138"/>
                </a:cubicBezTo>
                <a:cubicBezTo>
                  <a:pt x="564" y="136"/>
                  <a:pt x="561" y="135"/>
                  <a:pt x="561" y="136"/>
                </a:cubicBezTo>
                <a:cubicBezTo>
                  <a:pt x="559" y="135"/>
                  <a:pt x="558" y="134"/>
                  <a:pt x="558" y="133"/>
                </a:cubicBezTo>
                <a:cubicBezTo>
                  <a:pt x="560" y="129"/>
                  <a:pt x="562" y="125"/>
                  <a:pt x="565" y="123"/>
                </a:cubicBezTo>
                <a:cubicBezTo>
                  <a:pt x="568" y="121"/>
                  <a:pt x="571" y="120"/>
                  <a:pt x="574" y="120"/>
                </a:cubicBezTo>
                <a:cubicBezTo>
                  <a:pt x="575" y="119"/>
                  <a:pt x="578" y="118"/>
                  <a:pt x="579" y="119"/>
                </a:cubicBezTo>
                <a:cubicBezTo>
                  <a:pt x="581" y="120"/>
                  <a:pt x="578" y="124"/>
                  <a:pt x="580" y="126"/>
                </a:cubicBezTo>
                <a:cubicBezTo>
                  <a:pt x="581" y="125"/>
                  <a:pt x="581" y="128"/>
                  <a:pt x="582" y="128"/>
                </a:cubicBezTo>
                <a:cubicBezTo>
                  <a:pt x="585" y="125"/>
                  <a:pt x="588" y="122"/>
                  <a:pt x="593" y="121"/>
                </a:cubicBezTo>
                <a:cubicBezTo>
                  <a:pt x="591" y="120"/>
                  <a:pt x="589" y="116"/>
                  <a:pt x="591" y="115"/>
                </a:cubicBezTo>
                <a:cubicBezTo>
                  <a:pt x="592" y="113"/>
                  <a:pt x="596" y="114"/>
                  <a:pt x="598" y="115"/>
                </a:cubicBezTo>
                <a:cubicBezTo>
                  <a:pt x="599" y="116"/>
                  <a:pt x="596" y="116"/>
                  <a:pt x="595" y="117"/>
                </a:cubicBezTo>
                <a:cubicBezTo>
                  <a:pt x="594" y="119"/>
                  <a:pt x="595" y="120"/>
                  <a:pt x="595" y="122"/>
                </a:cubicBezTo>
                <a:cubicBezTo>
                  <a:pt x="595" y="124"/>
                  <a:pt x="596" y="125"/>
                  <a:pt x="595" y="126"/>
                </a:cubicBezTo>
                <a:cubicBezTo>
                  <a:pt x="594" y="127"/>
                  <a:pt x="591" y="127"/>
                  <a:pt x="590" y="128"/>
                </a:cubicBezTo>
                <a:cubicBezTo>
                  <a:pt x="589" y="129"/>
                  <a:pt x="591" y="130"/>
                  <a:pt x="590" y="131"/>
                </a:cubicBezTo>
                <a:cubicBezTo>
                  <a:pt x="589" y="133"/>
                  <a:pt x="587" y="135"/>
                  <a:pt x="585" y="137"/>
                </a:cubicBezTo>
                <a:cubicBezTo>
                  <a:pt x="584" y="139"/>
                  <a:pt x="583" y="142"/>
                  <a:pt x="581" y="144"/>
                </a:cubicBezTo>
                <a:cubicBezTo>
                  <a:pt x="579" y="146"/>
                  <a:pt x="576" y="144"/>
                  <a:pt x="574" y="146"/>
                </a:cubicBezTo>
                <a:cubicBezTo>
                  <a:pt x="573" y="147"/>
                  <a:pt x="576" y="148"/>
                  <a:pt x="576" y="150"/>
                </a:cubicBezTo>
                <a:cubicBezTo>
                  <a:pt x="575" y="151"/>
                  <a:pt x="573" y="153"/>
                  <a:pt x="573" y="154"/>
                </a:cubicBezTo>
                <a:cubicBezTo>
                  <a:pt x="573" y="157"/>
                  <a:pt x="574" y="161"/>
                  <a:pt x="575" y="164"/>
                </a:cubicBezTo>
                <a:cubicBezTo>
                  <a:pt x="578" y="169"/>
                  <a:pt x="582" y="174"/>
                  <a:pt x="585" y="179"/>
                </a:cubicBezTo>
                <a:cubicBezTo>
                  <a:pt x="586" y="181"/>
                  <a:pt x="586" y="183"/>
                  <a:pt x="587" y="186"/>
                </a:cubicBezTo>
                <a:cubicBezTo>
                  <a:pt x="588" y="186"/>
                  <a:pt x="588" y="188"/>
                  <a:pt x="589" y="188"/>
                </a:cubicBezTo>
                <a:cubicBezTo>
                  <a:pt x="591" y="186"/>
                  <a:pt x="594" y="183"/>
                  <a:pt x="594" y="181"/>
                </a:cubicBezTo>
                <a:cubicBezTo>
                  <a:pt x="595" y="179"/>
                  <a:pt x="593" y="178"/>
                  <a:pt x="593" y="176"/>
                </a:cubicBezTo>
                <a:cubicBezTo>
                  <a:pt x="594" y="175"/>
                  <a:pt x="598" y="177"/>
                  <a:pt x="599" y="176"/>
                </a:cubicBezTo>
                <a:cubicBezTo>
                  <a:pt x="600" y="173"/>
                  <a:pt x="596" y="170"/>
                  <a:pt x="597" y="168"/>
                </a:cubicBezTo>
                <a:cubicBezTo>
                  <a:pt x="599" y="166"/>
                  <a:pt x="604" y="168"/>
                  <a:pt x="605" y="166"/>
                </a:cubicBezTo>
                <a:cubicBezTo>
                  <a:pt x="606" y="165"/>
                  <a:pt x="601" y="163"/>
                  <a:pt x="602" y="161"/>
                </a:cubicBezTo>
                <a:cubicBezTo>
                  <a:pt x="602" y="160"/>
                  <a:pt x="602" y="154"/>
                  <a:pt x="605" y="156"/>
                </a:cubicBezTo>
                <a:cubicBezTo>
                  <a:pt x="606" y="156"/>
                  <a:pt x="605" y="154"/>
                  <a:pt x="605" y="154"/>
                </a:cubicBezTo>
                <a:cubicBezTo>
                  <a:pt x="605" y="152"/>
                  <a:pt x="602" y="153"/>
                  <a:pt x="602" y="152"/>
                </a:cubicBezTo>
                <a:cubicBezTo>
                  <a:pt x="601" y="150"/>
                  <a:pt x="601" y="148"/>
                  <a:pt x="602" y="145"/>
                </a:cubicBezTo>
                <a:cubicBezTo>
                  <a:pt x="601" y="144"/>
                  <a:pt x="598" y="147"/>
                  <a:pt x="597" y="145"/>
                </a:cubicBezTo>
                <a:cubicBezTo>
                  <a:pt x="596" y="144"/>
                  <a:pt x="596" y="142"/>
                  <a:pt x="597" y="141"/>
                </a:cubicBezTo>
                <a:cubicBezTo>
                  <a:pt x="599" y="138"/>
                  <a:pt x="597" y="135"/>
                  <a:pt x="599" y="133"/>
                </a:cubicBezTo>
                <a:cubicBezTo>
                  <a:pt x="600" y="132"/>
                  <a:pt x="602" y="135"/>
                  <a:pt x="604" y="134"/>
                </a:cubicBezTo>
                <a:cubicBezTo>
                  <a:pt x="605" y="134"/>
                  <a:pt x="604" y="132"/>
                  <a:pt x="604" y="132"/>
                </a:cubicBezTo>
                <a:cubicBezTo>
                  <a:pt x="605" y="130"/>
                  <a:pt x="607" y="128"/>
                  <a:pt x="609" y="129"/>
                </a:cubicBezTo>
                <a:cubicBezTo>
                  <a:pt x="610" y="129"/>
                  <a:pt x="609" y="132"/>
                  <a:pt x="609" y="133"/>
                </a:cubicBezTo>
                <a:cubicBezTo>
                  <a:pt x="610" y="133"/>
                  <a:pt x="610" y="132"/>
                  <a:pt x="611" y="132"/>
                </a:cubicBezTo>
                <a:cubicBezTo>
                  <a:pt x="613" y="130"/>
                  <a:pt x="615" y="128"/>
                  <a:pt x="617" y="127"/>
                </a:cubicBezTo>
                <a:cubicBezTo>
                  <a:pt x="620" y="127"/>
                  <a:pt x="623" y="129"/>
                  <a:pt x="625" y="130"/>
                </a:cubicBezTo>
                <a:cubicBezTo>
                  <a:pt x="626" y="130"/>
                  <a:pt x="627" y="131"/>
                  <a:pt x="628" y="131"/>
                </a:cubicBezTo>
                <a:cubicBezTo>
                  <a:pt x="628" y="130"/>
                  <a:pt x="628" y="129"/>
                  <a:pt x="628" y="128"/>
                </a:cubicBezTo>
                <a:cubicBezTo>
                  <a:pt x="631" y="125"/>
                  <a:pt x="634" y="123"/>
                  <a:pt x="637" y="121"/>
                </a:cubicBezTo>
                <a:cubicBezTo>
                  <a:pt x="640" y="119"/>
                  <a:pt x="643" y="117"/>
                  <a:pt x="646" y="116"/>
                </a:cubicBezTo>
                <a:cubicBezTo>
                  <a:pt x="650" y="114"/>
                  <a:pt x="655" y="116"/>
                  <a:pt x="658" y="116"/>
                </a:cubicBezTo>
                <a:cubicBezTo>
                  <a:pt x="660" y="115"/>
                  <a:pt x="659" y="113"/>
                  <a:pt x="658" y="112"/>
                </a:cubicBezTo>
                <a:cubicBezTo>
                  <a:pt x="656" y="108"/>
                  <a:pt x="653" y="106"/>
                  <a:pt x="650" y="103"/>
                </a:cubicBezTo>
                <a:cubicBezTo>
                  <a:pt x="647" y="102"/>
                  <a:pt x="644" y="102"/>
                  <a:pt x="642" y="101"/>
                </a:cubicBezTo>
                <a:cubicBezTo>
                  <a:pt x="641" y="101"/>
                  <a:pt x="640" y="99"/>
                  <a:pt x="641" y="98"/>
                </a:cubicBezTo>
                <a:cubicBezTo>
                  <a:pt x="643" y="98"/>
                  <a:pt x="644" y="100"/>
                  <a:pt x="646" y="99"/>
                </a:cubicBezTo>
                <a:cubicBezTo>
                  <a:pt x="649" y="99"/>
                  <a:pt x="652" y="99"/>
                  <a:pt x="653" y="98"/>
                </a:cubicBezTo>
                <a:cubicBezTo>
                  <a:pt x="655" y="96"/>
                  <a:pt x="653" y="94"/>
                  <a:pt x="653" y="93"/>
                </a:cubicBezTo>
                <a:cubicBezTo>
                  <a:pt x="653" y="91"/>
                  <a:pt x="652" y="89"/>
                  <a:pt x="653" y="89"/>
                </a:cubicBezTo>
                <a:cubicBezTo>
                  <a:pt x="655" y="88"/>
                  <a:pt x="657" y="90"/>
                  <a:pt x="657" y="91"/>
                </a:cubicBezTo>
                <a:cubicBezTo>
                  <a:pt x="658" y="93"/>
                  <a:pt x="658" y="96"/>
                  <a:pt x="660" y="96"/>
                </a:cubicBezTo>
                <a:cubicBezTo>
                  <a:pt x="662" y="97"/>
                  <a:pt x="665" y="93"/>
                  <a:pt x="667" y="94"/>
                </a:cubicBezTo>
                <a:cubicBezTo>
                  <a:pt x="671" y="95"/>
                  <a:pt x="673" y="99"/>
                  <a:pt x="676" y="101"/>
                </a:cubicBezTo>
                <a:cubicBezTo>
                  <a:pt x="678" y="101"/>
                  <a:pt x="681" y="103"/>
                  <a:pt x="684" y="104"/>
                </a:cubicBezTo>
                <a:cubicBezTo>
                  <a:pt x="685" y="104"/>
                  <a:pt x="690" y="103"/>
                  <a:pt x="687" y="101"/>
                </a:cubicBezTo>
                <a:cubicBezTo>
                  <a:pt x="687" y="99"/>
                  <a:pt x="685" y="97"/>
                  <a:pt x="686" y="95"/>
                </a:cubicBezTo>
                <a:cubicBezTo>
                  <a:pt x="688" y="95"/>
                  <a:pt x="690" y="96"/>
                  <a:pt x="692" y="95"/>
                </a:cubicBezTo>
                <a:cubicBezTo>
                  <a:pt x="694" y="94"/>
                  <a:pt x="694" y="92"/>
                  <a:pt x="694" y="91"/>
                </a:cubicBezTo>
                <a:cubicBezTo>
                  <a:pt x="691" y="89"/>
                  <a:pt x="690" y="88"/>
                  <a:pt x="687" y="87"/>
                </a:cubicBezTo>
                <a:cubicBezTo>
                  <a:pt x="683" y="86"/>
                  <a:pt x="679" y="84"/>
                  <a:pt x="674" y="84"/>
                </a:cubicBezTo>
                <a:cubicBezTo>
                  <a:pt x="673" y="85"/>
                  <a:pt x="676" y="87"/>
                  <a:pt x="675" y="88"/>
                </a:cubicBezTo>
                <a:cubicBezTo>
                  <a:pt x="674" y="89"/>
                  <a:pt x="672" y="88"/>
                  <a:pt x="671" y="87"/>
                </a:cubicBezTo>
                <a:cubicBezTo>
                  <a:pt x="669" y="85"/>
                  <a:pt x="669" y="81"/>
                  <a:pt x="666" y="79"/>
                </a:cubicBezTo>
                <a:cubicBezTo>
                  <a:pt x="658" y="76"/>
                  <a:pt x="652" y="74"/>
                  <a:pt x="645" y="71"/>
                </a:cubicBezTo>
                <a:cubicBezTo>
                  <a:pt x="637" y="68"/>
                  <a:pt x="629" y="64"/>
                  <a:pt x="620" y="63"/>
                </a:cubicBezTo>
                <a:cubicBezTo>
                  <a:pt x="617" y="62"/>
                  <a:pt x="613" y="64"/>
                  <a:pt x="609" y="64"/>
                </a:cubicBezTo>
                <a:cubicBezTo>
                  <a:pt x="606" y="63"/>
                  <a:pt x="602" y="62"/>
                  <a:pt x="599" y="61"/>
                </a:cubicBezTo>
                <a:cubicBezTo>
                  <a:pt x="598" y="61"/>
                  <a:pt x="596" y="61"/>
                  <a:pt x="598" y="63"/>
                </a:cubicBezTo>
                <a:cubicBezTo>
                  <a:pt x="599" y="65"/>
                  <a:pt x="602" y="66"/>
                  <a:pt x="602" y="68"/>
                </a:cubicBezTo>
                <a:cubicBezTo>
                  <a:pt x="602" y="69"/>
                  <a:pt x="601" y="71"/>
                  <a:pt x="600" y="71"/>
                </a:cubicBezTo>
                <a:cubicBezTo>
                  <a:pt x="598" y="72"/>
                  <a:pt x="596" y="71"/>
                  <a:pt x="595" y="69"/>
                </a:cubicBezTo>
                <a:cubicBezTo>
                  <a:pt x="594" y="68"/>
                  <a:pt x="592" y="69"/>
                  <a:pt x="590" y="68"/>
                </a:cubicBezTo>
                <a:cubicBezTo>
                  <a:pt x="589" y="67"/>
                  <a:pt x="589" y="64"/>
                  <a:pt x="587" y="64"/>
                </a:cubicBezTo>
                <a:cubicBezTo>
                  <a:pt x="586" y="63"/>
                  <a:pt x="585" y="66"/>
                  <a:pt x="583" y="66"/>
                </a:cubicBezTo>
                <a:cubicBezTo>
                  <a:pt x="578" y="66"/>
                  <a:pt x="573" y="64"/>
                  <a:pt x="568" y="64"/>
                </a:cubicBezTo>
                <a:cubicBezTo>
                  <a:pt x="566" y="65"/>
                  <a:pt x="562" y="66"/>
                  <a:pt x="562" y="68"/>
                </a:cubicBezTo>
                <a:cubicBezTo>
                  <a:pt x="561" y="68"/>
                  <a:pt x="561" y="66"/>
                  <a:pt x="559" y="65"/>
                </a:cubicBezTo>
                <a:cubicBezTo>
                  <a:pt x="557" y="64"/>
                  <a:pt x="555" y="65"/>
                  <a:pt x="553" y="64"/>
                </a:cubicBezTo>
                <a:cubicBezTo>
                  <a:pt x="553" y="64"/>
                  <a:pt x="553" y="63"/>
                  <a:pt x="553" y="63"/>
                </a:cubicBezTo>
                <a:cubicBezTo>
                  <a:pt x="553" y="61"/>
                  <a:pt x="552" y="58"/>
                  <a:pt x="548" y="56"/>
                </a:cubicBezTo>
                <a:cubicBezTo>
                  <a:pt x="545" y="55"/>
                  <a:pt x="540" y="55"/>
                  <a:pt x="535" y="55"/>
                </a:cubicBezTo>
                <a:cubicBezTo>
                  <a:pt x="530" y="55"/>
                  <a:pt x="524" y="56"/>
                  <a:pt x="518" y="56"/>
                </a:cubicBezTo>
                <a:cubicBezTo>
                  <a:pt x="517" y="55"/>
                  <a:pt x="519" y="54"/>
                  <a:pt x="518" y="53"/>
                </a:cubicBezTo>
                <a:cubicBezTo>
                  <a:pt x="516" y="52"/>
                  <a:pt x="515" y="51"/>
                  <a:pt x="513" y="51"/>
                </a:cubicBezTo>
                <a:cubicBezTo>
                  <a:pt x="510" y="52"/>
                  <a:pt x="505" y="51"/>
                  <a:pt x="502" y="50"/>
                </a:cubicBezTo>
                <a:cubicBezTo>
                  <a:pt x="500" y="49"/>
                  <a:pt x="505" y="49"/>
                  <a:pt x="506" y="48"/>
                </a:cubicBezTo>
                <a:cubicBezTo>
                  <a:pt x="503" y="45"/>
                  <a:pt x="497" y="44"/>
                  <a:pt x="493" y="45"/>
                </a:cubicBezTo>
                <a:cubicBezTo>
                  <a:pt x="491" y="45"/>
                  <a:pt x="492" y="46"/>
                  <a:pt x="490" y="48"/>
                </a:cubicBezTo>
                <a:cubicBezTo>
                  <a:pt x="489" y="49"/>
                  <a:pt x="488" y="51"/>
                  <a:pt x="487" y="51"/>
                </a:cubicBezTo>
                <a:cubicBezTo>
                  <a:pt x="486" y="50"/>
                  <a:pt x="485" y="49"/>
                  <a:pt x="485" y="49"/>
                </a:cubicBezTo>
                <a:cubicBezTo>
                  <a:pt x="487" y="48"/>
                  <a:pt x="487" y="46"/>
                  <a:pt x="488" y="46"/>
                </a:cubicBezTo>
                <a:cubicBezTo>
                  <a:pt x="488" y="46"/>
                  <a:pt x="488" y="48"/>
                  <a:pt x="489" y="48"/>
                </a:cubicBezTo>
                <a:cubicBezTo>
                  <a:pt x="490" y="48"/>
                  <a:pt x="491" y="45"/>
                  <a:pt x="490" y="45"/>
                </a:cubicBezTo>
                <a:cubicBezTo>
                  <a:pt x="489" y="44"/>
                  <a:pt x="479" y="47"/>
                  <a:pt x="480" y="45"/>
                </a:cubicBezTo>
                <a:cubicBezTo>
                  <a:pt x="480" y="44"/>
                  <a:pt x="481" y="43"/>
                  <a:pt x="483" y="43"/>
                </a:cubicBezTo>
                <a:cubicBezTo>
                  <a:pt x="485" y="43"/>
                  <a:pt x="488" y="44"/>
                  <a:pt x="489" y="44"/>
                </a:cubicBezTo>
                <a:cubicBezTo>
                  <a:pt x="487" y="42"/>
                  <a:pt x="483" y="43"/>
                  <a:pt x="481" y="43"/>
                </a:cubicBezTo>
                <a:cubicBezTo>
                  <a:pt x="476" y="42"/>
                  <a:pt x="469" y="41"/>
                  <a:pt x="464" y="39"/>
                </a:cubicBezTo>
                <a:cubicBezTo>
                  <a:pt x="464" y="40"/>
                  <a:pt x="466" y="41"/>
                  <a:pt x="466" y="42"/>
                </a:cubicBezTo>
                <a:cubicBezTo>
                  <a:pt x="465" y="43"/>
                  <a:pt x="462" y="42"/>
                  <a:pt x="460" y="43"/>
                </a:cubicBezTo>
                <a:cubicBezTo>
                  <a:pt x="460" y="43"/>
                  <a:pt x="460" y="45"/>
                  <a:pt x="460" y="45"/>
                </a:cubicBezTo>
                <a:cubicBezTo>
                  <a:pt x="461" y="46"/>
                  <a:pt x="463" y="44"/>
                  <a:pt x="463" y="45"/>
                </a:cubicBezTo>
                <a:cubicBezTo>
                  <a:pt x="461" y="46"/>
                  <a:pt x="463" y="48"/>
                  <a:pt x="465" y="51"/>
                </a:cubicBezTo>
                <a:cubicBezTo>
                  <a:pt x="463" y="51"/>
                  <a:pt x="461" y="50"/>
                  <a:pt x="459" y="50"/>
                </a:cubicBezTo>
                <a:cubicBezTo>
                  <a:pt x="458" y="50"/>
                  <a:pt x="454" y="50"/>
                  <a:pt x="459" y="52"/>
                </a:cubicBezTo>
                <a:cubicBezTo>
                  <a:pt x="458" y="53"/>
                  <a:pt x="458" y="53"/>
                  <a:pt x="457" y="53"/>
                </a:cubicBezTo>
                <a:cubicBezTo>
                  <a:pt x="453" y="52"/>
                  <a:pt x="450" y="50"/>
                  <a:pt x="446" y="49"/>
                </a:cubicBezTo>
                <a:cubicBezTo>
                  <a:pt x="445" y="49"/>
                  <a:pt x="444" y="51"/>
                  <a:pt x="443" y="51"/>
                </a:cubicBezTo>
                <a:cubicBezTo>
                  <a:pt x="442" y="52"/>
                  <a:pt x="439" y="52"/>
                  <a:pt x="438" y="51"/>
                </a:cubicBezTo>
                <a:cubicBezTo>
                  <a:pt x="436" y="49"/>
                  <a:pt x="433" y="50"/>
                  <a:pt x="432" y="47"/>
                </a:cubicBezTo>
                <a:cubicBezTo>
                  <a:pt x="431" y="48"/>
                  <a:pt x="432" y="51"/>
                  <a:pt x="432" y="52"/>
                </a:cubicBezTo>
                <a:cubicBezTo>
                  <a:pt x="432" y="54"/>
                  <a:pt x="431" y="56"/>
                  <a:pt x="430" y="56"/>
                </a:cubicBezTo>
                <a:cubicBezTo>
                  <a:pt x="426" y="56"/>
                  <a:pt x="425" y="54"/>
                  <a:pt x="422" y="52"/>
                </a:cubicBezTo>
                <a:cubicBezTo>
                  <a:pt x="420" y="51"/>
                  <a:pt x="416" y="49"/>
                  <a:pt x="415" y="47"/>
                </a:cubicBezTo>
                <a:cubicBezTo>
                  <a:pt x="416" y="46"/>
                  <a:pt x="418" y="46"/>
                  <a:pt x="418" y="46"/>
                </a:cubicBezTo>
                <a:cubicBezTo>
                  <a:pt x="418" y="44"/>
                  <a:pt x="418" y="43"/>
                  <a:pt x="417" y="42"/>
                </a:cubicBezTo>
                <a:cubicBezTo>
                  <a:pt x="416" y="37"/>
                  <a:pt x="413" y="36"/>
                  <a:pt x="409" y="35"/>
                </a:cubicBezTo>
                <a:cubicBezTo>
                  <a:pt x="406" y="33"/>
                  <a:pt x="403" y="33"/>
                  <a:pt x="399" y="33"/>
                </a:cubicBezTo>
                <a:cubicBezTo>
                  <a:pt x="394" y="33"/>
                  <a:pt x="394" y="31"/>
                  <a:pt x="391" y="35"/>
                </a:cubicBezTo>
                <a:cubicBezTo>
                  <a:pt x="389" y="36"/>
                  <a:pt x="393" y="39"/>
                  <a:pt x="391" y="39"/>
                </a:cubicBezTo>
                <a:cubicBezTo>
                  <a:pt x="385" y="39"/>
                  <a:pt x="376" y="38"/>
                  <a:pt x="370" y="37"/>
                </a:cubicBezTo>
                <a:cubicBezTo>
                  <a:pt x="371" y="36"/>
                  <a:pt x="372" y="34"/>
                  <a:pt x="371" y="34"/>
                </a:cubicBezTo>
                <a:cubicBezTo>
                  <a:pt x="365" y="33"/>
                  <a:pt x="358" y="33"/>
                  <a:pt x="351" y="35"/>
                </a:cubicBezTo>
                <a:cubicBezTo>
                  <a:pt x="350" y="35"/>
                  <a:pt x="352" y="39"/>
                  <a:pt x="351" y="39"/>
                </a:cubicBezTo>
                <a:cubicBezTo>
                  <a:pt x="349" y="37"/>
                  <a:pt x="349" y="33"/>
                  <a:pt x="347" y="32"/>
                </a:cubicBezTo>
                <a:cubicBezTo>
                  <a:pt x="346" y="32"/>
                  <a:pt x="347" y="34"/>
                  <a:pt x="346" y="35"/>
                </a:cubicBezTo>
                <a:cubicBezTo>
                  <a:pt x="345" y="35"/>
                  <a:pt x="343" y="35"/>
                  <a:pt x="341" y="35"/>
                </a:cubicBezTo>
                <a:cubicBezTo>
                  <a:pt x="340" y="34"/>
                  <a:pt x="340" y="32"/>
                  <a:pt x="339" y="31"/>
                </a:cubicBezTo>
                <a:cubicBezTo>
                  <a:pt x="338" y="33"/>
                  <a:pt x="334" y="30"/>
                  <a:pt x="333" y="31"/>
                </a:cubicBezTo>
                <a:cubicBezTo>
                  <a:pt x="333" y="32"/>
                  <a:pt x="332" y="33"/>
                  <a:pt x="333" y="33"/>
                </a:cubicBezTo>
                <a:cubicBezTo>
                  <a:pt x="335" y="33"/>
                  <a:pt x="337" y="33"/>
                  <a:pt x="337" y="34"/>
                </a:cubicBezTo>
                <a:cubicBezTo>
                  <a:pt x="336" y="35"/>
                  <a:pt x="334" y="35"/>
                  <a:pt x="332" y="36"/>
                </a:cubicBezTo>
                <a:cubicBezTo>
                  <a:pt x="330" y="37"/>
                  <a:pt x="327" y="37"/>
                  <a:pt x="325" y="38"/>
                </a:cubicBezTo>
                <a:cubicBezTo>
                  <a:pt x="324" y="39"/>
                  <a:pt x="322" y="37"/>
                  <a:pt x="321" y="38"/>
                </a:cubicBezTo>
                <a:cubicBezTo>
                  <a:pt x="321" y="39"/>
                  <a:pt x="318" y="41"/>
                  <a:pt x="316" y="42"/>
                </a:cubicBezTo>
                <a:cubicBezTo>
                  <a:pt x="316" y="42"/>
                  <a:pt x="315" y="41"/>
                  <a:pt x="316" y="41"/>
                </a:cubicBezTo>
                <a:cubicBezTo>
                  <a:pt x="319" y="39"/>
                  <a:pt x="322" y="33"/>
                  <a:pt x="324" y="34"/>
                </a:cubicBezTo>
                <a:cubicBezTo>
                  <a:pt x="328" y="31"/>
                  <a:pt x="333" y="30"/>
                  <a:pt x="337" y="27"/>
                </a:cubicBezTo>
                <a:cubicBezTo>
                  <a:pt x="340" y="25"/>
                  <a:pt x="344" y="24"/>
                  <a:pt x="345" y="21"/>
                </a:cubicBezTo>
                <a:cubicBezTo>
                  <a:pt x="346" y="20"/>
                  <a:pt x="343" y="20"/>
                  <a:pt x="342" y="20"/>
                </a:cubicBezTo>
                <a:cubicBezTo>
                  <a:pt x="341" y="19"/>
                  <a:pt x="339" y="17"/>
                  <a:pt x="340" y="17"/>
                </a:cubicBezTo>
                <a:cubicBezTo>
                  <a:pt x="342" y="16"/>
                  <a:pt x="345" y="20"/>
                  <a:pt x="345" y="18"/>
                </a:cubicBezTo>
                <a:cubicBezTo>
                  <a:pt x="344" y="16"/>
                  <a:pt x="343" y="15"/>
                  <a:pt x="341" y="13"/>
                </a:cubicBezTo>
                <a:cubicBezTo>
                  <a:pt x="341" y="13"/>
                  <a:pt x="341" y="15"/>
                  <a:pt x="340" y="15"/>
                </a:cubicBezTo>
                <a:cubicBezTo>
                  <a:pt x="339" y="14"/>
                  <a:pt x="338" y="12"/>
                  <a:pt x="336" y="12"/>
                </a:cubicBezTo>
                <a:cubicBezTo>
                  <a:pt x="332" y="10"/>
                  <a:pt x="328" y="10"/>
                  <a:pt x="323" y="9"/>
                </a:cubicBezTo>
                <a:cubicBezTo>
                  <a:pt x="320" y="9"/>
                  <a:pt x="316" y="12"/>
                  <a:pt x="313" y="11"/>
                </a:cubicBezTo>
                <a:cubicBezTo>
                  <a:pt x="313" y="10"/>
                  <a:pt x="317" y="8"/>
                  <a:pt x="316" y="7"/>
                </a:cubicBezTo>
                <a:cubicBezTo>
                  <a:pt x="313" y="6"/>
                  <a:pt x="311" y="7"/>
                  <a:pt x="308" y="7"/>
                </a:cubicBezTo>
                <a:cubicBezTo>
                  <a:pt x="310" y="5"/>
                  <a:pt x="308" y="6"/>
                  <a:pt x="306" y="7"/>
                </a:cubicBezTo>
                <a:cubicBezTo>
                  <a:pt x="304" y="7"/>
                  <a:pt x="303" y="7"/>
                  <a:pt x="303" y="7"/>
                </a:cubicBezTo>
                <a:cubicBezTo>
                  <a:pt x="303" y="6"/>
                  <a:pt x="308" y="5"/>
                  <a:pt x="309" y="3"/>
                </a:cubicBezTo>
                <a:cubicBezTo>
                  <a:pt x="309" y="2"/>
                  <a:pt x="308" y="2"/>
                  <a:pt x="307" y="1"/>
                </a:cubicBezTo>
                <a:cubicBezTo>
                  <a:pt x="308" y="5"/>
                  <a:pt x="303" y="0"/>
                  <a:pt x="301" y="1"/>
                </a:cubicBezTo>
                <a:cubicBezTo>
                  <a:pt x="298" y="2"/>
                  <a:pt x="294" y="4"/>
                  <a:pt x="291" y="7"/>
                </a:cubicBezTo>
                <a:cubicBezTo>
                  <a:pt x="291" y="8"/>
                  <a:pt x="291" y="10"/>
                  <a:pt x="291" y="11"/>
                </a:cubicBezTo>
                <a:cubicBezTo>
                  <a:pt x="292" y="12"/>
                  <a:pt x="298" y="13"/>
                  <a:pt x="296" y="14"/>
                </a:cubicBezTo>
                <a:cubicBezTo>
                  <a:pt x="295" y="15"/>
                  <a:pt x="291" y="13"/>
                  <a:pt x="289" y="12"/>
                </a:cubicBezTo>
                <a:cubicBezTo>
                  <a:pt x="287" y="12"/>
                  <a:pt x="285" y="12"/>
                  <a:pt x="282" y="12"/>
                </a:cubicBezTo>
                <a:cubicBezTo>
                  <a:pt x="281" y="13"/>
                  <a:pt x="287" y="14"/>
                  <a:pt x="288" y="15"/>
                </a:cubicBezTo>
                <a:cubicBezTo>
                  <a:pt x="288" y="16"/>
                  <a:pt x="287" y="18"/>
                  <a:pt x="287" y="18"/>
                </a:cubicBezTo>
                <a:cubicBezTo>
                  <a:pt x="287" y="15"/>
                  <a:pt x="284" y="15"/>
                  <a:pt x="282" y="15"/>
                </a:cubicBezTo>
                <a:cubicBezTo>
                  <a:pt x="279" y="14"/>
                  <a:pt x="275" y="16"/>
                  <a:pt x="271" y="16"/>
                </a:cubicBezTo>
                <a:cubicBezTo>
                  <a:pt x="271" y="16"/>
                  <a:pt x="272" y="14"/>
                  <a:pt x="271" y="14"/>
                </a:cubicBezTo>
                <a:cubicBezTo>
                  <a:pt x="267" y="14"/>
                  <a:pt x="264" y="14"/>
                  <a:pt x="260" y="16"/>
                </a:cubicBezTo>
                <a:cubicBezTo>
                  <a:pt x="259" y="16"/>
                  <a:pt x="264" y="16"/>
                  <a:pt x="264" y="17"/>
                </a:cubicBezTo>
                <a:cubicBezTo>
                  <a:pt x="263" y="18"/>
                  <a:pt x="260" y="17"/>
                  <a:pt x="258" y="18"/>
                </a:cubicBezTo>
                <a:cubicBezTo>
                  <a:pt x="253" y="18"/>
                  <a:pt x="248" y="18"/>
                  <a:pt x="243" y="20"/>
                </a:cubicBezTo>
                <a:cubicBezTo>
                  <a:pt x="242" y="20"/>
                  <a:pt x="241" y="21"/>
                  <a:pt x="240" y="22"/>
                </a:cubicBezTo>
                <a:cubicBezTo>
                  <a:pt x="236" y="21"/>
                  <a:pt x="236" y="22"/>
                  <a:pt x="239" y="24"/>
                </a:cubicBezTo>
                <a:cubicBezTo>
                  <a:pt x="239" y="24"/>
                  <a:pt x="237" y="26"/>
                  <a:pt x="237" y="27"/>
                </a:cubicBezTo>
                <a:cubicBezTo>
                  <a:pt x="237" y="27"/>
                  <a:pt x="235" y="25"/>
                  <a:pt x="235" y="25"/>
                </a:cubicBezTo>
                <a:cubicBezTo>
                  <a:pt x="233" y="25"/>
                  <a:pt x="232" y="26"/>
                  <a:pt x="234" y="26"/>
                </a:cubicBezTo>
                <a:cubicBezTo>
                  <a:pt x="234" y="26"/>
                  <a:pt x="239" y="28"/>
                  <a:pt x="238" y="28"/>
                </a:cubicBezTo>
                <a:cubicBezTo>
                  <a:pt x="234" y="27"/>
                  <a:pt x="234" y="28"/>
                  <a:pt x="234" y="29"/>
                </a:cubicBezTo>
                <a:cubicBezTo>
                  <a:pt x="234" y="29"/>
                  <a:pt x="237" y="30"/>
                  <a:pt x="237" y="30"/>
                </a:cubicBezTo>
                <a:cubicBezTo>
                  <a:pt x="238" y="31"/>
                  <a:pt x="241" y="32"/>
                  <a:pt x="240" y="33"/>
                </a:cubicBezTo>
                <a:cubicBezTo>
                  <a:pt x="239" y="34"/>
                  <a:pt x="239" y="34"/>
                  <a:pt x="238" y="34"/>
                </a:cubicBezTo>
                <a:cubicBezTo>
                  <a:pt x="241" y="30"/>
                  <a:pt x="234" y="33"/>
                  <a:pt x="232" y="33"/>
                </a:cubicBezTo>
                <a:cubicBezTo>
                  <a:pt x="232" y="33"/>
                  <a:pt x="231" y="32"/>
                  <a:pt x="230" y="32"/>
                </a:cubicBezTo>
                <a:cubicBezTo>
                  <a:pt x="228" y="32"/>
                  <a:pt x="226" y="33"/>
                  <a:pt x="225" y="33"/>
                </a:cubicBezTo>
                <a:cubicBezTo>
                  <a:pt x="221" y="34"/>
                  <a:pt x="216" y="34"/>
                  <a:pt x="213" y="35"/>
                </a:cubicBezTo>
                <a:cubicBezTo>
                  <a:pt x="213" y="36"/>
                  <a:pt x="215" y="37"/>
                  <a:pt x="215" y="39"/>
                </a:cubicBezTo>
                <a:cubicBezTo>
                  <a:pt x="216" y="40"/>
                  <a:pt x="215" y="43"/>
                  <a:pt x="216" y="44"/>
                </a:cubicBezTo>
                <a:cubicBezTo>
                  <a:pt x="217" y="45"/>
                  <a:pt x="219" y="44"/>
                  <a:pt x="221" y="45"/>
                </a:cubicBezTo>
                <a:cubicBezTo>
                  <a:pt x="222" y="45"/>
                  <a:pt x="223" y="47"/>
                  <a:pt x="224" y="48"/>
                </a:cubicBezTo>
                <a:cubicBezTo>
                  <a:pt x="225" y="48"/>
                  <a:pt x="227" y="48"/>
                  <a:pt x="228" y="49"/>
                </a:cubicBezTo>
                <a:cubicBezTo>
                  <a:pt x="229" y="50"/>
                  <a:pt x="228" y="52"/>
                  <a:pt x="229" y="53"/>
                </a:cubicBezTo>
                <a:cubicBezTo>
                  <a:pt x="229" y="55"/>
                  <a:pt x="232" y="56"/>
                  <a:pt x="232" y="58"/>
                </a:cubicBezTo>
                <a:cubicBezTo>
                  <a:pt x="232" y="59"/>
                  <a:pt x="231" y="60"/>
                  <a:pt x="230" y="60"/>
                </a:cubicBezTo>
                <a:cubicBezTo>
                  <a:pt x="229" y="61"/>
                  <a:pt x="228" y="60"/>
                  <a:pt x="227" y="60"/>
                </a:cubicBezTo>
                <a:cubicBezTo>
                  <a:pt x="227" y="59"/>
                  <a:pt x="229" y="56"/>
                  <a:pt x="228" y="55"/>
                </a:cubicBezTo>
                <a:cubicBezTo>
                  <a:pt x="227" y="54"/>
                  <a:pt x="226" y="58"/>
                  <a:pt x="225" y="58"/>
                </a:cubicBezTo>
                <a:cubicBezTo>
                  <a:pt x="225" y="55"/>
                  <a:pt x="224" y="54"/>
                  <a:pt x="224" y="52"/>
                </a:cubicBezTo>
                <a:cubicBezTo>
                  <a:pt x="224" y="51"/>
                  <a:pt x="226" y="51"/>
                  <a:pt x="226" y="51"/>
                </a:cubicBezTo>
                <a:cubicBezTo>
                  <a:pt x="226" y="50"/>
                  <a:pt x="227" y="49"/>
                  <a:pt x="225" y="49"/>
                </a:cubicBezTo>
                <a:cubicBezTo>
                  <a:pt x="224" y="49"/>
                  <a:pt x="222" y="50"/>
                  <a:pt x="220" y="49"/>
                </a:cubicBezTo>
                <a:cubicBezTo>
                  <a:pt x="218" y="48"/>
                  <a:pt x="216" y="47"/>
                  <a:pt x="216" y="45"/>
                </a:cubicBezTo>
                <a:cubicBezTo>
                  <a:pt x="213" y="45"/>
                  <a:pt x="210" y="43"/>
                  <a:pt x="207" y="43"/>
                </a:cubicBezTo>
                <a:cubicBezTo>
                  <a:pt x="205" y="43"/>
                  <a:pt x="203" y="44"/>
                  <a:pt x="203" y="45"/>
                </a:cubicBezTo>
                <a:cubicBezTo>
                  <a:pt x="205" y="45"/>
                  <a:pt x="206" y="46"/>
                  <a:pt x="207" y="47"/>
                </a:cubicBezTo>
                <a:cubicBezTo>
                  <a:pt x="207" y="48"/>
                  <a:pt x="205" y="49"/>
                  <a:pt x="204" y="49"/>
                </a:cubicBezTo>
                <a:cubicBezTo>
                  <a:pt x="203" y="48"/>
                  <a:pt x="202" y="46"/>
                  <a:pt x="200" y="45"/>
                </a:cubicBezTo>
                <a:cubicBezTo>
                  <a:pt x="200" y="45"/>
                  <a:pt x="198" y="47"/>
                  <a:pt x="197" y="47"/>
                </a:cubicBezTo>
                <a:cubicBezTo>
                  <a:pt x="197" y="49"/>
                  <a:pt x="198" y="49"/>
                  <a:pt x="199" y="50"/>
                </a:cubicBezTo>
                <a:cubicBezTo>
                  <a:pt x="201" y="51"/>
                  <a:pt x="203" y="52"/>
                  <a:pt x="206" y="52"/>
                </a:cubicBezTo>
                <a:cubicBezTo>
                  <a:pt x="207" y="52"/>
                  <a:pt x="208" y="54"/>
                  <a:pt x="210" y="54"/>
                </a:cubicBezTo>
                <a:cubicBezTo>
                  <a:pt x="210" y="55"/>
                  <a:pt x="209" y="55"/>
                  <a:pt x="208" y="55"/>
                </a:cubicBezTo>
                <a:cubicBezTo>
                  <a:pt x="207" y="54"/>
                  <a:pt x="205" y="53"/>
                  <a:pt x="203" y="53"/>
                </a:cubicBezTo>
                <a:cubicBezTo>
                  <a:pt x="200" y="52"/>
                  <a:pt x="197" y="53"/>
                  <a:pt x="195" y="51"/>
                </a:cubicBezTo>
                <a:cubicBezTo>
                  <a:pt x="194" y="50"/>
                  <a:pt x="195" y="49"/>
                  <a:pt x="194" y="48"/>
                </a:cubicBezTo>
                <a:cubicBezTo>
                  <a:pt x="194" y="46"/>
                  <a:pt x="194" y="44"/>
                  <a:pt x="194" y="43"/>
                </a:cubicBezTo>
                <a:cubicBezTo>
                  <a:pt x="193" y="41"/>
                  <a:pt x="192" y="40"/>
                  <a:pt x="191" y="39"/>
                </a:cubicBezTo>
                <a:cubicBezTo>
                  <a:pt x="191" y="39"/>
                  <a:pt x="191" y="40"/>
                  <a:pt x="191" y="41"/>
                </a:cubicBezTo>
                <a:cubicBezTo>
                  <a:pt x="192" y="43"/>
                  <a:pt x="192" y="45"/>
                  <a:pt x="190" y="47"/>
                </a:cubicBezTo>
                <a:cubicBezTo>
                  <a:pt x="190" y="48"/>
                  <a:pt x="189" y="48"/>
                  <a:pt x="187" y="48"/>
                </a:cubicBezTo>
                <a:cubicBezTo>
                  <a:pt x="187" y="49"/>
                  <a:pt x="186" y="50"/>
                  <a:pt x="185" y="51"/>
                </a:cubicBezTo>
                <a:cubicBezTo>
                  <a:pt x="187" y="53"/>
                  <a:pt x="190" y="54"/>
                  <a:pt x="191" y="56"/>
                </a:cubicBezTo>
                <a:cubicBezTo>
                  <a:pt x="192" y="57"/>
                  <a:pt x="191" y="60"/>
                  <a:pt x="191" y="61"/>
                </a:cubicBezTo>
                <a:cubicBezTo>
                  <a:pt x="191" y="63"/>
                  <a:pt x="191" y="66"/>
                  <a:pt x="192" y="67"/>
                </a:cubicBezTo>
                <a:cubicBezTo>
                  <a:pt x="193" y="68"/>
                  <a:pt x="195" y="68"/>
                  <a:pt x="196" y="68"/>
                </a:cubicBezTo>
                <a:cubicBezTo>
                  <a:pt x="198" y="67"/>
                  <a:pt x="199" y="66"/>
                  <a:pt x="201" y="66"/>
                </a:cubicBezTo>
                <a:cubicBezTo>
                  <a:pt x="204" y="67"/>
                  <a:pt x="205" y="68"/>
                  <a:pt x="208" y="70"/>
                </a:cubicBezTo>
                <a:cubicBezTo>
                  <a:pt x="210" y="71"/>
                  <a:pt x="211" y="73"/>
                  <a:pt x="212" y="74"/>
                </a:cubicBezTo>
                <a:cubicBezTo>
                  <a:pt x="212" y="75"/>
                  <a:pt x="210" y="75"/>
                  <a:pt x="210" y="75"/>
                </a:cubicBezTo>
                <a:cubicBezTo>
                  <a:pt x="210" y="76"/>
                  <a:pt x="210" y="78"/>
                  <a:pt x="211" y="78"/>
                </a:cubicBezTo>
                <a:cubicBezTo>
                  <a:pt x="213" y="78"/>
                  <a:pt x="215" y="78"/>
                  <a:pt x="216" y="79"/>
                </a:cubicBezTo>
                <a:cubicBezTo>
                  <a:pt x="218" y="79"/>
                  <a:pt x="219" y="80"/>
                  <a:pt x="218" y="81"/>
                </a:cubicBezTo>
                <a:cubicBezTo>
                  <a:pt x="218" y="82"/>
                  <a:pt x="217" y="80"/>
                  <a:pt x="216" y="79"/>
                </a:cubicBezTo>
                <a:cubicBezTo>
                  <a:pt x="215" y="79"/>
                  <a:pt x="212" y="80"/>
                  <a:pt x="210" y="79"/>
                </a:cubicBezTo>
                <a:cubicBezTo>
                  <a:pt x="208" y="78"/>
                  <a:pt x="208" y="76"/>
                  <a:pt x="207" y="74"/>
                </a:cubicBezTo>
                <a:cubicBezTo>
                  <a:pt x="207" y="72"/>
                  <a:pt x="206" y="70"/>
                  <a:pt x="204" y="70"/>
                </a:cubicBezTo>
                <a:cubicBezTo>
                  <a:pt x="202" y="69"/>
                  <a:pt x="200" y="69"/>
                  <a:pt x="199" y="70"/>
                </a:cubicBezTo>
                <a:cubicBezTo>
                  <a:pt x="197" y="70"/>
                  <a:pt x="196" y="71"/>
                  <a:pt x="196" y="72"/>
                </a:cubicBezTo>
                <a:cubicBezTo>
                  <a:pt x="196" y="75"/>
                  <a:pt x="199" y="75"/>
                  <a:pt x="199" y="76"/>
                </a:cubicBezTo>
                <a:cubicBezTo>
                  <a:pt x="199" y="78"/>
                  <a:pt x="197" y="79"/>
                  <a:pt x="196" y="80"/>
                </a:cubicBezTo>
                <a:cubicBezTo>
                  <a:pt x="196" y="81"/>
                  <a:pt x="196" y="82"/>
                  <a:pt x="195" y="83"/>
                </a:cubicBezTo>
                <a:cubicBezTo>
                  <a:pt x="194" y="85"/>
                  <a:pt x="192" y="85"/>
                  <a:pt x="191" y="86"/>
                </a:cubicBezTo>
                <a:cubicBezTo>
                  <a:pt x="190" y="87"/>
                  <a:pt x="191" y="88"/>
                  <a:pt x="190" y="88"/>
                </a:cubicBezTo>
                <a:cubicBezTo>
                  <a:pt x="188" y="89"/>
                  <a:pt x="186" y="89"/>
                  <a:pt x="184" y="89"/>
                </a:cubicBezTo>
                <a:cubicBezTo>
                  <a:pt x="182" y="88"/>
                  <a:pt x="179" y="88"/>
                  <a:pt x="179" y="86"/>
                </a:cubicBezTo>
                <a:cubicBezTo>
                  <a:pt x="180" y="86"/>
                  <a:pt x="182" y="87"/>
                  <a:pt x="184" y="87"/>
                </a:cubicBezTo>
                <a:cubicBezTo>
                  <a:pt x="185" y="86"/>
                  <a:pt x="186" y="85"/>
                  <a:pt x="187" y="84"/>
                </a:cubicBezTo>
                <a:cubicBezTo>
                  <a:pt x="188" y="82"/>
                  <a:pt x="189" y="80"/>
                  <a:pt x="191" y="78"/>
                </a:cubicBezTo>
                <a:cubicBezTo>
                  <a:pt x="191" y="76"/>
                  <a:pt x="190" y="74"/>
                  <a:pt x="191" y="73"/>
                </a:cubicBezTo>
                <a:cubicBezTo>
                  <a:pt x="191" y="71"/>
                  <a:pt x="188" y="71"/>
                  <a:pt x="187" y="69"/>
                </a:cubicBezTo>
                <a:cubicBezTo>
                  <a:pt x="187" y="64"/>
                  <a:pt x="186" y="59"/>
                  <a:pt x="184" y="54"/>
                </a:cubicBezTo>
                <a:cubicBezTo>
                  <a:pt x="184" y="53"/>
                  <a:pt x="180" y="52"/>
                  <a:pt x="180" y="50"/>
                </a:cubicBezTo>
                <a:cubicBezTo>
                  <a:pt x="181" y="48"/>
                  <a:pt x="182" y="46"/>
                  <a:pt x="182" y="44"/>
                </a:cubicBezTo>
                <a:cubicBezTo>
                  <a:pt x="182" y="42"/>
                  <a:pt x="182" y="40"/>
                  <a:pt x="180" y="39"/>
                </a:cubicBezTo>
                <a:cubicBezTo>
                  <a:pt x="177" y="40"/>
                  <a:pt x="171" y="40"/>
                  <a:pt x="168" y="39"/>
                </a:cubicBezTo>
                <a:cubicBezTo>
                  <a:pt x="165" y="41"/>
                  <a:pt x="167" y="45"/>
                  <a:pt x="165" y="48"/>
                </a:cubicBezTo>
                <a:cubicBezTo>
                  <a:pt x="165" y="51"/>
                  <a:pt x="159" y="51"/>
                  <a:pt x="159" y="53"/>
                </a:cubicBezTo>
                <a:cubicBezTo>
                  <a:pt x="159" y="54"/>
                  <a:pt x="159" y="55"/>
                  <a:pt x="159" y="56"/>
                </a:cubicBezTo>
                <a:cubicBezTo>
                  <a:pt x="161" y="55"/>
                  <a:pt x="162" y="58"/>
                  <a:pt x="162" y="61"/>
                </a:cubicBezTo>
                <a:cubicBezTo>
                  <a:pt x="162" y="62"/>
                  <a:pt x="160" y="63"/>
                  <a:pt x="162" y="64"/>
                </a:cubicBezTo>
                <a:cubicBezTo>
                  <a:pt x="163" y="65"/>
                  <a:pt x="166" y="65"/>
                  <a:pt x="168" y="66"/>
                </a:cubicBezTo>
                <a:cubicBezTo>
                  <a:pt x="167" y="68"/>
                  <a:pt x="170" y="70"/>
                  <a:pt x="172" y="70"/>
                </a:cubicBezTo>
                <a:cubicBezTo>
                  <a:pt x="172" y="72"/>
                  <a:pt x="170" y="74"/>
                  <a:pt x="170" y="75"/>
                </a:cubicBezTo>
                <a:cubicBezTo>
                  <a:pt x="163" y="70"/>
                  <a:pt x="158" y="66"/>
                  <a:pt x="150" y="64"/>
                </a:cubicBezTo>
                <a:cubicBezTo>
                  <a:pt x="146" y="63"/>
                  <a:pt x="142" y="62"/>
                  <a:pt x="138" y="62"/>
                </a:cubicBezTo>
                <a:cubicBezTo>
                  <a:pt x="136" y="62"/>
                  <a:pt x="133" y="63"/>
                  <a:pt x="134" y="64"/>
                </a:cubicBezTo>
                <a:cubicBezTo>
                  <a:pt x="134" y="67"/>
                  <a:pt x="139" y="67"/>
                  <a:pt x="138" y="70"/>
                </a:cubicBezTo>
                <a:cubicBezTo>
                  <a:pt x="136" y="72"/>
                  <a:pt x="133" y="74"/>
                  <a:pt x="130" y="73"/>
                </a:cubicBezTo>
                <a:cubicBezTo>
                  <a:pt x="129" y="73"/>
                  <a:pt x="131" y="69"/>
                  <a:pt x="130" y="69"/>
                </a:cubicBezTo>
                <a:cubicBezTo>
                  <a:pt x="125" y="68"/>
                  <a:pt x="122" y="74"/>
                  <a:pt x="120" y="71"/>
                </a:cubicBezTo>
                <a:cubicBezTo>
                  <a:pt x="117" y="70"/>
                  <a:pt x="115" y="71"/>
                  <a:pt x="113" y="72"/>
                </a:cubicBezTo>
                <a:cubicBezTo>
                  <a:pt x="113" y="74"/>
                  <a:pt x="113" y="75"/>
                  <a:pt x="111" y="74"/>
                </a:cubicBezTo>
                <a:cubicBezTo>
                  <a:pt x="110" y="74"/>
                  <a:pt x="106" y="75"/>
                  <a:pt x="105" y="74"/>
                </a:cubicBezTo>
                <a:cubicBezTo>
                  <a:pt x="107" y="73"/>
                  <a:pt x="108" y="71"/>
                  <a:pt x="107" y="70"/>
                </a:cubicBezTo>
                <a:cubicBezTo>
                  <a:pt x="107" y="69"/>
                  <a:pt x="106" y="69"/>
                  <a:pt x="104" y="70"/>
                </a:cubicBezTo>
                <a:cubicBezTo>
                  <a:pt x="104" y="70"/>
                  <a:pt x="101" y="71"/>
                  <a:pt x="104" y="73"/>
                </a:cubicBezTo>
                <a:cubicBezTo>
                  <a:pt x="103" y="73"/>
                  <a:pt x="102" y="74"/>
                  <a:pt x="102" y="74"/>
                </a:cubicBezTo>
                <a:cubicBezTo>
                  <a:pt x="101" y="74"/>
                  <a:pt x="102" y="72"/>
                  <a:pt x="101" y="72"/>
                </a:cubicBezTo>
                <a:cubicBezTo>
                  <a:pt x="98" y="73"/>
                  <a:pt x="96" y="74"/>
                  <a:pt x="93" y="75"/>
                </a:cubicBezTo>
                <a:cubicBezTo>
                  <a:pt x="92" y="75"/>
                  <a:pt x="91" y="77"/>
                  <a:pt x="90" y="77"/>
                </a:cubicBezTo>
                <a:cubicBezTo>
                  <a:pt x="87" y="77"/>
                  <a:pt x="87" y="78"/>
                  <a:pt x="87" y="79"/>
                </a:cubicBezTo>
                <a:cubicBezTo>
                  <a:pt x="86" y="80"/>
                  <a:pt x="84" y="80"/>
                  <a:pt x="84" y="80"/>
                </a:cubicBezTo>
                <a:cubicBezTo>
                  <a:pt x="83" y="81"/>
                  <a:pt x="84" y="83"/>
                  <a:pt x="83" y="83"/>
                </a:cubicBezTo>
                <a:cubicBezTo>
                  <a:pt x="81" y="85"/>
                  <a:pt x="78" y="86"/>
                  <a:pt x="76" y="85"/>
                </a:cubicBezTo>
                <a:cubicBezTo>
                  <a:pt x="74" y="84"/>
                  <a:pt x="72" y="81"/>
                  <a:pt x="72" y="79"/>
                </a:cubicBezTo>
                <a:cubicBezTo>
                  <a:pt x="72" y="77"/>
                  <a:pt x="75" y="77"/>
                  <a:pt x="77" y="77"/>
                </a:cubicBezTo>
                <a:cubicBezTo>
                  <a:pt x="77" y="77"/>
                  <a:pt x="77" y="76"/>
                  <a:pt x="76" y="75"/>
                </a:cubicBezTo>
                <a:cubicBezTo>
                  <a:pt x="75" y="74"/>
                  <a:pt x="74" y="72"/>
                  <a:pt x="72" y="72"/>
                </a:cubicBezTo>
                <a:cubicBezTo>
                  <a:pt x="69" y="70"/>
                  <a:pt x="66" y="70"/>
                  <a:pt x="63" y="70"/>
                </a:cubicBezTo>
                <a:cubicBezTo>
                  <a:pt x="62" y="70"/>
                  <a:pt x="63" y="71"/>
                  <a:pt x="63" y="72"/>
                </a:cubicBezTo>
                <a:cubicBezTo>
                  <a:pt x="64" y="73"/>
                  <a:pt x="67" y="74"/>
                  <a:pt x="67" y="76"/>
                </a:cubicBezTo>
                <a:cubicBezTo>
                  <a:pt x="68" y="77"/>
                  <a:pt x="66" y="81"/>
                  <a:pt x="66" y="83"/>
                </a:cubicBezTo>
                <a:cubicBezTo>
                  <a:pt x="68" y="82"/>
                  <a:pt x="68" y="83"/>
                  <a:pt x="69" y="85"/>
                </a:cubicBezTo>
                <a:cubicBezTo>
                  <a:pt x="69" y="87"/>
                  <a:pt x="68" y="88"/>
                  <a:pt x="69" y="90"/>
                </a:cubicBezTo>
                <a:cubicBezTo>
                  <a:pt x="67" y="89"/>
                  <a:pt x="65" y="88"/>
                  <a:pt x="63" y="87"/>
                </a:cubicBezTo>
                <a:cubicBezTo>
                  <a:pt x="62" y="87"/>
                  <a:pt x="61" y="87"/>
                  <a:pt x="60" y="87"/>
                </a:cubicBezTo>
                <a:cubicBezTo>
                  <a:pt x="58" y="89"/>
                  <a:pt x="54" y="91"/>
                  <a:pt x="52" y="93"/>
                </a:cubicBezTo>
                <a:cubicBezTo>
                  <a:pt x="51" y="93"/>
                  <a:pt x="51" y="94"/>
                  <a:pt x="51" y="95"/>
                </a:cubicBezTo>
                <a:cubicBezTo>
                  <a:pt x="53" y="97"/>
                  <a:pt x="55" y="99"/>
                  <a:pt x="56" y="101"/>
                </a:cubicBezTo>
                <a:cubicBezTo>
                  <a:pt x="55" y="101"/>
                  <a:pt x="54" y="101"/>
                  <a:pt x="53" y="101"/>
                </a:cubicBezTo>
                <a:cubicBezTo>
                  <a:pt x="51" y="100"/>
                  <a:pt x="50" y="99"/>
                  <a:pt x="48" y="99"/>
                </a:cubicBezTo>
                <a:cubicBezTo>
                  <a:pt x="46" y="99"/>
                  <a:pt x="45" y="100"/>
                  <a:pt x="43" y="99"/>
                </a:cubicBezTo>
                <a:cubicBezTo>
                  <a:pt x="43" y="99"/>
                  <a:pt x="46" y="98"/>
                  <a:pt x="42" y="98"/>
                </a:cubicBezTo>
                <a:cubicBezTo>
                  <a:pt x="42" y="97"/>
                  <a:pt x="42" y="97"/>
                  <a:pt x="41" y="96"/>
                </a:cubicBezTo>
                <a:cubicBezTo>
                  <a:pt x="40" y="96"/>
                  <a:pt x="39" y="96"/>
                  <a:pt x="38" y="97"/>
                </a:cubicBezTo>
                <a:cubicBezTo>
                  <a:pt x="37" y="98"/>
                  <a:pt x="38" y="100"/>
                  <a:pt x="40" y="101"/>
                </a:cubicBezTo>
                <a:cubicBezTo>
                  <a:pt x="41" y="102"/>
                  <a:pt x="42" y="101"/>
                  <a:pt x="43" y="101"/>
                </a:cubicBezTo>
                <a:cubicBezTo>
                  <a:pt x="44" y="102"/>
                  <a:pt x="45" y="104"/>
                  <a:pt x="43" y="104"/>
                </a:cubicBezTo>
                <a:cubicBezTo>
                  <a:pt x="42" y="105"/>
                  <a:pt x="40" y="105"/>
                  <a:pt x="39" y="104"/>
                </a:cubicBezTo>
                <a:cubicBezTo>
                  <a:pt x="37" y="104"/>
                  <a:pt x="36" y="103"/>
                  <a:pt x="34" y="102"/>
                </a:cubicBezTo>
                <a:cubicBezTo>
                  <a:pt x="33" y="101"/>
                  <a:pt x="32" y="101"/>
                  <a:pt x="30" y="100"/>
                </a:cubicBezTo>
                <a:cubicBezTo>
                  <a:pt x="30" y="98"/>
                  <a:pt x="29" y="97"/>
                  <a:pt x="29" y="95"/>
                </a:cubicBezTo>
                <a:cubicBezTo>
                  <a:pt x="29" y="94"/>
                  <a:pt x="30" y="92"/>
                  <a:pt x="29" y="91"/>
                </a:cubicBezTo>
                <a:cubicBezTo>
                  <a:pt x="28" y="90"/>
                  <a:pt x="26" y="88"/>
                  <a:pt x="24" y="88"/>
                </a:cubicBezTo>
                <a:cubicBezTo>
                  <a:pt x="24" y="86"/>
                  <a:pt x="20" y="85"/>
                  <a:pt x="18" y="83"/>
                </a:cubicBezTo>
                <a:cubicBezTo>
                  <a:pt x="18" y="83"/>
                  <a:pt x="19" y="82"/>
                  <a:pt x="20" y="83"/>
                </a:cubicBezTo>
                <a:cubicBezTo>
                  <a:pt x="24" y="84"/>
                  <a:pt x="27" y="86"/>
                  <a:pt x="30" y="87"/>
                </a:cubicBezTo>
                <a:cubicBezTo>
                  <a:pt x="32" y="88"/>
                  <a:pt x="35" y="88"/>
                  <a:pt x="38" y="88"/>
                </a:cubicBezTo>
                <a:cubicBezTo>
                  <a:pt x="40" y="89"/>
                  <a:pt x="41" y="89"/>
                  <a:pt x="43" y="90"/>
                </a:cubicBezTo>
                <a:cubicBezTo>
                  <a:pt x="47" y="90"/>
                  <a:pt x="51" y="88"/>
                  <a:pt x="54" y="86"/>
                </a:cubicBezTo>
                <a:cubicBezTo>
                  <a:pt x="56" y="85"/>
                  <a:pt x="57" y="82"/>
                  <a:pt x="56" y="81"/>
                </a:cubicBezTo>
                <a:cubicBezTo>
                  <a:pt x="55" y="78"/>
                  <a:pt x="52" y="77"/>
                  <a:pt x="50" y="76"/>
                </a:cubicBezTo>
                <a:cubicBezTo>
                  <a:pt x="46" y="75"/>
                  <a:pt x="43" y="73"/>
                  <a:pt x="40" y="71"/>
                </a:cubicBezTo>
                <a:cubicBezTo>
                  <a:pt x="36" y="69"/>
                  <a:pt x="33" y="68"/>
                  <a:pt x="29" y="67"/>
                </a:cubicBezTo>
                <a:cubicBezTo>
                  <a:pt x="27" y="67"/>
                  <a:pt x="22" y="65"/>
                  <a:pt x="22" y="67"/>
                </a:cubicBezTo>
                <a:cubicBezTo>
                  <a:pt x="19" y="66"/>
                  <a:pt x="18" y="66"/>
                  <a:pt x="16" y="65"/>
                </a:cubicBezTo>
                <a:cubicBezTo>
                  <a:pt x="15" y="65"/>
                  <a:pt x="15" y="64"/>
                  <a:pt x="16" y="64"/>
                </a:cubicBezTo>
                <a:cubicBezTo>
                  <a:pt x="17" y="63"/>
                  <a:pt x="19" y="65"/>
                  <a:pt x="19" y="64"/>
                </a:cubicBezTo>
                <a:cubicBezTo>
                  <a:pt x="19" y="63"/>
                  <a:pt x="18" y="62"/>
                  <a:pt x="16" y="62"/>
                </a:cubicBezTo>
                <a:cubicBezTo>
                  <a:pt x="14" y="62"/>
                  <a:pt x="13" y="63"/>
                  <a:pt x="11" y="64"/>
                </a:cubicBezTo>
                <a:cubicBezTo>
                  <a:pt x="10" y="64"/>
                  <a:pt x="10" y="65"/>
                  <a:pt x="10" y="65"/>
                </a:cubicBezTo>
                <a:cubicBezTo>
                  <a:pt x="9" y="65"/>
                  <a:pt x="8" y="64"/>
                  <a:pt x="7" y="64"/>
                </a:cubicBezTo>
                <a:cubicBezTo>
                  <a:pt x="6" y="64"/>
                  <a:pt x="7" y="65"/>
                  <a:pt x="6" y="65"/>
                </a:cubicBezTo>
                <a:cubicBezTo>
                  <a:pt x="5" y="66"/>
                  <a:pt x="5" y="66"/>
                  <a:pt x="4" y="66"/>
                </a:cubicBezTo>
                <a:cubicBezTo>
                  <a:pt x="3" y="67"/>
                  <a:pt x="4" y="68"/>
                  <a:pt x="3" y="68"/>
                </a:cubicBezTo>
                <a:cubicBezTo>
                  <a:pt x="3" y="69"/>
                  <a:pt x="2" y="68"/>
                  <a:pt x="2" y="68"/>
                </a:cubicBezTo>
                <a:cubicBezTo>
                  <a:pt x="2" y="68"/>
                  <a:pt x="0" y="69"/>
                  <a:pt x="0" y="69"/>
                </a:cubicBezTo>
                <a:cubicBezTo>
                  <a:pt x="0" y="70"/>
                  <a:pt x="2" y="69"/>
                  <a:pt x="2" y="70"/>
                </a:cubicBezTo>
                <a:cubicBezTo>
                  <a:pt x="2" y="71"/>
                  <a:pt x="1" y="71"/>
                  <a:pt x="1" y="72"/>
                </a:cubicBezTo>
                <a:cubicBezTo>
                  <a:pt x="1" y="73"/>
                  <a:pt x="1" y="74"/>
                  <a:pt x="2" y="75"/>
                </a:cubicBezTo>
                <a:cubicBezTo>
                  <a:pt x="2" y="75"/>
                  <a:pt x="4" y="75"/>
                  <a:pt x="5" y="75"/>
                </a:cubicBezTo>
                <a:cubicBezTo>
                  <a:pt x="5" y="76"/>
                  <a:pt x="6" y="77"/>
                  <a:pt x="8" y="78"/>
                </a:cubicBezTo>
                <a:cubicBezTo>
                  <a:pt x="4" y="82"/>
                  <a:pt x="4" y="82"/>
                  <a:pt x="4" y="82"/>
                </a:cubicBezTo>
                <a:cubicBezTo>
                  <a:pt x="10" y="90"/>
                  <a:pt x="10" y="90"/>
                  <a:pt x="10" y="90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7" y="93"/>
                  <a:pt x="7" y="94"/>
                </a:cubicBezTo>
                <a:cubicBezTo>
                  <a:pt x="7" y="95"/>
                  <a:pt x="9" y="94"/>
                  <a:pt x="9" y="95"/>
                </a:cubicBezTo>
                <a:cubicBezTo>
                  <a:pt x="9" y="95"/>
                  <a:pt x="8" y="95"/>
                  <a:pt x="8" y="96"/>
                </a:cubicBezTo>
                <a:cubicBezTo>
                  <a:pt x="8" y="97"/>
                  <a:pt x="8" y="98"/>
                  <a:pt x="8" y="99"/>
                </a:cubicBezTo>
                <a:cubicBezTo>
                  <a:pt x="8" y="99"/>
                  <a:pt x="9" y="98"/>
                  <a:pt x="10" y="99"/>
                </a:cubicBezTo>
                <a:cubicBezTo>
                  <a:pt x="10" y="99"/>
                  <a:pt x="9" y="100"/>
                  <a:pt x="10" y="101"/>
                </a:cubicBezTo>
                <a:cubicBezTo>
                  <a:pt x="10" y="101"/>
                  <a:pt x="11" y="101"/>
                  <a:pt x="11" y="102"/>
                </a:cubicBezTo>
                <a:cubicBezTo>
                  <a:pt x="11" y="102"/>
                  <a:pt x="12" y="103"/>
                  <a:pt x="12" y="103"/>
                </a:cubicBezTo>
                <a:cubicBezTo>
                  <a:pt x="11" y="104"/>
                  <a:pt x="10" y="105"/>
                  <a:pt x="10" y="105"/>
                </a:cubicBezTo>
                <a:cubicBezTo>
                  <a:pt x="11" y="106"/>
                  <a:pt x="13" y="107"/>
                  <a:pt x="14" y="108"/>
                </a:cubicBezTo>
                <a:cubicBezTo>
                  <a:pt x="14" y="109"/>
                  <a:pt x="16" y="110"/>
                  <a:pt x="16" y="111"/>
                </a:cubicBezTo>
                <a:cubicBezTo>
                  <a:pt x="16" y="113"/>
                  <a:pt x="14" y="113"/>
                  <a:pt x="14" y="114"/>
                </a:cubicBezTo>
                <a:cubicBezTo>
                  <a:pt x="13" y="116"/>
                  <a:pt x="12" y="117"/>
                  <a:pt x="11" y="119"/>
                </a:cubicBezTo>
                <a:cubicBezTo>
                  <a:pt x="10" y="120"/>
                  <a:pt x="9" y="122"/>
                  <a:pt x="8" y="123"/>
                </a:cubicBezTo>
                <a:cubicBezTo>
                  <a:pt x="7" y="124"/>
                  <a:pt x="5" y="124"/>
                  <a:pt x="4" y="125"/>
                </a:cubicBezTo>
                <a:cubicBezTo>
                  <a:pt x="3" y="126"/>
                  <a:pt x="3" y="127"/>
                  <a:pt x="2" y="128"/>
                </a:cubicBezTo>
                <a:cubicBezTo>
                  <a:pt x="3" y="128"/>
                  <a:pt x="5" y="126"/>
                  <a:pt x="5" y="127"/>
                </a:cubicBezTo>
                <a:cubicBezTo>
                  <a:pt x="6" y="127"/>
                  <a:pt x="6" y="128"/>
                  <a:pt x="6" y="129"/>
                </a:cubicBezTo>
                <a:cubicBezTo>
                  <a:pt x="6" y="129"/>
                  <a:pt x="7" y="130"/>
                  <a:pt x="8" y="130"/>
                </a:cubicBezTo>
                <a:cubicBezTo>
                  <a:pt x="9" y="130"/>
                  <a:pt x="10" y="130"/>
                  <a:pt x="11" y="130"/>
                </a:cubicBezTo>
                <a:cubicBezTo>
                  <a:pt x="11" y="130"/>
                  <a:pt x="12" y="131"/>
                  <a:pt x="12" y="131"/>
                </a:cubicBezTo>
                <a:cubicBezTo>
                  <a:pt x="13" y="132"/>
                  <a:pt x="14" y="132"/>
                  <a:pt x="14" y="132"/>
                </a:cubicBezTo>
                <a:cubicBezTo>
                  <a:pt x="13" y="133"/>
                  <a:pt x="12" y="132"/>
                  <a:pt x="11" y="132"/>
                </a:cubicBezTo>
                <a:cubicBezTo>
                  <a:pt x="10" y="132"/>
                  <a:pt x="9" y="132"/>
                  <a:pt x="8" y="132"/>
                </a:cubicBezTo>
                <a:cubicBezTo>
                  <a:pt x="8" y="132"/>
                  <a:pt x="8" y="133"/>
                  <a:pt x="7" y="133"/>
                </a:cubicBezTo>
                <a:cubicBezTo>
                  <a:pt x="7" y="133"/>
                  <a:pt x="6" y="132"/>
                  <a:pt x="6" y="132"/>
                </a:cubicBezTo>
                <a:cubicBezTo>
                  <a:pt x="5" y="132"/>
                  <a:pt x="5" y="133"/>
                  <a:pt x="4" y="133"/>
                </a:cubicBezTo>
                <a:cubicBezTo>
                  <a:pt x="4" y="133"/>
                  <a:pt x="3" y="133"/>
                  <a:pt x="3" y="133"/>
                </a:cubicBezTo>
                <a:cubicBezTo>
                  <a:pt x="3" y="134"/>
                  <a:pt x="3" y="134"/>
                  <a:pt x="3" y="135"/>
                </a:cubicBezTo>
                <a:cubicBezTo>
                  <a:pt x="3" y="135"/>
                  <a:pt x="3" y="136"/>
                  <a:pt x="3" y="137"/>
                </a:cubicBezTo>
                <a:cubicBezTo>
                  <a:pt x="3" y="137"/>
                  <a:pt x="3" y="137"/>
                  <a:pt x="3" y="138"/>
                </a:cubicBezTo>
                <a:cubicBezTo>
                  <a:pt x="3" y="139"/>
                  <a:pt x="3" y="140"/>
                  <a:pt x="3" y="141"/>
                </a:cubicBezTo>
                <a:cubicBezTo>
                  <a:pt x="3" y="142"/>
                  <a:pt x="2" y="142"/>
                  <a:pt x="2" y="143"/>
                </a:cubicBezTo>
                <a:cubicBezTo>
                  <a:pt x="3" y="144"/>
                  <a:pt x="5" y="144"/>
                  <a:pt x="5" y="144"/>
                </a:cubicBezTo>
                <a:cubicBezTo>
                  <a:pt x="5" y="145"/>
                  <a:pt x="5" y="146"/>
                  <a:pt x="4" y="146"/>
                </a:cubicBezTo>
                <a:cubicBezTo>
                  <a:pt x="3" y="146"/>
                  <a:pt x="3" y="145"/>
                  <a:pt x="2" y="144"/>
                </a:cubicBezTo>
                <a:cubicBezTo>
                  <a:pt x="2" y="144"/>
                  <a:pt x="2" y="145"/>
                  <a:pt x="1" y="145"/>
                </a:cubicBezTo>
                <a:cubicBezTo>
                  <a:pt x="1" y="145"/>
                  <a:pt x="1" y="145"/>
                  <a:pt x="1" y="146"/>
                </a:cubicBezTo>
                <a:cubicBezTo>
                  <a:pt x="1" y="146"/>
                  <a:pt x="2" y="147"/>
                  <a:pt x="2" y="147"/>
                </a:cubicBezTo>
                <a:cubicBezTo>
                  <a:pt x="3" y="148"/>
                  <a:pt x="3" y="148"/>
                  <a:pt x="3" y="149"/>
                </a:cubicBezTo>
                <a:cubicBezTo>
                  <a:pt x="4" y="149"/>
                  <a:pt x="3" y="150"/>
                  <a:pt x="3" y="151"/>
                </a:cubicBezTo>
                <a:cubicBezTo>
                  <a:pt x="4" y="152"/>
                  <a:pt x="5" y="153"/>
                  <a:pt x="6" y="154"/>
                </a:cubicBezTo>
                <a:cubicBezTo>
                  <a:pt x="6" y="155"/>
                  <a:pt x="5" y="155"/>
                  <a:pt x="5" y="156"/>
                </a:cubicBezTo>
                <a:cubicBezTo>
                  <a:pt x="6" y="156"/>
                  <a:pt x="7" y="155"/>
                  <a:pt x="8" y="156"/>
                </a:cubicBezTo>
                <a:cubicBezTo>
                  <a:pt x="8" y="156"/>
                  <a:pt x="8" y="157"/>
                  <a:pt x="8" y="157"/>
                </a:cubicBezTo>
                <a:cubicBezTo>
                  <a:pt x="9" y="157"/>
                  <a:pt x="10" y="156"/>
                  <a:pt x="11" y="157"/>
                </a:cubicBezTo>
                <a:cubicBezTo>
                  <a:pt x="11" y="157"/>
                  <a:pt x="10" y="158"/>
                  <a:pt x="11" y="159"/>
                </a:cubicBezTo>
                <a:cubicBezTo>
                  <a:pt x="12" y="159"/>
                  <a:pt x="13" y="158"/>
                  <a:pt x="14" y="158"/>
                </a:cubicBezTo>
                <a:cubicBezTo>
                  <a:pt x="16" y="158"/>
                  <a:pt x="18" y="158"/>
                  <a:pt x="19" y="159"/>
                </a:cubicBezTo>
                <a:cubicBezTo>
                  <a:pt x="19" y="161"/>
                  <a:pt x="18" y="162"/>
                  <a:pt x="18" y="164"/>
                </a:cubicBezTo>
                <a:cubicBezTo>
                  <a:pt x="18" y="165"/>
                  <a:pt x="19" y="165"/>
                  <a:pt x="19" y="165"/>
                </a:cubicBezTo>
                <a:cubicBezTo>
                  <a:pt x="20" y="166"/>
                  <a:pt x="19" y="166"/>
                  <a:pt x="20" y="167"/>
                </a:cubicBezTo>
                <a:cubicBezTo>
                  <a:pt x="21" y="167"/>
                  <a:pt x="22" y="167"/>
                  <a:pt x="23" y="168"/>
                </a:cubicBezTo>
                <a:cubicBezTo>
                  <a:pt x="23" y="169"/>
                  <a:pt x="22" y="170"/>
                  <a:pt x="23" y="170"/>
                </a:cubicBezTo>
                <a:cubicBezTo>
                  <a:pt x="23" y="171"/>
                  <a:pt x="24" y="170"/>
                  <a:pt x="25" y="171"/>
                </a:cubicBezTo>
                <a:cubicBezTo>
                  <a:pt x="26" y="172"/>
                  <a:pt x="27" y="172"/>
                  <a:pt x="27" y="173"/>
                </a:cubicBezTo>
                <a:cubicBezTo>
                  <a:pt x="27" y="174"/>
                  <a:pt x="26" y="174"/>
                  <a:pt x="25" y="175"/>
                </a:cubicBezTo>
                <a:cubicBezTo>
                  <a:pt x="24" y="175"/>
                  <a:pt x="24" y="175"/>
                  <a:pt x="23" y="175"/>
                </a:cubicBezTo>
                <a:cubicBezTo>
                  <a:pt x="22" y="175"/>
                  <a:pt x="22" y="174"/>
                  <a:pt x="22" y="174"/>
                </a:cubicBezTo>
                <a:cubicBezTo>
                  <a:pt x="21" y="174"/>
                  <a:pt x="20" y="174"/>
                  <a:pt x="20" y="175"/>
                </a:cubicBezTo>
                <a:cubicBezTo>
                  <a:pt x="20" y="176"/>
                  <a:pt x="22" y="176"/>
                  <a:pt x="22" y="177"/>
                </a:cubicBezTo>
                <a:cubicBezTo>
                  <a:pt x="22" y="178"/>
                  <a:pt x="22" y="179"/>
                  <a:pt x="22" y="180"/>
                </a:cubicBezTo>
                <a:cubicBezTo>
                  <a:pt x="24" y="180"/>
                  <a:pt x="24" y="181"/>
                  <a:pt x="25" y="181"/>
                </a:cubicBezTo>
                <a:cubicBezTo>
                  <a:pt x="26" y="181"/>
                  <a:pt x="26" y="180"/>
                  <a:pt x="26" y="179"/>
                </a:cubicBezTo>
                <a:cubicBezTo>
                  <a:pt x="27" y="179"/>
                  <a:pt x="29" y="179"/>
                  <a:pt x="30" y="179"/>
                </a:cubicBezTo>
                <a:cubicBezTo>
                  <a:pt x="31" y="179"/>
                  <a:pt x="33" y="178"/>
                  <a:pt x="34" y="179"/>
                </a:cubicBezTo>
                <a:cubicBezTo>
                  <a:pt x="34" y="179"/>
                  <a:pt x="34" y="180"/>
                  <a:pt x="34" y="181"/>
                </a:cubicBezTo>
                <a:cubicBezTo>
                  <a:pt x="34" y="182"/>
                  <a:pt x="36" y="182"/>
                  <a:pt x="36" y="183"/>
                </a:cubicBezTo>
                <a:cubicBezTo>
                  <a:pt x="36" y="184"/>
                  <a:pt x="35" y="184"/>
                  <a:pt x="34" y="184"/>
                </a:cubicBezTo>
                <a:cubicBezTo>
                  <a:pt x="34" y="185"/>
                  <a:pt x="34" y="186"/>
                  <a:pt x="34" y="186"/>
                </a:cubicBezTo>
                <a:cubicBezTo>
                  <a:pt x="36" y="186"/>
                  <a:pt x="38" y="185"/>
                  <a:pt x="40" y="186"/>
                </a:cubicBezTo>
                <a:cubicBezTo>
                  <a:pt x="41" y="187"/>
                  <a:pt x="40" y="190"/>
                  <a:pt x="41" y="191"/>
                </a:cubicBezTo>
                <a:cubicBezTo>
                  <a:pt x="42" y="192"/>
                  <a:pt x="43" y="191"/>
                  <a:pt x="45" y="191"/>
                </a:cubicBezTo>
                <a:cubicBezTo>
                  <a:pt x="46" y="191"/>
                  <a:pt x="47" y="191"/>
                  <a:pt x="48" y="191"/>
                </a:cubicBezTo>
                <a:cubicBezTo>
                  <a:pt x="49" y="190"/>
                  <a:pt x="49" y="189"/>
                  <a:pt x="49" y="189"/>
                </a:cubicBezTo>
                <a:cubicBezTo>
                  <a:pt x="50" y="190"/>
                  <a:pt x="50" y="191"/>
                  <a:pt x="51" y="192"/>
                </a:cubicBezTo>
                <a:cubicBezTo>
                  <a:pt x="52" y="193"/>
                  <a:pt x="53" y="193"/>
                  <a:pt x="54" y="193"/>
                </a:cubicBezTo>
                <a:cubicBezTo>
                  <a:pt x="54" y="193"/>
                  <a:pt x="54" y="192"/>
                  <a:pt x="54" y="193"/>
                </a:cubicBezTo>
                <a:cubicBezTo>
                  <a:pt x="56" y="193"/>
                  <a:pt x="57" y="194"/>
                  <a:pt x="58" y="194"/>
                </a:cubicBezTo>
                <a:cubicBezTo>
                  <a:pt x="59" y="195"/>
                  <a:pt x="60" y="196"/>
                  <a:pt x="61" y="196"/>
                </a:cubicBezTo>
                <a:cubicBezTo>
                  <a:pt x="61" y="196"/>
                  <a:pt x="62" y="195"/>
                  <a:pt x="62" y="195"/>
                </a:cubicBezTo>
                <a:cubicBezTo>
                  <a:pt x="62" y="197"/>
                  <a:pt x="62" y="198"/>
                  <a:pt x="62" y="198"/>
                </a:cubicBezTo>
                <a:cubicBezTo>
                  <a:pt x="62" y="199"/>
                  <a:pt x="61" y="199"/>
                  <a:pt x="60" y="199"/>
                </a:cubicBezTo>
                <a:cubicBezTo>
                  <a:pt x="60" y="200"/>
                  <a:pt x="62" y="200"/>
                  <a:pt x="62" y="200"/>
                </a:cubicBezTo>
                <a:cubicBezTo>
                  <a:pt x="62" y="201"/>
                  <a:pt x="61" y="200"/>
                  <a:pt x="60" y="201"/>
                </a:cubicBezTo>
                <a:cubicBezTo>
                  <a:pt x="60" y="201"/>
                  <a:pt x="60" y="202"/>
                  <a:pt x="60" y="202"/>
                </a:cubicBezTo>
                <a:cubicBezTo>
                  <a:pt x="61" y="203"/>
                  <a:pt x="61" y="202"/>
                  <a:pt x="61" y="202"/>
                </a:cubicBezTo>
                <a:cubicBezTo>
                  <a:pt x="62" y="203"/>
                  <a:pt x="62" y="204"/>
                  <a:pt x="62" y="205"/>
                </a:cubicBezTo>
                <a:cubicBezTo>
                  <a:pt x="62" y="205"/>
                  <a:pt x="61" y="206"/>
                  <a:pt x="61" y="206"/>
                </a:cubicBezTo>
                <a:cubicBezTo>
                  <a:pt x="59" y="206"/>
                  <a:pt x="58" y="206"/>
                  <a:pt x="56" y="206"/>
                </a:cubicBezTo>
                <a:cubicBezTo>
                  <a:pt x="55" y="206"/>
                  <a:pt x="54" y="207"/>
                  <a:pt x="54" y="209"/>
                </a:cubicBezTo>
                <a:cubicBezTo>
                  <a:pt x="54" y="209"/>
                  <a:pt x="55" y="210"/>
                  <a:pt x="55" y="210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6" y="210"/>
                  <a:pt x="56" y="210"/>
                  <a:pt x="58" y="209"/>
                </a:cubicBezTo>
                <a:cubicBezTo>
                  <a:pt x="58" y="209"/>
                  <a:pt x="58" y="210"/>
                  <a:pt x="59" y="210"/>
                </a:cubicBezTo>
                <a:cubicBezTo>
                  <a:pt x="59" y="210"/>
                  <a:pt x="59" y="211"/>
                  <a:pt x="59" y="211"/>
                </a:cubicBezTo>
                <a:cubicBezTo>
                  <a:pt x="58" y="212"/>
                  <a:pt x="57" y="212"/>
                  <a:pt x="56" y="212"/>
                </a:cubicBezTo>
                <a:cubicBezTo>
                  <a:pt x="56" y="213"/>
                  <a:pt x="57" y="213"/>
                  <a:pt x="56" y="214"/>
                </a:cubicBezTo>
                <a:cubicBezTo>
                  <a:pt x="55" y="214"/>
                  <a:pt x="53" y="213"/>
                  <a:pt x="53" y="214"/>
                </a:cubicBezTo>
                <a:cubicBezTo>
                  <a:pt x="53" y="216"/>
                  <a:pt x="56" y="215"/>
                  <a:pt x="56" y="216"/>
                </a:cubicBezTo>
                <a:cubicBezTo>
                  <a:pt x="57" y="217"/>
                  <a:pt x="54" y="216"/>
                  <a:pt x="54" y="217"/>
                </a:cubicBezTo>
                <a:cubicBezTo>
                  <a:pt x="53" y="217"/>
                  <a:pt x="52" y="218"/>
                  <a:pt x="52" y="219"/>
                </a:cubicBezTo>
                <a:cubicBezTo>
                  <a:pt x="52" y="220"/>
                  <a:pt x="53" y="221"/>
                  <a:pt x="53" y="221"/>
                </a:cubicBezTo>
                <a:cubicBezTo>
                  <a:pt x="52" y="221"/>
                  <a:pt x="51" y="221"/>
                  <a:pt x="50" y="221"/>
                </a:cubicBezTo>
                <a:cubicBezTo>
                  <a:pt x="50" y="221"/>
                  <a:pt x="49" y="221"/>
                  <a:pt x="49" y="221"/>
                </a:cubicBezTo>
                <a:cubicBezTo>
                  <a:pt x="48" y="221"/>
                  <a:pt x="48" y="222"/>
                  <a:pt x="48" y="222"/>
                </a:cubicBezTo>
                <a:cubicBezTo>
                  <a:pt x="49" y="223"/>
                  <a:pt x="50" y="223"/>
                  <a:pt x="51" y="224"/>
                </a:cubicBezTo>
                <a:cubicBezTo>
                  <a:pt x="51" y="224"/>
                  <a:pt x="52" y="225"/>
                  <a:pt x="53" y="225"/>
                </a:cubicBezTo>
                <a:cubicBezTo>
                  <a:pt x="53" y="225"/>
                  <a:pt x="53" y="225"/>
                  <a:pt x="54" y="225"/>
                </a:cubicBezTo>
                <a:cubicBezTo>
                  <a:pt x="56" y="226"/>
                  <a:pt x="58" y="227"/>
                  <a:pt x="60" y="228"/>
                </a:cubicBezTo>
                <a:cubicBezTo>
                  <a:pt x="62" y="229"/>
                  <a:pt x="63" y="230"/>
                  <a:pt x="65" y="232"/>
                </a:cubicBezTo>
                <a:cubicBezTo>
                  <a:pt x="66" y="231"/>
                  <a:pt x="67" y="231"/>
                  <a:pt x="69" y="232"/>
                </a:cubicBezTo>
                <a:cubicBezTo>
                  <a:pt x="70" y="232"/>
                  <a:pt x="71" y="233"/>
                  <a:pt x="72" y="233"/>
                </a:cubicBezTo>
                <a:cubicBezTo>
                  <a:pt x="73" y="234"/>
                  <a:pt x="75" y="232"/>
                  <a:pt x="76" y="233"/>
                </a:cubicBezTo>
                <a:cubicBezTo>
                  <a:pt x="77" y="233"/>
                  <a:pt x="78" y="234"/>
                  <a:pt x="79" y="235"/>
                </a:cubicBezTo>
                <a:cubicBezTo>
                  <a:pt x="80" y="235"/>
                  <a:pt x="81" y="235"/>
                  <a:pt x="82" y="236"/>
                </a:cubicBezTo>
                <a:cubicBezTo>
                  <a:pt x="82" y="236"/>
                  <a:pt x="82" y="237"/>
                  <a:pt x="83" y="237"/>
                </a:cubicBezTo>
                <a:cubicBezTo>
                  <a:pt x="84" y="237"/>
                  <a:pt x="85" y="236"/>
                  <a:pt x="85" y="236"/>
                </a:cubicBezTo>
                <a:cubicBezTo>
                  <a:pt x="86" y="236"/>
                  <a:pt x="86" y="236"/>
                  <a:pt x="87" y="236"/>
                </a:cubicBezTo>
                <a:cubicBezTo>
                  <a:pt x="87" y="236"/>
                  <a:pt x="88" y="236"/>
                  <a:pt x="88" y="236"/>
                </a:cubicBezTo>
                <a:cubicBezTo>
                  <a:pt x="89" y="236"/>
                  <a:pt x="90" y="237"/>
                  <a:pt x="91" y="237"/>
                </a:cubicBezTo>
                <a:cubicBezTo>
                  <a:pt x="91" y="238"/>
                  <a:pt x="90" y="238"/>
                  <a:pt x="91" y="239"/>
                </a:cubicBezTo>
                <a:cubicBezTo>
                  <a:pt x="92" y="240"/>
                  <a:pt x="93" y="240"/>
                  <a:pt x="95" y="241"/>
                </a:cubicBezTo>
                <a:cubicBezTo>
                  <a:pt x="96" y="241"/>
                  <a:pt x="97" y="241"/>
                  <a:pt x="98" y="242"/>
                </a:cubicBezTo>
                <a:cubicBezTo>
                  <a:pt x="98" y="242"/>
                  <a:pt x="98" y="244"/>
                  <a:pt x="99" y="244"/>
                </a:cubicBezTo>
                <a:cubicBezTo>
                  <a:pt x="99" y="245"/>
                  <a:pt x="101" y="245"/>
                  <a:pt x="102" y="245"/>
                </a:cubicBezTo>
                <a:cubicBezTo>
                  <a:pt x="102" y="244"/>
                  <a:pt x="102" y="243"/>
                  <a:pt x="102" y="243"/>
                </a:cubicBezTo>
                <a:cubicBezTo>
                  <a:pt x="102" y="243"/>
                  <a:pt x="103" y="243"/>
                  <a:pt x="104" y="243"/>
                </a:cubicBezTo>
                <a:cubicBezTo>
                  <a:pt x="104" y="242"/>
                  <a:pt x="104" y="242"/>
                  <a:pt x="104" y="241"/>
                </a:cubicBezTo>
                <a:cubicBezTo>
                  <a:pt x="104" y="241"/>
                  <a:pt x="103" y="240"/>
                  <a:pt x="102" y="239"/>
                </a:cubicBezTo>
                <a:cubicBezTo>
                  <a:pt x="102" y="237"/>
                  <a:pt x="101" y="236"/>
                  <a:pt x="100" y="235"/>
                </a:cubicBezTo>
                <a:cubicBezTo>
                  <a:pt x="99" y="234"/>
                  <a:pt x="98" y="234"/>
                  <a:pt x="98" y="233"/>
                </a:cubicBezTo>
                <a:cubicBezTo>
                  <a:pt x="98" y="232"/>
                  <a:pt x="99" y="231"/>
                  <a:pt x="99" y="230"/>
                </a:cubicBezTo>
                <a:cubicBezTo>
                  <a:pt x="98" y="229"/>
                  <a:pt x="98" y="228"/>
                  <a:pt x="97" y="227"/>
                </a:cubicBezTo>
                <a:cubicBezTo>
                  <a:pt x="96" y="226"/>
                  <a:pt x="94" y="226"/>
                  <a:pt x="94" y="225"/>
                </a:cubicBezTo>
                <a:cubicBezTo>
                  <a:pt x="94" y="224"/>
                  <a:pt x="96" y="223"/>
                  <a:pt x="96" y="222"/>
                </a:cubicBezTo>
                <a:cubicBezTo>
                  <a:pt x="97" y="221"/>
                  <a:pt x="97" y="220"/>
                  <a:pt x="98" y="219"/>
                </a:cubicBezTo>
                <a:cubicBezTo>
                  <a:pt x="98" y="219"/>
                  <a:pt x="99" y="219"/>
                  <a:pt x="100" y="219"/>
                </a:cubicBezTo>
                <a:cubicBezTo>
                  <a:pt x="100" y="219"/>
                  <a:pt x="101" y="219"/>
                  <a:pt x="101" y="219"/>
                </a:cubicBezTo>
                <a:cubicBezTo>
                  <a:pt x="101" y="218"/>
                  <a:pt x="101" y="217"/>
                  <a:pt x="102" y="217"/>
                </a:cubicBezTo>
                <a:cubicBezTo>
                  <a:pt x="102" y="217"/>
                  <a:pt x="103" y="218"/>
                  <a:pt x="103" y="218"/>
                </a:cubicBezTo>
                <a:cubicBezTo>
                  <a:pt x="104" y="217"/>
                  <a:pt x="104" y="216"/>
                  <a:pt x="104" y="215"/>
                </a:cubicBezTo>
                <a:cubicBezTo>
                  <a:pt x="104" y="215"/>
                  <a:pt x="103" y="215"/>
                  <a:pt x="103" y="215"/>
                </a:cubicBezTo>
                <a:cubicBezTo>
                  <a:pt x="102" y="215"/>
                  <a:pt x="101" y="215"/>
                  <a:pt x="101" y="214"/>
                </a:cubicBezTo>
                <a:cubicBezTo>
                  <a:pt x="101" y="214"/>
                  <a:pt x="101" y="213"/>
                  <a:pt x="101" y="213"/>
                </a:cubicBezTo>
                <a:cubicBezTo>
                  <a:pt x="101" y="212"/>
                  <a:pt x="103" y="213"/>
                  <a:pt x="103" y="212"/>
                </a:cubicBezTo>
                <a:cubicBezTo>
                  <a:pt x="102" y="210"/>
                  <a:pt x="101" y="209"/>
                  <a:pt x="99" y="207"/>
                </a:cubicBezTo>
                <a:cubicBezTo>
                  <a:pt x="98" y="207"/>
                  <a:pt x="97" y="207"/>
                  <a:pt x="96" y="207"/>
                </a:cubicBezTo>
                <a:cubicBezTo>
                  <a:pt x="96" y="207"/>
                  <a:pt x="96" y="207"/>
                  <a:pt x="96" y="207"/>
                </a:cubicBezTo>
                <a:cubicBezTo>
                  <a:pt x="96" y="207"/>
                  <a:pt x="94" y="207"/>
                  <a:pt x="94" y="206"/>
                </a:cubicBezTo>
                <a:cubicBezTo>
                  <a:pt x="94" y="206"/>
                  <a:pt x="94" y="204"/>
                  <a:pt x="94" y="204"/>
                </a:cubicBezTo>
                <a:cubicBezTo>
                  <a:pt x="93" y="203"/>
                  <a:pt x="91" y="204"/>
                  <a:pt x="91" y="203"/>
                </a:cubicBezTo>
                <a:cubicBezTo>
                  <a:pt x="91" y="202"/>
                  <a:pt x="92" y="201"/>
                  <a:pt x="92" y="199"/>
                </a:cubicBezTo>
                <a:cubicBezTo>
                  <a:pt x="93" y="199"/>
                  <a:pt x="93" y="199"/>
                  <a:pt x="93" y="199"/>
                </a:cubicBezTo>
                <a:cubicBezTo>
                  <a:pt x="93" y="198"/>
                  <a:pt x="92" y="198"/>
                  <a:pt x="92" y="197"/>
                </a:cubicBezTo>
                <a:cubicBezTo>
                  <a:pt x="91" y="196"/>
                  <a:pt x="92" y="195"/>
                  <a:pt x="92" y="194"/>
                </a:cubicBezTo>
                <a:cubicBezTo>
                  <a:pt x="93" y="193"/>
                  <a:pt x="94" y="193"/>
                  <a:pt x="94" y="192"/>
                </a:cubicBezTo>
                <a:cubicBezTo>
                  <a:pt x="94" y="191"/>
                  <a:pt x="94" y="191"/>
                  <a:pt x="94" y="190"/>
                </a:cubicBezTo>
                <a:cubicBezTo>
                  <a:pt x="94" y="190"/>
                  <a:pt x="96" y="190"/>
                  <a:pt x="96" y="190"/>
                </a:cubicBezTo>
                <a:cubicBezTo>
                  <a:pt x="98" y="191"/>
                  <a:pt x="98" y="193"/>
                  <a:pt x="99" y="194"/>
                </a:cubicBezTo>
                <a:cubicBezTo>
                  <a:pt x="99" y="194"/>
                  <a:pt x="100" y="194"/>
                  <a:pt x="101" y="194"/>
                </a:cubicBezTo>
                <a:cubicBezTo>
                  <a:pt x="101" y="193"/>
                  <a:pt x="101" y="193"/>
                  <a:pt x="101" y="192"/>
                </a:cubicBezTo>
                <a:cubicBezTo>
                  <a:pt x="100" y="191"/>
                  <a:pt x="99" y="190"/>
                  <a:pt x="99" y="189"/>
                </a:cubicBezTo>
                <a:cubicBezTo>
                  <a:pt x="99" y="188"/>
                  <a:pt x="100" y="189"/>
                  <a:pt x="101" y="189"/>
                </a:cubicBezTo>
                <a:cubicBezTo>
                  <a:pt x="102" y="189"/>
                  <a:pt x="102" y="189"/>
                  <a:pt x="103" y="188"/>
                </a:cubicBezTo>
                <a:cubicBezTo>
                  <a:pt x="103" y="188"/>
                  <a:pt x="102" y="187"/>
                  <a:pt x="103" y="186"/>
                </a:cubicBezTo>
                <a:cubicBezTo>
                  <a:pt x="104" y="186"/>
                  <a:pt x="106" y="186"/>
                  <a:pt x="107" y="185"/>
                </a:cubicBezTo>
                <a:cubicBezTo>
                  <a:pt x="108" y="185"/>
                  <a:pt x="108" y="183"/>
                  <a:pt x="109" y="183"/>
                </a:cubicBezTo>
                <a:cubicBezTo>
                  <a:pt x="109" y="182"/>
                  <a:pt x="110" y="183"/>
                  <a:pt x="111" y="183"/>
                </a:cubicBezTo>
                <a:cubicBezTo>
                  <a:pt x="112" y="184"/>
                  <a:pt x="111" y="184"/>
                  <a:pt x="111" y="184"/>
                </a:cubicBezTo>
                <a:cubicBezTo>
                  <a:pt x="112" y="185"/>
                  <a:pt x="112" y="185"/>
                  <a:pt x="113" y="184"/>
                </a:cubicBezTo>
                <a:cubicBezTo>
                  <a:pt x="114" y="184"/>
                  <a:pt x="114" y="183"/>
                  <a:pt x="115" y="183"/>
                </a:cubicBezTo>
                <a:cubicBezTo>
                  <a:pt x="115" y="183"/>
                  <a:pt x="116" y="184"/>
                  <a:pt x="116" y="184"/>
                </a:cubicBezTo>
                <a:cubicBezTo>
                  <a:pt x="117" y="184"/>
                  <a:pt x="119" y="184"/>
                  <a:pt x="120" y="184"/>
                </a:cubicBezTo>
                <a:cubicBezTo>
                  <a:pt x="121" y="184"/>
                  <a:pt x="121" y="185"/>
                  <a:pt x="122" y="186"/>
                </a:cubicBezTo>
                <a:cubicBezTo>
                  <a:pt x="123" y="186"/>
                  <a:pt x="125" y="186"/>
                  <a:pt x="125" y="187"/>
                </a:cubicBezTo>
                <a:cubicBezTo>
                  <a:pt x="126" y="188"/>
                  <a:pt x="125" y="189"/>
                  <a:pt x="126" y="190"/>
                </a:cubicBezTo>
                <a:cubicBezTo>
                  <a:pt x="126" y="190"/>
                  <a:pt x="127" y="190"/>
                  <a:pt x="127" y="190"/>
                </a:cubicBezTo>
                <a:cubicBezTo>
                  <a:pt x="128" y="189"/>
                  <a:pt x="126" y="187"/>
                  <a:pt x="127" y="187"/>
                </a:cubicBezTo>
                <a:cubicBezTo>
                  <a:pt x="129" y="187"/>
                  <a:pt x="130" y="190"/>
                  <a:pt x="132" y="190"/>
                </a:cubicBezTo>
                <a:cubicBezTo>
                  <a:pt x="133" y="190"/>
                  <a:pt x="133" y="188"/>
                  <a:pt x="134" y="187"/>
                </a:cubicBezTo>
                <a:cubicBezTo>
                  <a:pt x="135" y="187"/>
                  <a:pt x="136" y="187"/>
                  <a:pt x="138" y="187"/>
                </a:cubicBezTo>
                <a:cubicBezTo>
                  <a:pt x="138" y="187"/>
                  <a:pt x="139" y="188"/>
                  <a:pt x="140" y="187"/>
                </a:cubicBezTo>
                <a:cubicBezTo>
                  <a:pt x="140" y="187"/>
                  <a:pt x="140" y="186"/>
                  <a:pt x="141" y="186"/>
                </a:cubicBezTo>
                <a:cubicBezTo>
                  <a:pt x="141" y="186"/>
                  <a:pt x="143" y="186"/>
                  <a:pt x="143" y="186"/>
                </a:cubicBezTo>
                <a:cubicBezTo>
                  <a:pt x="144" y="187"/>
                  <a:pt x="144" y="188"/>
                  <a:pt x="144" y="189"/>
                </a:cubicBezTo>
                <a:cubicBezTo>
                  <a:pt x="146" y="189"/>
                  <a:pt x="148" y="190"/>
                  <a:pt x="150" y="190"/>
                </a:cubicBezTo>
                <a:cubicBezTo>
                  <a:pt x="151" y="189"/>
                  <a:pt x="150" y="188"/>
                  <a:pt x="151" y="188"/>
                </a:cubicBezTo>
                <a:cubicBezTo>
                  <a:pt x="152" y="188"/>
                  <a:pt x="154" y="189"/>
                  <a:pt x="155" y="189"/>
                </a:cubicBezTo>
                <a:cubicBezTo>
                  <a:pt x="156" y="189"/>
                  <a:pt x="157" y="188"/>
                  <a:pt x="157" y="187"/>
                </a:cubicBezTo>
                <a:cubicBezTo>
                  <a:pt x="157" y="186"/>
                  <a:pt x="158" y="185"/>
                  <a:pt x="157" y="184"/>
                </a:cubicBezTo>
                <a:cubicBezTo>
                  <a:pt x="157" y="184"/>
                  <a:pt x="155" y="184"/>
                  <a:pt x="154" y="184"/>
                </a:cubicBezTo>
                <a:cubicBezTo>
                  <a:pt x="153" y="183"/>
                  <a:pt x="151" y="182"/>
                  <a:pt x="151" y="181"/>
                </a:cubicBezTo>
                <a:cubicBezTo>
                  <a:pt x="152" y="180"/>
                  <a:pt x="153" y="180"/>
                  <a:pt x="154" y="179"/>
                </a:cubicBezTo>
                <a:cubicBezTo>
                  <a:pt x="154" y="179"/>
                  <a:pt x="153" y="178"/>
                  <a:pt x="153" y="177"/>
                </a:cubicBezTo>
                <a:cubicBezTo>
                  <a:pt x="153" y="176"/>
                  <a:pt x="154" y="175"/>
                  <a:pt x="155" y="175"/>
                </a:cubicBezTo>
                <a:cubicBezTo>
                  <a:pt x="156" y="175"/>
                  <a:pt x="157" y="176"/>
                  <a:pt x="158" y="176"/>
                </a:cubicBezTo>
                <a:cubicBezTo>
                  <a:pt x="159" y="175"/>
                  <a:pt x="157" y="175"/>
                  <a:pt x="157" y="174"/>
                </a:cubicBezTo>
                <a:cubicBezTo>
                  <a:pt x="156" y="174"/>
                  <a:pt x="155" y="174"/>
                  <a:pt x="155" y="174"/>
                </a:cubicBezTo>
                <a:cubicBezTo>
                  <a:pt x="154" y="173"/>
                  <a:pt x="155" y="173"/>
                  <a:pt x="155" y="173"/>
                </a:cubicBezTo>
                <a:cubicBezTo>
                  <a:pt x="155" y="172"/>
                  <a:pt x="154" y="173"/>
                  <a:pt x="153" y="173"/>
                </a:cubicBezTo>
                <a:cubicBezTo>
                  <a:pt x="152" y="172"/>
                  <a:pt x="152" y="170"/>
                  <a:pt x="153" y="170"/>
                </a:cubicBezTo>
                <a:cubicBezTo>
                  <a:pt x="154" y="169"/>
                  <a:pt x="156" y="170"/>
                  <a:pt x="157" y="169"/>
                </a:cubicBezTo>
                <a:cubicBezTo>
                  <a:pt x="158" y="169"/>
                  <a:pt x="159" y="169"/>
                  <a:pt x="160" y="169"/>
                </a:cubicBezTo>
                <a:cubicBezTo>
                  <a:pt x="162" y="169"/>
                  <a:pt x="164" y="169"/>
                  <a:pt x="166" y="168"/>
                </a:cubicBezTo>
                <a:cubicBezTo>
                  <a:pt x="168" y="167"/>
                  <a:pt x="170" y="167"/>
                  <a:pt x="172" y="167"/>
                </a:cubicBezTo>
                <a:cubicBezTo>
                  <a:pt x="172" y="166"/>
                  <a:pt x="173" y="165"/>
                  <a:pt x="174" y="165"/>
                </a:cubicBezTo>
                <a:cubicBezTo>
                  <a:pt x="174" y="164"/>
                  <a:pt x="175" y="165"/>
                  <a:pt x="175" y="165"/>
                </a:cubicBezTo>
                <a:cubicBezTo>
                  <a:pt x="179" y="164"/>
                  <a:pt x="182" y="164"/>
                  <a:pt x="185" y="163"/>
                </a:cubicBezTo>
                <a:cubicBezTo>
                  <a:pt x="186" y="163"/>
                  <a:pt x="184" y="161"/>
                  <a:pt x="185" y="161"/>
                </a:cubicBezTo>
                <a:cubicBezTo>
                  <a:pt x="186" y="160"/>
                  <a:pt x="187" y="160"/>
                  <a:pt x="188" y="160"/>
                </a:cubicBezTo>
                <a:cubicBezTo>
                  <a:pt x="190" y="160"/>
                  <a:pt x="192" y="161"/>
                  <a:pt x="194" y="162"/>
                </a:cubicBezTo>
                <a:cubicBezTo>
                  <a:pt x="195" y="162"/>
                  <a:pt x="196" y="161"/>
                  <a:pt x="197" y="161"/>
                </a:cubicBezTo>
                <a:cubicBezTo>
                  <a:pt x="197" y="162"/>
                  <a:pt x="197" y="164"/>
                  <a:pt x="198" y="165"/>
                </a:cubicBezTo>
                <a:cubicBezTo>
                  <a:pt x="198" y="165"/>
                  <a:pt x="199" y="165"/>
                  <a:pt x="199" y="166"/>
                </a:cubicBezTo>
                <a:cubicBezTo>
                  <a:pt x="199" y="166"/>
                  <a:pt x="198" y="167"/>
                  <a:pt x="199" y="168"/>
                </a:cubicBezTo>
                <a:cubicBezTo>
                  <a:pt x="199" y="168"/>
                  <a:pt x="200" y="168"/>
                  <a:pt x="201" y="168"/>
                </a:cubicBezTo>
                <a:cubicBezTo>
                  <a:pt x="201" y="168"/>
                  <a:pt x="202" y="167"/>
                  <a:pt x="202" y="167"/>
                </a:cubicBezTo>
                <a:cubicBezTo>
                  <a:pt x="202" y="167"/>
                  <a:pt x="203" y="168"/>
                  <a:pt x="203" y="168"/>
                </a:cubicBezTo>
                <a:cubicBezTo>
                  <a:pt x="203" y="167"/>
                  <a:pt x="203" y="166"/>
                  <a:pt x="204" y="166"/>
                </a:cubicBezTo>
                <a:cubicBezTo>
                  <a:pt x="205" y="167"/>
                  <a:pt x="204" y="169"/>
                  <a:pt x="205" y="170"/>
                </a:cubicBezTo>
                <a:cubicBezTo>
                  <a:pt x="205" y="170"/>
                  <a:pt x="206" y="170"/>
                  <a:pt x="206" y="169"/>
                </a:cubicBezTo>
                <a:cubicBezTo>
                  <a:pt x="207" y="169"/>
                  <a:pt x="206" y="168"/>
                  <a:pt x="206" y="168"/>
                </a:cubicBezTo>
                <a:cubicBezTo>
                  <a:pt x="207" y="168"/>
                  <a:pt x="209" y="169"/>
                  <a:pt x="210" y="169"/>
                </a:cubicBezTo>
                <a:cubicBezTo>
                  <a:pt x="211" y="169"/>
                  <a:pt x="209" y="170"/>
                  <a:pt x="210" y="171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11" y="172"/>
                  <a:pt x="212" y="170"/>
                  <a:pt x="213" y="170"/>
                </a:cubicBezTo>
                <a:cubicBezTo>
                  <a:pt x="213" y="170"/>
                  <a:pt x="214" y="172"/>
                  <a:pt x="214" y="172"/>
                </a:cubicBezTo>
                <a:cubicBezTo>
                  <a:pt x="214" y="170"/>
                  <a:pt x="218" y="170"/>
                  <a:pt x="218" y="169"/>
                </a:cubicBezTo>
                <a:cubicBezTo>
                  <a:pt x="221" y="168"/>
                  <a:pt x="222" y="167"/>
                  <a:pt x="224" y="167"/>
                </a:cubicBezTo>
                <a:cubicBezTo>
                  <a:pt x="225" y="167"/>
                  <a:pt x="223" y="168"/>
                  <a:pt x="223" y="169"/>
                </a:cubicBezTo>
                <a:cubicBezTo>
                  <a:pt x="224" y="170"/>
                  <a:pt x="224" y="170"/>
                  <a:pt x="226" y="171"/>
                </a:cubicBezTo>
                <a:cubicBezTo>
                  <a:pt x="227" y="172"/>
                  <a:pt x="228" y="172"/>
                  <a:pt x="229" y="173"/>
                </a:cubicBezTo>
                <a:cubicBezTo>
                  <a:pt x="234" y="178"/>
                  <a:pt x="237" y="184"/>
                  <a:pt x="242" y="189"/>
                </a:cubicBezTo>
                <a:cubicBezTo>
                  <a:pt x="243" y="189"/>
                  <a:pt x="243" y="188"/>
                  <a:pt x="244" y="187"/>
                </a:cubicBezTo>
                <a:cubicBezTo>
                  <a:pt x="244" y="187"/>
                  <a:pt x="243" y="187"/>
                  <a:pt x="243" y="186"/>
                </a:cubicBezTo>
                <a:cubicBezTo>
                  <a:pt x="244" y="186"/>
                  <a:pt x="245" y="186"/>
                  <a:pt x="245" y="186"/>
                </a:cubicBezTo>
                <a:cubicBezTo>
                  <a:pt x="246" y="186"/>
                  <a:pt x="247" y="187"/>
                  <a:pt x="247" y="188"/>
                </a:cubicBezTo>
                <a:cubicBezTo>
                  <a:pt x="248" y="188"/>
                  <a:pt x="247" y="188"/>
                  <a:pt x="247" y="189"/>
                </a:cubicBezTo>
                <a:cubicBezTo>
                  <a:pt x="247" y="189"/>
                  <a:pt x="248" y="188"/>
                  <a:pt x="248" y="189"/>
                </a:cubicBezTo>
                <a:cubicBezTo>
                  <a:pt x="249" y="189"/>
                  <a:pt x="248" y="189"/>
                  <a:pt x="248" y="189"/>
                </a:cubicBezTo>
                <a:cubicBezTo>
                  <a:pt x="250" y="190"/>
                  <a:pt x="252" y="189"/>
                  <a:pt x="254" y="189"/>
                </a:cubicBezTo>
                <a:cubicBezTo>
                  <a:pt x="255" y="189"/>
                  <a:pt x="255" y="187"/>
                  <a:pt x="256" y="187"/>
                </a:cubicBezTo>
                <a:cubicBezTo>
                  <a:pt x="258" y="188"/>
                  <a:pt x="260" y="189"/>
                  <a:pt x="261" y="190"/>
                </a:cubicBezTo>
                <a:cubicBezTo>
                  <a:pt x="262" y="191"/>
                  <a:pt x="261" y="192"/>
                  <a:pt x="262" y="193"/>
                </a:cubicBezTo>
                <a:cubicBezTo>
                  <a:pt x="263" y="193"/>
                  <a:pt x="264" y="192"/>
                  <a:pt x="266" y="193"/>
                </a:cubicBezTo>
                <a:cubicBezTo>
                  <a:pt x="266" y="193"/>
                  <a:pt x="266" y="194"/>
                  <a:pt x="266" y="194"/>
                </a:cubicBezTo>
                <a:cubicBezTo>
                  <a:pt x="267" y="195"/>
                  <a:pt x="267" y="195"/>
                  <a:pt x="269" y="196"/>
                </a:cubicBezTo>
                <a:cubicBezTo>
                  <a:pt x="270" y="195"/>
                  <a:pt x="271" y="197"/>
                  <a:pt x="272" y="196"/>
                </a:cubicBezTo>
                <a:cubicBezTo>
                  <a:pt x="272" y="196"/>
                  <a:pt x="272" y="194"/>
                  <a:pt x="273" y="194"/>
                </a:cubicBezTo>
                <a:cubicBezTo>
                  <a:pt x="274" y="194"/>
                  <a:pt x="273" y="195"/>
                  <a:pt x="273" y="196"/>
                </a:cubicBezTo>
                <a:cubicBezTo>
                  <a:pt x="274" y="197"/>
                  <a:pt x="275" y="198"/>
                  <a:pt x="277" y="199"/>
                </a:cubicBezTo>
                <a:cubicBezTo>
                  <a:pt x="277" y="199"/>
                  <a:pt x="279" y="199"/>
                  <a:pt x="280" y="199"/>
                </a:cubicBezTo>
                <a:cubicBezTo>
                  <a:pt x="280" y="198"/>
                  <a:pt x="282" y="197"/>
                  <a:pt x="282" y="197"/>
                </a:cubicBezTo>
                <a:cubicBezTo>
                  <a:pt x="283" y="196"/>
                  <a:pt x="285" y="197"/>
                  <a:pt x="286" y="196"/>
                </a:cubicBezTo>
                <a:cubicBezTo>
                  <a:pt x="287" y="195"/>
                  <a:pt x="288" y="194"/>
                  <a:pt x="288" y="194"/>
                </a:cubicBezTo>
                <a:cubicBezTo>
                  <a:pt x="290" y="193"/>
                  <a:pt x="291" y="192"/>
                  <a:pt x="292" y="191"/>
                </a:cubicBezTo>
                <a:cubicBezTo>
                  <a:pt x="293" y="191"/>
                  <a:pt x="293" y="191"/>
                  <a:pt x="294" y="191"/>
                </a:cubicBezTo>
                <a:cubicBezTo>
                  <a:pt x="295" y="191"/>
                  <a:pt x="295" y="190"/>
                  <a:pt x="295" y="190"/>
                </a:cubicBezTo>
                <a:cubicBezTo>
                  <a:pt x="296" y="189"/>
                  <a:pt x="296" y="190"/>
                  <a:pt x="297" y="190"/>
                </a:cubicBezTo>
                <a:cubicBezTo>
                  <a:pt x="298" y="190"/>
                  <a:pt x="298" y="189"/>
                  <a:pt x="298" y="189"/>
                </a:cubicBezTo>
                <a:cubicBezTo>
                  <a:pt x="299" y="189"/>
                  <a:pt x="299" y="189"/>
                  <a:pt x="299" y="189"/>
                </a:cubicBezTo>
                <a:cubicBezTo>
                  <a:pt x="300" y="189"/>
                  <a:pt x="300" y="189"/>
                  <a:pt x="301" y="189"/>
                </a:cubicBezTo>
                <a:cubicBezTo>
                  <a:pt x="301" y="189"/>
                  <a:pt x="301" y="190"/>
                  <a:pt x="302" y="190"/>
                </a:cubicBezTo>
                <a:cubicBezTo>
                  <a:pt x="304" y="190"/>
                  <a:pt x="306" y="190"/>
                  <a:pt x="307" y="190"/>
                </a:cubicBezTo>
                <a:cubicBezTo>
                  <a:pt x="308" y="190"/>
                  <a:pt x="307" y="191"/>
                  <a:pt x="307" y="191"/>
                </a:cubicBezTo>
                <a:cubicBezTo>
                  <a:pt x="308" y="192"/>
                  <a:pt x="308" y="193"/>
                  <a:pt x="309" y="193"/>
                </a:cubicBezTo>
                <a:cubicBezTo>
                  <a:pt x="310" y="194"/>
                  <a:pt x="312" y="194"/>
                  <a:pt x="313" y="194"/>
                </a:cubicBezTo>
                <a:cubicBezTo>
                  <a:pt x="314" y="194"/>
                  <a:pt x="315" y="194"/>
                  <a:pt x="316" y="194"/>
                </a:cubicBezTo>
                <a:cubicBezTo>
                  <a:pt x="317" y="194"/>
                  <a:pt x="319" y="194"/>
                  <a:pt x="320" y="194"/>
                </a:cubicBezTo>
                <a:cubicBezTo>
                  <a:pt x="321" y="194"/>
                  <a:pt x="322" y="195"/>
                  <a:pt x="322" y="195"/>
                </a:cubicBezTo>
                <a:cubicBezTo>
                  <a:pt x="323" y="195"/>
                  <a:pt x="324" y="194"/>
                  <a:pt x="324" y="194"/>
                </a:cubicBezTo>
                <a:cubicBezTo>
                  <a:pt x="325" y="193"/>
                  <a:pt x="326" y="192"/>
                  <a:pt x="325" y="192"/>
                </a:cubicBezTo>
                <a:cubicBezTo>
                  <a:pt x="325" y="191"/>
                  <a:pt x="324" y="190"/>
                  <a:pt x="324" y="190"/>
                </a:cubicBezTo>
                <a:cubicBezTo>
                  <a:pt x="324" y="189"/>
                  <a:pt x="323" y="188"/>
                  <a:pt x="323" y="187"/>
                </a:cubicBezTo>
                <a:cubicBezTo>
                  <a:pt x="323" y="186"/>
                  <a:pt x="323" y="185"/>
                  <a:pt x="324" y="184"/>
                </a:cubicBezTo>
                <a:cubicBezTo>
                  <a:pt x="324" y="184"/>
                  <a:pt x="324" y="184"/>
                  <a:pt x="325" y="184"/>
                </a:cubicBezTo>
                <a:cubicBezTo>
                  <a:pt x="325" y="183"/>
                  <a:pt x="324" y="181"/>
                  <a:pt x="325" y="180"/>
                </a:cubicBezTo>
                <a:cubicBezTo>
                  <a:pt x="327" y="180"/>
                  <a:pt x="328" y="182"/>
                  <a:pt x="330" y="183"/>
                </a:cubicBezTo>
                <a:cubicBezTo>
                  <a:pt x="331" y="183"/>
                  <a:pt x="333" y="182"/>
                  <a:pt x="334" y="182"/>
                </a:cubicBezTo>
                <a:cubicBezTo>
                  <a:pt x="335" y="182"/>
                  <a:pt x="336" y="184"/>
                  <a:pt x="337" y="184"/>
                </a:cubicBezTo>
                <a:cubicBezTo>
                  <a:pt x="338" y="184"/>
                  <a:pt x="340" y="184"/>
                  <a:pt x="340" y="184"/>
                </a:cubicBezTo>
                <a:cubicBezTo>
                  <a:pt x="341" y="185"/>
                  <a:pt x="343" y="185"/>
                  <a:pt x="343" y="186"/>
                </a:cubicBezTo>
                <a:cubicBezTo>
                  <a:pt x="343" y="187"/>
                  <a:pt x="343" y="189"/>
                  <a:pt x="343" y="190"/>
                </a:cubicBezTo>
                <a:cubicBezTo>
                  <a:pt x="344" y="191"/>
                  <a:pt x="345" y="192"/>
                  <a:pt x="346" y="192"/>
                </a:cubicBezTo>
                <a:cubicBezTo>
                  <a:pt x="347" y="193"/>
                  <a:pt x="348" y="192"/>
                  <a:pt x="349" y="192"/>
                </a:cubicBezTo>
                <a:cubicBezTo>
                  <a:pt x="349" y="192"/>
                  <a:pt x="348" y="192"/>
                  <a:pt x="349" y="192"/>
                </a:cubicBezTo>
                <a:cubicBezTo>
                  <a:pt x="349" y="193"/>
                  <a:pt x="350" y="193"/>
                  <a:pt x="351" y="193"/>
                </a:cubicBezTo>
                <a:cubicBezTo>
                  <a:pt x="353" y="193"/>
                  <a:pt x="354" y="193"/>
                  <a:pt x="356" y="192"/>
                </a:cubicBezTo>
                <a:cubicBezTo>
                  <a:pt x="357" y="192"/>
                  <a:pt x="357" y="192"/>
                  <a:pt x="357" y="192"/>
                </a:cubicBezTo>
                <a:cubicBezTo>
                  <a:pt x="359" y="192"/>
                  <a:pt x="362" y="192"/>
                  <a:pt x="364" y="192"/>
                </a:cubicBezTo>
                <a:cubicBezTo>
                  <a:pt x="365" y="192"/>
                  <a:pt x="366" y="193"/>
                  <a:pt x="367" y="193"/>
                </a:cubicBezTo>
                <a:cubicBezTo>
                  <a:pt x="368" y="193"/>
                  <a:pt x="370" y="193"/>
                  <a:pt x="371" y="194"/>
                </a:cubicBezTo>
                <a:cubicBezTo>
                  <a:pt x="371" y="194"/>
                  <a:pt x="370" y="195"/>
                  <a:pt x="371" y="196"/>
                </a:cubicBezTo>
                <a:cubicBezTo>
                  <a:pt x="371" y="197"/>
                  <a:pt x="372" y="198"/>
                  <a:pt x="373" y="198"/>
                </a:cubicBezTo>
                <a:cubicBezTo>
                  <a:pt x="376" y="199"/>
                  <a:pt x="378" y="198"/>
                  <a:pt x="381" y="198"/>
                </a:cubicBezTo>
                <a:cubicBezTo>
                  <a:pt x="382" y="198"/>
                  <a:pt x="383" y="199"/>
                  <a:pt x="383" y="199"/>
                </a:cubicBezTo>
                <a:cubicBezTo>
                  <a:pt x="384" y="198"/>
                  <a:pt x="385" y="197"/>
                  <a:pt x="386" y="197"/>
                </a:cubicBezTo>
                <a:cubicBezTo>
                  <a:pt x="387" y="197"/>
                  <a:pt x="389" y="197"/>
                  <a:pt x="390" y="197"/>
                </a:cubicBezTo>
                <a:cubicBezTo>
                  <a:pt x="391" y="197"/>
                  <a:pt x="392" y="196"/>
                  <a:pt x="392" y="196"/>
                </a:cubicBezTo>
                <a:cubicBezTo>
                  <a:pt x="393" y="195"/>
                  <a:pt x="394" y="195"/>
                  <a:pt x="394" y="194"/>
                </a:cubicBezTo>
                <a:cubicBezTo>
                  <a:pt x="395" y="194"/>
                  <a:pt x="396" y="193"/>
                  <a:pt x="397" y="193"/>
                </a:cubicBezTo>
                <a:cubicBezTo>
                  <a:pt x="398" y="193"/>
                  <a:pt x="399" y="192"/>
                  <a:pt x="400" y="192"/>
                </a:cubicBezTo>
                <a:cubicBezTo>
                  <a:pt x="401" y="192"/>
                  <a:pt x="402" y="193"/>
                  <a:pt x="403" y="194"/>
                </a:cubicBezTo>
                <a:cubicBezTo>
                  <a:pt x="404" y="194"/>
                  <a:pt x="405" y="194"/>
                  <a:pt x="406" y="194"/>
                </a:cubicBezTo>
                <a:cubicBezTo>
                  <a:pt x="407" y="194"/>
                  <a:pt x="408" y="194"/>
                  <a:pt x="408" y="194"/>
                </a:cubicBezTo>
                <a:cubicBezTo>
                  <a:pt x="409" y="194"/>
                  <a:pt x="410" y="195"/>
                  <a:pt x="410" y="195"/>
                </a:cubicBezTo>
                <a:cubicBezTo>
                  <a:pt x="412" y="195"/>
                  <a:pt x="414" y="196"/>
                  <a:pt x="416" y="196"/>
                </a:cubicBezTo>
                <a:cubicBezTo>
                  <a:pt x="418" y="195"/>
                  <a:pt x="420" y="194"/>
                  <a:pt x="421" y="193"/>
                </a:cubicBezTo>
                <a:cubicBezTo>
                  <a:pt x="421" y="193"/>
                  <a:pt x="421" y="192"/>
                  <a:pt x="421" y="192"/>
                </a:cubicBezTo>
                <a:cubicBezTo>
                  <a:pt x="421" y="191"/>
                  <a:pt x="422" y="191"/>
                  <a:pt x="422" y="190"/>
                </a:cubicBezTo>
                <a:cubicBezTo>
                  <a:pt x="422" y="188"/>
                  <a:pt x="421" y="187"/>
                  <a:pt x="422" y="185"/>
                </a:cubicBezTo>
                <a:cubicBezTo>
                  <a:pt x="423" y="184"/>
                  <a:pt x="424" y="184"/>
                  <a:pt x="424" y="182"/>
                </a:cubicBezTo>
                <a:cubicBezTo>
                  <a:pt x="425" y="181"/>
                  <a:pt x="425" y="179"/>
                  <a:pt x="424" y="178"/>
                </a:cubicBezTo>
                <a:cubicBezTo>
                  <a:pt x="423" y="178"/>
                  <a:pt x="423" y="179"/>
                  <a:pt x="422" y="179"/>
                </a:cubicBezTo>
                <a:cubicBezTo>
                  <a:pt x="421" y="179"/>
                  <a:pt x="420" y="178"/>
                  <a:pt x="421" y="178"/>
                </a:cubicBezTo>
                <a:cubicBezTo>
                  <a:pt x="421" y="177"/>
                  <a:pt x="422" y="176"/>
                  <a:pt x="423" y="175"/>
                </a:cubicBezTo>
                <a:cubicBezTo>
                  <a:pt x="424" y="175"/>
                  <a:pt x="425" y="175"/>
                  <a:pt x="426" y="175"/>
                </a:cubicBezTo>
                <a:cubicBezTo>
                  <a:pt x="427" y="175"/>
                  <a:pt x="428" y="174"/>
                  <a:pt x="429" y="174"/>
                </a:cubicBezTo>
                <a:cubicBezTo>
                  <a:pt x="431" y="174"/>
                  <a:pt x="433" y="173"/>
                  <a:pt x="435" y="173"/>
                </a:cubicBezTo>
                <a:cubicBezTo>
                  <a:pt x="437" y="173"/>
                  <a:pt x="438" y="174"/>
                  <a:pt x="439" y="174"/>
                </a:cubicBezTo>
                <a:cubicBezTo>
                  <a:pt x="440" y="175"/>
                  <a:pt x="440" y="175"/>
                  <a:pt x="441" y="175"/>
                </a:cubicBezTo>
                <a:cubicBezTo>
                  <a:pt x="442" y="175"/>
                  <a:pt x="442" y="174"/>
                  <a:pt x="442" y="174"/>
                </a:cubicBezTo>
                <a:cubicBezTo>
                  <a:pt x="444" y="175"/>
                  <a:pt x="446" y="176"/>
                  <a:pt x="447" y="177"/>
                </a:cubicBezTo>
                <a:cubicBezTo>
                  <a:pt x="448" y="178"/>
                  <a:pt x="448" y="179"/>
                  <a:pt x="449" y="180"/>
                </a:cubicBezTo>
                <a:cubicBezTo>
                  <a:pt x="449" y="180"/>
                  <a:pt x="450" y="180"/>
                  <a:pt x="450" y="180"/>
                </a:cubicBezTo>
                <a:cubicBezTo>
                  <a:pt x="450" y="181"/>
                  <a:pt x="449" y="181"/>
                  <a:pt x="449" y="181"/>
                </a:cubicBezTo>
                <a:cubicBezTo>
                  <a:pt x="450" y="183"/>
                  <a:pt x="452" y="184"/>
                  <a:pt x="453" y="185"/>
                </a:cubicBezTo>
                <a:cubicBezTo>
                  <a:pt x="453" y="186"/>
                  <a:pt x="453" y="186"/>
                  <a:pt x="453" y="187"/>
                </a:cubicBezTo>
                <a:cubicBezTo>
                  <a:pt x="453" y="187"/>
                  <a:pt x="454" y="188"/>
                  <a:pt x="455" y="188"/>
                </a:cubicBezTo>
                <a:cubicBezTo>
                  <a:pt x="455" y="189"/>
                  <a:pt x="456" y="190"/>
                  <a:pt x="456" y="192"/>
                </a:cubicBezTo>
                <a:cubicBezTo>
                  <a:pt x="457" y="192"/>
                  <a:pt x="458" y="192"/>
                  <a:pt x="458" y="192"/>
                </a:cubicBezTo>
                <a:cubicBezTo>
                  <a:pt x="458" y="193"/>
                  <a:pt x="458" y="193"/>
                  <a:pt x="458" y="193"/>
                </a:cubicBezTo>
                <a:cubicBezTo>
                  <a:pt x="458" y="194"/>
                  <a:pt x="458" y="195"/>
                  <a:pt x="459" y="195"/>
                </a:cubicBezTo>
                <a:cubicBezTo>
                  <a:pt x="460" y="196"/>
                  <a:pt x="462" y="195"/>
                  <a:pt x="463" y="196"/>
                </a:cubicBezTo>
                <a:cubicBezTo>
                  <a:pt x="464" y="196"/>
                  <a:pt x="465" y="197"/>
                  <a:pt x="466" y="197"/>
                </a:cubicBezTo>
                <a:cubicBezTo>
                  <a:pt x="467" y="197"/>
                  <a:pt x="467" y="196"/>
                  <a:pt x="468" y="197"/>
                </a:cubicBezTo>
                <a:cubicBezTo>
                  <a:pt x="469" y="197"/>
                  <a:pt x="470" y="199"/>
                  <a:pt x="472" y="200"/>
                </a:cubicBezTo>
                <a:cubicBezTo>
                  <a:pt x="472" y="200"/>
                  <a:pt x="473" y="200"/>
                  <a:pt x="474" y="200"/>
                </a:cubicBezTo>
                <a:cubicBezTo>
                  <a:pt x="474" y="201"/>
                  <a:pt x="474" y="202"/>
                  <a:pt x="475" y="203"/>
                </a:cubicBezTo>
                <a:cubicBezTo>
                  <a:pt x="475" y="203"/>
                  <a:pt x="474" y="204"/>
                  <a:pt x="475" y="205"/>
                </a:cubicBezTo>
                <a:cubicBezTo>
                  <a:pt x="475" y="206"/>
                  <a:pt x="476" y="207"/>
                  <a:pt x="477" y="207"/>
                </a:cubicBezTo>
                <a:cubicBezTo>
                  <a:pt x="479" y="208"/>
                  <a:pt x="482" y="207"/>
                  <a:pt x="484" y="207"/>
                </a:cubicBezTo>
                <a:cubicBezTo>
                  <a:pt x="485" y="207"/>
                  <a:pt x="485" y="206"/>
                  <a:pt x="486" y="205"/>
                </a:cubicBezTo>
                <a:cubicBezTo>
                  <a:pt x="488" y="205"/>
                  <a:pt x="491" y="204"/>
                  <a:pt x="493" y="203"/>
                </a:cubicBezTo>
                <a:cubicBezTo>
                  <a:pt x="494" y="203"/>
                  <a:pt x="493" y="205"/>
                  <a:pt x="494" y="205"/>
                </a:cubicBezTo>
                <a:cubicBezTo>
                  <a:pt x="494" y="206"/>
                  <a:pt x="495" y="207"/>
                  <a:pt x="495" y="208"/>
                </a:cubicBezTo>
                <a:cubicBezTo>
                  <a:pt x="495" y="209"/>
                  <a:pt x="493" y="210"/>
                  <a:pt x="493" y="211"/>
                </a:cubicBezTo>
                <a:cubicBezTo>
                  <a:pt x="493" y="212"/>
                  <a:pt x="493" y="213"/>
                  <a:pt x="493" y="215"/>
                </a:cubicBezTo>
                <a:cubicBezTo>
                  <a:pt x="493" y="216"/>
                  <a:pt x="493" y="216"/>
                  <a:pt x="493" y="217"/>
                </a:cubicBezTo>
                <a:cubicBezTo>
                  <a:pt x="493" y="218"/>
                  <a:pt x="493" y="219"/>
                  <a:pt x="493" y="220"/>
                </a:cubicBezTo>
                <a:cubicBezTo>
                  <a:pt x="493" y="220"/>
                  <a:pt x="492" y="220"/>
                  <a:pt x="492" y="221"/>
                </a:cubicBezTo>
                <a:cubicBezTo>
                  <a:pt x="492" y="221"/>
                  <a:pt x="492" y="222"/>
                  <a:pt x="491" y="223"/>
                </a:cubicBezTo>
                <a:cubicBezTo>
                  <a:pt x="491" y="223"/>
                  <a:pt x="490" y="223"/>
                  <a:pt x="490" y="223"/>
                </a:cubicBezTo>
                <a:cubicBezTo>
                  <a:pt x="488" y="223"/>
                  <a:pt x="487" y="222"/>
                  <a:pt x="486" y="222"/>
                </a:cubicBezTo>
                <a:cubicBezTo>
                  <a:pt x="485" y="222"/>
                  <a:pt x="485" y="223"/>
                  <a:pt x="485" y="224"/>
                </a:cubicBezTo>
                <a:cubicBezTo>
                  <a:pt x="484" y="224"/>
                  <a:pt x="483" y="224"/>
                  <a:pt x="482" y="225"/>
                </a:cubicBezTo>
                <a:cubicBezTo>
                  <a:pt x="482" y="225"/>
                  <a:pt x="482" y="225"/>
                  <a:pt x="483" y="225"/>
                </a:cubicBezTo>
                <a:cubicBezTo>
                  <a:pt x="483" y="227"/>
                  <a:pt x="485" y="228"/>
                  <a:pt x="485" y="229"/>
                </a:cubicBezTo>
                <a:cubicBezTo>
                  <a:pt x="485" y="231"/>
                  <a:pt x="485" y="233"/>
                  <a:pt x="485" y="235"/>
                </a:cubicBezTo>
                <a:cubicBezTo>
                  <a:pt x="485" y="236"/>
                  <a:pt x="484" y="236"/>
                  <a:pt x="483" y="236"/>
                </a:cubicBezTo>
                <a:cubicBezTo>
                  <a:pt x="483" y="237"/>
                  <a:pt x="483" y="237"/>
                  <a:pt x="483" y="238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Freeform 1230"/>
          <p:cNvSpPr>
            <a:spLocks/>
          </p:cNvSpPr>
          <p:nvPr/>
        </p:nvSpPr>
        <p:spPr bwMode="auto">
          <a:xfrm>
            <a:off x="7346950" y="2481263"/>
            <a:ext cx="44450" cy="22225"/>
          </a:xfrm>
          <a:custGeom>
            <a:avLst/>
            <a:gdLst>
              <a:gd name="T0" fmla="*/ 216104771 w 8"/>
              <a:gd name="T1" fmla="*/ 30870521 h 4"/>
              <a:gd name="T2" fmla="*/ 246975282 w 8"/>
              <a:gd name="T3" fmla="*/ 30870521 h 4"/>
              <a:gd name="T4" fmla="*/ 216104771 w 8"/>
              <a:gd name="T5" fmla="*/ 61746599 h 4"/>
              <a:gd name="T6" fmla="*/ 61746599 w 8"/>
              <a:gd name="T7" fmla="*/ 123487641 h 4"/>
              <a:gd name="T8" fmla="*/ 30870521 w 8"/>
              <a:gd name="T9" fmla="*/ 92617130 h 4"/>
              <a:gd name="T10" fmla="*/ 0 w 8"/>
              <a:gd name="T11" fmla="*/ 61746599 h 4"/>
              <a:gd name="T12" fmla="*/ 30870521 w 8"/>
              <a:gd name="T13" fmla="*/ 0 h 4"/>
              <a:gd name="T14" fmla="*/ 92617130 w 8"/>
              <a:gd name="T15" fmla="*/ 0 h 4"/>
              <a:gd name="T16" fmla="*/ 185228705 w 8"/>
              <a:gd name="T17" fmla="*/ 30870521 h 4"/>
              <a:gd name="T18" fmla="*/ 216104771 w 8"/>
              <a:gd name="T19" fmla="*/ 30870521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4"/>
              <a:gd name="T32" fmla="*/ 8 w 8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4">
                <a:moveTo>
                  <a:pt x="7" y="1"/>
                </a:moveTo>
                <a:cubicBezTo>
                  <a:pt x="8" y="1"/>
                  <a:pt x="8" y="1"/>
                  <a:pt x="8" y="1"/>
                </a:cubicBezTo>
                <a:cubicBezTo>
                  <a:pt x="8" y="2"/>
                  <a:pt x="7" y="2"/>
                  <a:pt x="7" y="2"/>
                </a:cubicBezTo>
                <a:cubicBezTo>
                  <a:pt x="5" y="3"/>
                  <a:pt x="4" y="3"/>
                  <a:pt x="2" y="4"/>
                </a:cubicBezTo>
                <a:cubicBezTo>
                  <a:pt x="2" y="4"/>
                  <a:pt x="1" y="4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3" y="0"/>
                </a:cubicBezTo>
                <a:cubicBezTo>
                  <a:pt x="4" y="0"/>
                  <a:pt x="5" y="0"/>
                  <a:pt x="6" y="1"/>
                </a:cubicBezTo>
                <a:cubicBezTo>
                  <a:pt x="6" y="1"/>
                  <a:pt x="7" y="1"/>
                  <a:pt x="7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8" name="Freeform 1231"/>
          <p:cNvSpPr>
            <a:spLocks/>
          </p:cNvSpPr>
          <p:nvPr/>
        </p:nvSpPr>
        <p:spPr bwMode="auto">
          <a:xfrm>
            <a:off x="7572375" y="2432050"/>
            <a:ext cx="66675" cy="22225"/>
          </a:xfrm>
          <a:custGeom>
            <a:avLst/>
            <a:gdLst>
              <a:gd name="T0" fmla="*/ 92617145 w 12"/>
              <a:gd name="T1" fmla="*/ 30870521 h 4"/>
              <a:gd name="T2" fmla="*/ 277845836 w 12"/>
              <a:gd name="T3" fmla="*/ 61746599 h 4"/>
              <a:gd name="T4" fmla="*/ 308721907 w 12"/>
              <a:gd name="T5" fmla="*/ 61746599 h 4"/>
              <a:gd name="T6" fmla="*/ 370463025 w 12"/>
              <a:gd name="T7" fmla="*/ 92617130 h 4"/>
              <a:gd name="T8" fmla="*/ 370463025 w 12"/>
              <a:gd name="T9" fmla="*/ 123487641 h 4"/>
              <a:gd name="T10" fmla="*/ 246975321 w 12"/>
              <a:gd name="T11" fmla="*/ 123487641 h 4"/>
              <a:gd name="T12" fmla="*/ 185234290 w 12"/>
              <a:gd name="T13" fmla="*/ 92617130 h 4"/>
              <a:gd name="T14" fmla="*/ 92617145 w 12"/>
              <a:gd name="T15" fmla="*/ 92617130 h 4"/>
              <a:gd name="T16" fmla="*/ 0 w 12"/>
              <a:gd name="T17" fmla="*/ 61746599 h 4"/>
              <a:gd name="T18" fmla="*/ 0 w 12"/>
              <a:gd name="T19" fmla="*/ 30870521 h 4"/>
              <a:gd name="T20" fmla="*/ 61746608 w 12"/>
              <a:gd name="T21" fmla="*/ 30870521 h 4"/>
              <a:gd name="T22" fmla="*/ 92617145 w 12"/>
              <a:gd name="T23" fmla="*/ 30870521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4"/>
              <a:gd name="T38" fmla="*/ 12 w 12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4">
                <a:moveTo>
                  <a:pt x="3" y="1"/>
                </a:moveTo>
                <a:cubicBezTo>
                  <a:pt x="5" y="1"/>
                  <a:pt x="7" y="2"/>
                  <a:pt x="9" y="2"/>
                </a:cubicBezTo>
                <a:cubicBezTo>
                  <a:pt x="9" y="2"/>
                  <a:pt x="10" y="2"/>
                  <a:pt x="10" y="2"/>
                </a:cubicBezTo>
                <a:cubicBezTo>
                  <a:pt x="11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1" y="4"/>
                  <a:pt x="9" y="4"/>
                  <a:pt x="8" y="4"/>
                </a:cubicBezTo>
                <a:cubicBezTo>
                  <a:pt x="7" y="4"/>
                  <a:pt x="7" y="4"/>
                  <a:pt x="6" y="3"/>
                </a:cubicBezTo>
                <a:cubicBezTo>
                  <a:pt x="5" y="3"/>
                  <a:pt x="4" y="3"/>
                  <a:pt x="3" y="3"/>
                </a:cubicBezTo>
                <a:cubicBezTo>
                  <a:pt x="2" y="3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3" y="0"/>
                  <a:pt x="3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9" name="Freeform 1232"/>
          <p:cNvSpPr>
            <a:spLocks/>
          </p:cNvSpPr>
          <p:nvPr/>
        </p:nvSpPr>
        <p:spPr bwMode="auto">
          <a:xfrm>
            <a:off x="7458075" y="2163763"/>
            <a:ext cx="317500" cy="158750"/>
          </a:xfrm>
          <a:custGeom>
            <a:avLst/>
            <a:gdLst>
              <a:gd name="T0" fmla="*/ 1708073597 w 58"/>
              <a:gd name="T1" fmla="*/ 149832633 h 29"/>
              <a:gd name="T2" fmla="*/ 1588206430 w 58"/>
              <a:gd name="T3" fmla="*/ 209763522 h 29"/>
              <a:gd name="T4" fmla="*/ 1198650113 w 58"/>
              <a:gd name="T5" fmla="*/ 329630688 h 29"/>
              <a:gd name="T6" fmla="*/ 1138713793 w 58"/>
              <a:gd name="T7" fmla="*/ 329630688 h 29"/>
              <a:gd name="T8" fmla="*/ 1048817523 w 58"/>
              <a:gd name="T9" fmla="*/ 359596197 h 29"/>
              <a:gd name="T10" fmla="*/ 988886677 w 58"/>
              <a:gd name="T11" fmla="*/ 389561620 h 29"/>
              <a:gd name="T12" fmla="*/ 898984933 w 58"/>
              <a:gd name="T13" fmla="*/ 479457890 h 29"/>
              <a:gd name="T14" fmla="*/ 779123241 w 58"/>
              <a:gd name="T15" fmla="*/ 479457890 h 29"/>
              <a:gd name="T16" fmla="*/ 779123241 w 58"/>
              <a:gd name="T17" fmla="*/ 509423313 h 29"/>
              <a:gd name="T18" fmla="*/ 689221326 w 58"/>
              <a:gd name="T19" fmla="*/ 569359633 h 29"/>
              <a:gd name="T20" fmla="*/ 599325056 w 58"/>
              <a:gd name="T21" fmla="*/ 569359633 h 29"/>
              <a:gd name="T22" fmla="*/ 569359633 w 58"/>
              <a:gd name="T23" fmla="*/ 659255903 h 29"/>
              <a:gd name="T24" fmla="*/ 539388736 w 58"/>
              <a:gd name="T25" fmla="*/ 719186920 h 29"/>
              <a:gd name="T26" fmla="*/ 479457890 w 58"/>
              <a:gd name="T27" fmla="*/ 689221326 h 29"/>
              <a:gd name="T28" fmla="*/ 479457890 w 58"/>
              <a:gd name="T29" fmla="*/ 719186920 h 29"/>
              <a:gd name="T30" fmla="*/ 509423313 w 58"/>
              <a:gd name="T31" fmla="*/ 779123241 h 29"/>
              <a:gd name="T32" fmla="*/ 449492467 w 58"/>
              <a:gd name="T33" fmla="*/ 779123241 h 29"/>
              <a:gd name="T34" fmla="*/ 479457890 w 58"/>
              <a:gd name="T35" fmla="*/ 809088664 h 29"/>
              <a:gd name="T36" fmla="*/ 359596197 w 58"/>
              <a:gd name="T37" fmla="*/ 869019510 h 29"/>
              <a:gd name="T38" fmla="*/ 269694368 w 58"/>
              <a:gd name="T39" fmla="*/ 839054087 h 29"/>
              <a:gd name="T40" fmla="*/ 119867210 w 58"/>
              <a:gd name="T41" fmla="*/ 839054087 h 29"/>
              <a:gd name="T42" fmla="*/ 89896312 w 58"/>
              <a:gd name="T43" fmla="*/ 839054087 h 29"/>
              <a:gd name="T44" fmla="*/ 119867210 w 58"/>
              <a:gd name="T45" fmla="*/ 779123241 h 29"/>
              <a:gd name="T46" fmla="*/ 29965434 w 58"/>
              <a:gd name="T47" fmla="*/ 809088664 h 29"/>
              <a:gd name="T48" fmla="*/ 89896312 w 58"/>
              <a:gd name="T49" fmla="*/ 719186920 h 29"/>
              <a:gd name="T50" fmla="*/ 179798099 w 58"/>
              <a:gd name="T51" fmla="*/ 689221326 h 29"/>
              <a:gd name="T52" fmla="*/ 239728945 w 58"/>
              <a:gd name="T53" fmla="*/ 689221326 h 29"/>
              <a:gd name="T54" fmla="*/ 179798099 w 58"/>
              <a:gd name="T55" fmla="*/ 659255903 h 29"/>
              <a:gd name="T56" fmla="*/ 299659791 w 58"/>
              <a:gd name="T57" fmla="*/ 629290480 h 29"/>
              <a:gd name="T58" fmla="*/ 209763522 w 58"/>
              <a:gd name="T59" fmla="*/ 599325056 h 29"/>
              <a:gd name="T60" fmla="*/ 299659791 w 58"/>
              <a:gd name="T61" fmla="*/ 569359633 h 29"/>
              <a:gd name="T62" fmla="*/ 239728945 w 58"/>
              <a:gd name="T63" fmla="*/ 539388736 h 29"/>
              <a:gd name="T64" fmla="*/ 239728945 w 58"/>
              <a:gd name="T65" fmla="*/ 509423313 h 29"/>
              <a:gd name="T66" fmla="*/ 179798099 w 58"/>
              <a:gd name="T67" fmla="*/ 449492467 h 29"/>
              <a:gd name="T68" fmla="*/ 209763522 w 58"/>
              <a:gd name="T69" fmla="*/ 449492467 h 29"/>
              <a:gd name="T70" fmla="*/ 239728945 w 58"/>
              <a:gd name="T71" fmla="*/ 479457890 h 29"/>
              <a:gd name="T72" fmla="*/ 329630688 w 58"/>
              <a:gd name="T73" fmla="*/ 449492467 h 29"/>
              <a:gd name="T74" fmla="*/ 449492467 w 58"/>
              <a:gd name="T75" fmla="*/ 449492467 h 29"/>
              <a:gd name="T76" fmla="*/ 449492467 w 58"/>
              <a:gd name="T77" fmla="*/ 389561620 h 29"/>
              <a:gd name="T78" fmla="*/ 449492467 w 58"/>
              <a:gd name="T79" fmla="*/ 329630688 h 29"/>
              <a:gd name="T80" fmla="*/ 539388736 w 58"/>
              <a:gd name="T81" fmla="*/ 359596197 h 29"/>
              <a:gd name="T82" fmla="*/ 569359633 w 58"/>
              <a:gd name="T83" fmla="*/ 299659791 h 29"/>
              <a:gd name="T84" fmla="*/ 689221326 w 58"/>
              <a:gd name="T85" fmla="*/ 269694368 h 29"/>
              <a:gd name="T86" fmla="*/ 719186920 w 58"/>
              <a:gd name="T87" fmla="*/ 239728945 h 29"/>
              <a:gd name="T88" fmla="*/ 779123241 w 58"/>
              <a:gd name="T89" fmla="*/ 269694368 h 29"/>
              <a:gd name="T90" fmla="*/ 779123241 w 58"/>
              <a:gd name="T91" fmla="*/ 209763522 h 29"/>
              <a:gd name="T92" fmla="*/ 958915780 w 58"/>
              <a:gd name="T93" fmla="*/ 209763522 h 29"/>
              <a:gd name="T94" fmla="*/ 988886677 w 58"/>
              <a:gd name="T95" fmla="*/ 239728945 h 29"/>
              <a:gd name="T96" fmla="*/ 1018852100 w 58"/>
              <a:gd name="T97" fmla="*/ 209763522 h 29"/>
              <a:gd name="T98" fmla="*/ 1138713793 w 58"/>
              <a:gd name="T99" fmla="*/ 209763522 h 29"/>
              <a:gd name="T100" fmla="*/ 1228615536 w 58"/>
              <a:gd name="T101" fmla="*/ 209763522 h 29"/>
              <a:gd name="T102" fmla="*/ 1258580959 w 58"/>
              <a:gd name="T103" fmla="*/ 149832633 h 29"/>
              <a:gd name="T104" fmla="*/ 1348477229 w 58"/>
              <a:gd name="T105" fmla="*/ 119867210 h 29"/>
              <a:gd name="T106" fmla="*/ 1348477229 w 58"/>
              <a:gd name="T107" fmla="*/ 89896312 h 29"/>
              <a:gd name="T108" fmla="*/ 1558241007 w 58"/>
              <a:gd name="T109" fmla="*/ 29965434 h 29"/>
              <a:gd name="T110" fmla="*/ 1648142751 w 58"/>
              <a:gd name="T111" fmla="*/ 59930868 h 29"/>
              <a:gd name="T112" fmla="*/ 1678108174 w 58"/>
              <a:gd name="T113" fmla="*/ 59930868 h 29"/>
              <a:gd name="T114" fmla="*/ 1738039020 w 58"/>
              <a:gd name="T115" fmla="*/ 119867210 h 29"/>
              <a:gd name="T116" fmla="*/ 1708073597 w 58"/>
              <a:gd name="T117" fmla="*/ 149832633 h 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8"/>
              <a:gd name="T178" fmla="*/ 0 h 29"/>
              <a:gd name="T179" fmla="*/ 58 w 58"/>
              <a:gd name="T180" fmla="*/ 29 h 2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8" h="29">
                <a:moveTo>
                  <a:pt x="57" y="5"/>
                </a:moveTo>
                <a:cubicBezTo>
                  <a:pt x="56" y="6"/>
                  <a:pt x="55" y="7"/>
                  <a:pt x="53" y="7"/>
                </a:cubicBezTo>
                <a:cubicBezTo>
                  <a:pt x="49" y="9"/>
                  <a:pt x="44" y="10"/>
                  <a:pt x="40" y="11"/>
                </a:cubicBezTo>
                <a:cubicBezTo>
                  <a:pt x="39" y="11"/>
                  <a:pt x="38" y="10"/>
                  <a:pt x="38" y="11"/>
                </a:cubicBezTo>
                <a:cubicBezTo>
                  <a:pt x="36" y="11"/>
                  <a:pt x="36" y="12"/>
                  <a:pt x="35" y="12"/>
                </a:cubicBezTo>
                <a:cubicBezTo>
                  <a:pt x="34" y="13"/>
                  <a:pt x="33" y="13"/>
                  <a:pt x="33" y="13"/>
                </a:cubicBezTo>
                <a:cubicBezTo>
                  <a:pt x="32" y="14"/>
                  <a:pt x="31" y="15"/>
                  <a:pt x="30" y="16"/>
                </a:cubicBezTo>
                <a:cubicBezTo>
                  <a:pt x="29" y="16"/>
                  <a:pt x="27" y="15"/>
                  <a:pt x="26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5" y="18"/>
                  <a:pt x="24" y="18"/>
                  <a:pt x="23" y="19"/>
                </a:cubicBezTo>
                <a:cubicBezTo>
                  <a:pt x="22" y="19"/>
                  <a:pt x="21" y="18"/>
                  <a:pt x="20" y="19"/>
                </a:cubicBezTo>
                <a:cubicBezTo>
                  <a:pt x="20" y="19"/>
                  <a:pt x="20" y="21"/>
                  <a:pt x="19" y="22"/>
                </a:cubicBezTo>
                <a:cubicBezTo>
                  <a:pt x="19" y="22"/>
                  <a:pt x="19" y="24"/>
                  <a:pt x="18" y="24"/>
                </a:cubicBezTo>
                <a:cubicBezTo>
                  <a:pt x="17" y="24"/>
                  <a:pt x="17" y="23"/>
                  <a:pt x="16" y="23"/>
                </a:cubicBezTo>
                <a:cubicBezTo>
                  <a:pt x="16" y="23"/>
                  <a:pt x="16" y="24"/>
                  <a:pt x="16" y="24"/>
                </a:cubicBezTo>
                <a:cubicBezTo>
                  <a:pt x="16" y="25"/>
                  <a:pt x="18" y="26"/>
                  <a:pt x="17" y="26"/>
                </a:cubicBezTo>
                <a:cubicBezTo>
                  <a:pt x="17" y="27"/>
                  <a:pt x="15" y="25"/>
                  <a:pt x="15" y="26"/>
                </a:cubicBezTo>
                <a:cubicBezTo>
                  <a:pt x="14" y="26"/>
                  <a:pt x="16" y="27"/>
                  <a:pt x="16" y="27"/>
                </a:cubicBezTo>
                <a:cubicBezTo>
                  <a:pt x="15" y="28"/>
                  <a:pt x="14" y="29"/>
                  <a:pt x="12" y="29"/>
                </a:cubicBezTo>
                <a:cubicBezTo>
                  <a:pt x="11" y="29"/>
                  <a:pt x="10" y="28"/>
                  <a:pt x="9" y="28"/>
                </a:cubicBezTo>
                <a:cubicBezTo>
                  <a:pt x="7" y="28"/>
                  <a:pt x="6" y="28"/>
                  <a:pt x="4" y="28"/>
                </a:cubicBezTo>
                <a:cubicBezTo>
                  <a:pt x="4" y="28"/>
                  <a:pt x="3" y="28"/>
                  <a:pt x="3" y="28"/>
                </a:cubicBezTo>
                <a:cubicBezTo>
                  <a:pt x="3" y="27"/>
                  <a:pt x="5" y="27"/>
                  <a:pt x="4" y="26"/>
                </a:cubicBezTo>
                <a:cubicBezTo>
                  <a:pt x="3" y="26"/>
                  <a:pt x="2" y="27"/>
                  <a:pt x="1" y="27"/>
                </a:cubicBezTo>
                <a:cubicBezTo>
                  <a:pt x="0" y="26"/>
                  <a:pt x="3" y="25"/>
                  <a:pt x="3" y="24"/>
                </a:cubicBezTo>
                <a:cubicBezTo>
                  <a:pt x="4" y="24"/>
                  <a:pt x="4" y="23"/>
                  <a:pt x="6" y="23"/>
                </a:cubicBezTo>
                <a:cubicBezTo>
                  <a:pt x="6" y="23"/>
                  <a:pt x="7" y="24"/>
                  <a:pt x="8" y="23"/>
                </a:cubicBezTo>
                <a:cubicBezTo>
                  <a:pt x="8" y="23"/>
                  <a:pt x="6" y="22"/>
                  <a:pt x="6" y="22"/>
                </a:cubicBezTo>
                <a:cubicBezTo>
                  <a:pt x="7" y="21"/>
                  <a:pt x="9" y="22"/>
                  <a:pt x="10" y="21"/>
                </a:cubicBezTo>
                <a:cubicBezTo>
                  <a:pt x="10" y="20"/>
                  <a:pt x="7" y="21"/>
                  <a:pt x="7" y="20"/>
                </a:cubicBezTo>
                <a:cubicBezTo>
                  <a:pt x="7" y="19"/>
                  <a:pt x="9" y="19"/>
                  <a:pt x="10" y="19"/>
                </a:cubicBezTo>
                <a:cubicBezTo>
                  <a:pt x="10" y="18"/>
                  <a:pt x="9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7" y="16"/>
                  <a:pt x="6" y="16"/>
                  <a:pt x="6" y="15"/>
                </a:cubicBezTo>
                <a:cubicBezTo>
                  <a:pt x="6" y="15"/>
                  <a:pt x="7" y="15"/>
                  <a:pt x="7" y="15"/>
                </a:cubicBezTo>
                <a:cubicBezTo>
                  <a:pt x="7" y="15"/>
                  <a:pt x="8" y="16"/>
                  <a:pt x="8" y="16"/>
                </a:cubicBezTo>
                <a:cubicBezTo>
                  <a:pt x="9" y="16"/>
                  <a:pt x="10" y="15"/>
                  <a:pt x="11" y="15"/>
                </a:cubicBezTo>
                <a:cubicBezTo>
                  <a:pt x="12" y="15"/>
                  <a:pt x="13" y="15"/>
                  <a:pt x="15" y="15"/>
                </a:cubicBezTo>
                <a:cubicBezTo>
                  <a:pt x="15" y="15"/>
                  <a:pt x="15" y="14"/>
                  <a:pt x="15" y="13"/>
                </a:cubicBezTo>
                <a:cubicBezTo>
                  <a:pt x="15" y="12"/>
                  <a:pt x="15" y="12"/>
                  <a:pt x="15" y="11"/>
                </a:cubicBezTo>
                <a:cubicBezTo>
                  <a:pt x="16" y="11"/>
                  <a:pt x="17" y="12"/>
                  <a:pt x="18" y="12"/>
                </a:cubicBezTo>
                <a:cubicBezTo>
                  <a:pt x="19" y="11"/>
                  <a:pt x="19" y="10"/>
                  <a:pt x="19" y="10"/>
                </a:cubicBezTo>
                <a:cubicBezTo>
                  <a:pt x="20" y="10"/>
                  <a:pt x="22" y="10"/>
                  <a:pt x="23" y="9"/>
                </a:cubicBezTo>
                <a:cubicBezTo>
                  <a:pt x="23" y="9"/>
                  <a:pt x="23" y="8"/>
                  <a:pt x="24" y="8"/>
                </a:cubicBezTo>
                <a:cubicBezTo>
                  <a:pt x="25" y="8"/>
                  <a:pt x="25" y="9"/>
                  <a:pt x="26" y="9"/>
                </a:cubicBezTo>
                <a:cubicBezTo>
                  <a:pt x="26" y="8"/>
                  <a:pt x="25" y="7"/>
                  <a:pt x="26" y="7"/>
                </a:cubicBezTo>
                <a:cubicBezTo>
                  <a:pt x="28" y="7"/>
                  <a:pt x="30" y="7"/>
                  <a:pt x="32" y="7"/>
                </a:cubicBezTo>
                <a:cubicBezTo>
                  <a:pt x="32" y="7"/>
                  <a:pt x="32" y="8"/>
                  <a:pt x="33" y="8"/>
                </a:cubicBezTo>
                <a:cubicBezTo>
                  <a:pt x="33" y="8"/>
                  <a:pt x="33" y="7"/>
                  <a:pt x="34" y="7"/>
                </a:cubicBezTo>
                <a:cubicBezTo>
                  <a:pt x="35" y="7"/>
                  <a:pt x="36" y="7"/>
                  <a:pt x="38" y="7"/>
                </a:cubicBezTo>
                <a:cubicBezTo>
                  <a:pt x="39" y="7"/>
                  <a:pt x="40" y="7"/>
                  <a:pt x="41" y="7"/>
                </a:cubicBezTo>
                <a:cubicBezTo>
                  <a:pt x="42" y="6"/>
                  <a:pt x="41" y="5"/>
                  <a:pt x="42" y="5"/>
                </a:cubicBezTo>
                <a:cubicBezTo>
                  <a:pt x="43" y="5"/>
                  <a:pt x="44" y="5"/>
                  <a:pt x="45" y="4"/>
                </a:cubicBezTo>
                <a:cubicBezTo>
                  <a:pt x="45" y="4"/>
                  <a:pt x="45" y="3"/>
                  <a:pt x="45" y="3"/>
                </a:cubicBezTo>
                <a:cubicBezTo>
                  <a:pt x="47" y="2"/>
                  <a:pt x="49" y="1"/>
                  <a:pt x="52" y="1"/>
                </a:cubicBezTo>
                <a:cubicBezTo>
                  <a:pt x="52" y="0"/>
                  <a:pt x="53" y="1"/>
                  <a:pt x="55" y="2"/>
                </a:cubicBezTo>
                <a:cubicBezTo>
                  <a:pt x="55" y="2"/>
                  <a:pt x="56" y="2"/>
                  <a:pt x="56" y="2"/>
                </a:cubicBezTo>
                <a:cubicBezTo>
                  <a:pt x="57" y="2"/>
                  <a:pt x="57" y="3"/>
                  <a:pt x="58" y="4"/>
                </a:cubicBezTo>
                <a:cubicBezTo>
                  <a:pt x="58" y="4"/>
                  <a:pt x="58" y="4"/>
                  <a:pt x="57" y="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0" name="Freeform 1233"/>
          <p:cNvSpPr>
            <a:spLocks/>
          </p:cNvSpPr>
          <p:nvPr/>
        </p:nvSpPr>
        <p:spPr bwMode="auto">
          <a:xfrm>
            <a:off x="7413625" y="2322513"/>
            <a:ext cx="136525" cy="109537"/>
          </a:xfrm>
          <a:custGeom>
            <a:avLst/>
            <a:gdLst>
              <a:gd name="T0" fmla="*/ 536805385 w 25"/>
              <a:gd name="T1" fmla="*/ 59993413 h 20"/>
              <a:gd name="T2" fmla="*/ 506982873 w 25"/>
              <a:gd name="T3" fmla="*/ 89990131 h 20"/>
              <a:gd name="T4" fmla="*/ 506982873 w 25"/>
              <a:gd name="T5" fmla="*/ 119986827 h 20"/>
              <a:gd name="T6" fmla="*/ 447337849 w 25"/>
              <a:gd name="T7" fmla="*/ 119986827 h 20"/>
              <a:gd name="T8" fmla="*/ 477160361 w 25"/>
              <a:gd name="T9" fmla="*/ 149983523 h 20"/>
              <a:gd name="T10" fmla="*/ 477160361 w 25"/>
              <a:gd name="T11" fmla="*/ 239968177 h 20"/>
              <a:gd name="T12" fmla="*/ 506982873 w 25"/>
              <a:gd name="T13" fmla="*/ 389951742 h 20"/>
              <a:gd name="T14" fmla="*/ 715740456 w 25"/>
              <a:gd name="T15" fmla="*/ 539929746 h 20"/>
              <a:gd name="T16" fmla="*/ 745563139 w 25"/>
              <a:gd name="T17" fmla="*/ 569926442 h 20"/>
              <a:gd name="T18" fmla="*/ 685917944 w 25"/>
              <a:gd name="T19" fmla="*/ 599923138 h 20"/>
              <a:gd name="T20" fmla="*/ 626272921 w 25"/>
              <a:gd name="T21" fmla="*/ 569926442 h 20"/>
              <a:gd name="T22" fmla="*/ 596450409 w 25"/>
              <a:gd name="T23" fmla="*/ 599923138 h 20"/>
              <a:gd name="T24" fmla="*/ 536805385 w 25"/>
              <a:gd name="T25" fmla="*/ 599923138 h 20"/>
              <a:gd name="T26" fmla="*/ 477160361 w 25"/>
              <a:gd name="T27" fmla="*/ 539929746 h 20"/>
              <a:gd name="T28" fmla="*/ 447337849 w 25"/>
              <a:gd name="T29" fmla="*/ 539929746 h 20"/>
              <a:gd name="T30" fmla="*/ 506982873 w 25"/>
              <a:gd name="T31" fmla="*/ 599923138 h 20"/>
              <a:gd name="T32" fmla="*/ 447337849 w 25"/>
              <a:gd name="T33" fmla="*/ 599923138 h 20"/>
              <a:gd name="T34" fmla="*/ 417515337 w 25"/>
              <a:gd name="T35" fmla="*/ 569926442 h 20"/>
              <a:gd name="T36" fmla="*/ 268402692 w 25"/>
              <a:gd name="T37" fmla="*/ 569926442 h 20"/>
              <a:gd name="T38" fmla="*/ 298225204 w 25"/>
              <a:gd name="T39" fmla="*/ 539929746 h 20"/>
              <a:gd name="T40" fmla="*/ 298225204 w 25"/>
              <a:gd name="T41" fmla="*/ 479936354 h 20"/>
              <a:gd name="T42" fmla="*/ 328047716 w 25"/>
              <a:gd name="T43" fmla="*/ 479936354 h 20"/>
              <a:gd name="T44" fmla="*/ 298225204 w 25"/>
              <a:gd name="T45" fmla="*/ 449939658 h 20"/>
              <a:gd name="T46" fmla="*/ 238580181 w 25"/>
              <a:gd name="T47" fmla="*/ 389951742 h 20"/>
              <a:gd name="T48" fmla="*/ 178935114 w 25"/>
              <a:gd name="T49" fmla="*/ 419948438 h 20"/>
              <a:gd name="T50" fmla="*/ 149112602 w 25"/>
              <a:gd name="T51" fmla="*/ 359955046 h 20"/>
              <a:gd name="T52" fmla="*/ 89467557 w 25"/>
              <a:gd name="T53" fmla="*/ 389951742 h 20"/>
              <a:gd name="T54" fmla="*/ 29822523 w 25"/>
              <a:gd name="T55" fmla="*/ 359955046 h 20"/>
              <a:gd name="T56" fmla="*/ 29822523 w 25"/>
              <a:gd name="T57" fmla="*/ 269964873 h 20"/>
              <a:gd name="T58" fmla="*/ 59645045 w 25"/>
              <a:gd name="T59" fmla="*/ 269964873 h 20"/>
              <a:gd name="T60" fmla="*/ 89467557 w 25"/>
              <a:gd name="T61" fmla="*/ 299961569 h 20"/>
              <a:gd name="T62" fmla="*/ 119290090 w 25"/>
              <a:gd name="T63" fmla="*/ 209971481 h 20"/>
              <a:gd name="T64" fmla="*/ 119290090 w 25"/>
              <a:gd name="T65" fmla="*/ 119986827 h 20"/>
              <a:gd name="T66" fmla="*/ 178935114 w 25"/>
              <a:gd name="T67" fmla="*/ 59993413 h 20"/>
              <a:gd name="T68" fmla="*/ 238580181 w 25"/>
              <a:gd name="T69" fmla="*/ 29996707 h 20"/>
              <a:gd name="T70" fmla="*/ 328047716 w 25"/>
              <a:gd name="T71" fmla="*/ 0 h 20"/>
              <a:gd name="T72" fmla="*/ 447337849 w 25"/>
              <a:gd name="T73" fmla="*/ 29996707 h 20"/>
              <a:gd name="T74" fmla="*/ 536805385 w 25"/>
              <a:gd name="T75" fmla="*/ 59993413 h 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"/>
              <a:gd name="T115" fmla="*/ 0 h 20"/>
              <a:gd name="T116" fmla="*/ 25 w 25"/>
              <a:gd name="T117" fmla="*/ 20 h 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" h="20">
                <a:moveTo>
                  <a:pt x="18" y="2"/>
                </a:moveTo>
                <a:cubicBezTo>
                  <a:pt x="19" y="2"/>
                  <a:pt x="17" y="2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5" y="3"/>
                  <a:pt x="15" y="4"/>
                </a:cubicBezTo>
                <a:cubicBezTo>
                  <a:pt x="15" y="4"/>
                  <a:pt x="16" y="4"/>
                  <a:pt x="16" y="5"/>
                </a:cubicBezTo>
                <a:cubicBezTo>
                  <a:pt x="17" y="6"/>
                  <a:pt x="16" y="7"/>
                  <a:pt x="16" y="8"/>
                </a:cubicBezTo>
                <a:cubicBezTo>
                  <a:pt x="16" y="10"/>
                  <a:pt x="15" y="11"/>
                  <a:pt x="17" y="13"/>
                </a:cubicBezTo>
                <a:cubicBezTo>
                  <a:pt x="18" y="15"/>
                  <a:pt x="21" y="16"/>
                  <a:pt x="24" y="18"/>
                </a:cubicBezTo>
                <a:cubicBezTo>
                  <a:pt x="24" y="18"/>
                  <a:pt x="25" y="18"/>
                  <a:pt x="25" y="19"/>
                </a:cubicBezTo>
                <a:cubicBezTo>
                  <a:pt x="25" y="20"/>
                  <a:pt x="24" y="20"/>
                  <a:pt x="23" y="20"/>
                </a:cubicBezTo>
                <a:cubicBezTo>
                  <a:pt x="23" y="20"/>
                  <a:pt x="22" y="19"/>
                  <a:pt x="21" y="19"/>
                </a:cubicBezTo>
                <a:cubicBezTo>
                  <a:pt x="21" y="19"/>
                  <a:pt x="21" y="20"/>
                  <a:pt x="20" y="20"/>
                </a:cubicBezTo>
                <a:cubicBezTo>
                  <a:pt x="20" y="20"/>
                  <a:pt x="18" y="20"/>
                  <a:pt x="18" y="20"/>
                </a:cubicBezTo>
                <a:cubicBezTo>
                  <a:pt x="17" y="19"/>
                  <a:pt x="17" y="18"/>
                  <a:pt x="16" y="18"/>
                </a:cubicBezTo>
                <a:cubicBezTo>
                  <a:pt x="16" y="18"/>
                  <a:pt x="15" y="18"/>
                  <a:pt x="15" y="18"/>
                </a:cubicBezTo>
                <a:cubicBezTo>
                  <a:pt x="15" y="19"/>
                  <a:pt x="17" y="19"/>
                  <a:pt x="17" y="20"/>
                </a:cubicBezTo>
                <a:cubicBezTo>
                  <a:pt x="17" y="20"/>
                  <a:pt x="15" y="20"/>
                  <a:pt x="15" y="20"/>
                </a:cubicBezTo>
                <a:cubicBezTo>
                  <a:pt x="14" y="20"/>
                  <a:pt x="14" y="19"/>
                  <a:pt x="14" y="19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18"/>
                  <a:pt x="10" y="18"/>
                  <a:pt x="10" y="18"/>
                </a:cubicBezTo>
                <a:cubicBezTo>
                  <a:pt x="10" y="17"/>
                  <a:pt x="9" y="17"/>
                  <a:pt x="10" y="16"/>
                </a:cubicBezTo>
                <a:cubicBezTo>
                  <a:pt x="10" y="16"/>
                  <a:pt x="11" y="16"/>
                  <a:pt x="11" y="16"/>
                </a:cubicBezTo>
                <a:cubicBezTo>
                  <a:pt x="11" y="15"/>
                  <a:pt x="10" y="15"/>
                  <a:pt x="10" y="15"/>
                </a:cubicBezTo>
                <a:cubicBezTo>
                  <a:pt x="9" y="14"/>
                  <a:pt x="9" y="13"/>
                  <a:pt x="8" y="13"/>
                </a:cubicBezTo>
                <a:cubicBezTo>
                  <a:pt x="8" y="13"/>
                  <a:pt x="7" y="14"/>
                  <a:pt x="6" y="14"/>
                </a:cubicBezTo>
                <a:cubicBezTo>
                  <a:pt x="5" y="13"/>
                  <a:pt x="5" y="12"/>
                  <a:pt x="5" y="12"/>
                </a:cubicBezTo>
                <a:cubicBezTo>
                  <a:pt x="4" y="12"/>
                  <a:pt x="4" y="12"/>
                  <a:pt x="3" y="13"/>
                </a:cubicBezTo>
                <a:cubicBezTo>
                  <a:pt x="2" y="13"/>
                  <a:pt x="1" y="13"/>
                  <a:pt x="1" y="12"/>
                </a:cubicBezTo>
                <a:cubicBezTo>
                  <a:pt x="0" y="11"/>
                  <a:pt x="0" y="10"/>
                  <a:pt x="1" y="9"/>
                </a:cubicBezTo>
                <a:cubicBezTo>
                  <a:pt x="1" y="9"/>
                  <a:pt x="2" y="9"/>
                  <a:pt x="2" y="9"/>
                </a:cubicBezTo>
                <a:cubicBezTo>
                  <a:pt x="3" y="9"/>
                  <a:pt x="3" y="10"/>
                  <a:pt x="3" y="10"/>
                </a:cubicBezTo>
                <a:cubicBezTo>
                  <a:pt x="4" y="9"/>
                  <a:pt x="4" y="8"/>
                  <a:pt x="4" y="7"/>
                </a:cubicBezTo>
                <a:cubicBezTo>
                  <a:pt x="4" y="6"/>
                  <a:pt x="4" y="5"/>
                  <a:pt x="4" y="4"/>
                </a:cubicBezTo>
                <a:cubicBezTo>
                  <a:pt x="5" y="3"/>
                  <a:pt x="5" y="3"/>
                  <a:pt x="6" y="2"/>
                </a:cubicBezTo>
                <a:cubicBezTo>
                  <a:pt x="7" y="1"/>
                  <a:pt x="7" y="1"/>
                  <a:pt x="8" y="1"/>
                </a:cubicBezTo>
                <a:cubicBezTo>
                  <a:pt x="9" y="0"/>
                  <a:pt x="10" y="0"/>
                  <a:pt x="11" y="0"/>
                </a:cubicBezTo>
                <a:cubicBezTo>
                  <a:pt x="12" y="0"/>
                  <a:pt x="14" y="0"/>
                  <a:pt x="15" y="1"/>
                </a:cubicBezTo>
                <a:cubicBezTo>
                  <a:pt x="16" y="1"/>
                  <a:pt x="18" y="1"/>
                  <a:pt x="18" y="2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1" name="Freeform 1234"/>
          <p:cNvSpPr>
            <a:spLocks/>
          </p:cNvSpPr>
          <p:nvPr/>
        </p:nvSpPr>
        <p:spPr bwMode="auto">
          <a:xfrm>
            <a:off x="7820025" y="2300288"/>
            <a:ext cx="44450" cy="22225"/>
          </a:xfrm>
          <a:custGeom>
            <a:avLst/>
            <a:gdLst>
              <a:gd name="T0" fmla="*/ 61746599 w 8"/>
              <a:gd name="T1" fmla="*/ 0 h 4"/>
              <a:gd name="T2" fmla="*/ 123487641 w 8"/>
              <a:gd name="T3" fmla="*/ 0 h 4"/>
              <a:gd name="T4" fmla="*/ 123487641 w 8"/>
              <a:gd name="T5" fmla="*/ 61746599 h 4"/>
              <a:gd name="T6" fmla="*/ 185228705 w 8"/>
              <a:gd name="T7" fmla="*/ 61746599 h 4"/>
              <a:gd name="T8" fmla="*/ 216104771 w 8"/>
              <a:gd name="T9" fmla="*/ 92617130 h 4"/>
              <a:gd name="T10" fmla="*/ 123487641 w 8"/>
              <a:gd name="T11" fmla="*/ 92617130 h 4"/>
              <a:gd name="T12" fmla="*/ 30870521 w 8"/>
              <a:gd name="T13" fmla="*/ 123487641 h 4"/>
              <a:gd name="T14" fmla="*/ 30870521 w 8"/>
              <a:gd name="T15" fmla="*/ 92617130 h 4"/>
              <a:gd name="T16" fmla="*/ 0 w 8"/>
              <a:gd name="T17" fmla="*/ 123487641 h 4"/>
              <a:gd name="T18" fmla="*/ 0 w 8"/>
              <a:gd name="T19" fmla="*/ 61746599 h 4"/>
              <a:gd name="T20" fmla="*/ 0 w 8"/>
              <a:gd name="T21" fmla="*/ 30870521 h 4"/>
              <a:gd name="T22" fmla="*/ 61746599 w 8"/>
              <a:gd name="T23" fmla="*/ 0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4"/>
              <a:gd name="T38" fmla="*/ 8 w 8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4">
                <a:moveTo>
                  <a:pt x="2" y="0"/>
                </a:moveTo>
                <a:cubicBezTo>
                  <a:pt x="3" y="0"/>
                  <a:pt x="4" y="0"/>
                  <a:pt x="4" y="0"/>
                </a:cubicBezTo>
                <a:cubicBezTo>
                  <a:pt x="4" y="1"/>
                  <a:pt x="4" y="2"/>
                  <a:pt x="4" y="2"/>
                </a:cubicBezTo>
                <a:cubicBezTo>
                  <a:pt x="5" y="2"/>
                  <a:pt x="5" y="1"/>
                  <a:pt x="6" y="2"/>
                </a:cubicBezTo>
                <a:cubicBezTo>
                  <a:pt x="6" y="2"/>
                  <a:pt x="8" y="3"/>
                  <a:pt x="7" y="3"/>
                </a:cubicBezTo>
                <a:cubicBezTo>
                  <a:pt x="7" y="4"/>
                  <a:pt x="5" y="3"/>
                  <a:pt x="4" y="3"/>
                </a:cubicBezTo>
                <a:cubicBezTo>
                  <a:pt x="3" y="3"/>
                  <a:pt x="2" y="4"/>
                  <a:pt x="1" y="4"/>
                </a:cubicBezTo>
                <a:cubicBezTo>
                  <a:pt x="1" y="4"/>
                  <a:pt x="1" y="3"/>
                  <a:pt x="1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2" name="Freeform 1235"/>
          <p:cNvSpPr>
            <a:spLocks/>
          </p:cNvSpPr>
          <p:nvPr/>
        </p:nvSpPr>
        <p:spPr bwMode="auto">
          <a:xfrm>
            <a:off x="8016875" y="2322513"/>
            <a:ext cx="28575" cy="22225"/>
          </a:xfrm>
          <a:custGeom>
            <a:avLst/>
            <a:gdLst>
              <a:gd name="T0" fmla="*/ 97983682 w 5"/>
              <a:gd name="T1" fmla="*/ 0 h 4"/>
              <a:gd name="T2" fmla="*/ 65322447 w 5"/>
              <a:gd name="T3" fmla="*/ 0 h 4"/>
              <a:gd name="T4" fmla="*/ 0 w 5"/>
              <a:gd name="T5" fmla="*/ 92617130 h 4"/>
              <a:gd name="T6" fmla="*/ 65322447 w 5"/>
              <a:gd name="T7" fmla="*/ 123487641 h 4"/>
              <a:gd name="T8" fmla="*/ 130644895 w 5"/>
              <a:gd name="T9" fmla="*/ 123487641 h 4"/>
              <a:gd name="T10" fmla="*/ 130644895 w 5"/>
              <a:gd name="T11" fmla="*/ 92617130 h 4"/>
              <a:gd name="T12" fmla="*/ 130644895 w 5"/>
              <a:gd name="T13" fmla="*/ 30870521 h 4"/>
              <a:gd name="T14" fmla="*/ 97983682 w 5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4"/>
              <a:gd name="T26" fmla="*/ 5 w 5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4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1" y="1"/>
                  <a:pt x="0" y="2"/>
                  <a:pt x="0" y="3"/>
                </a:cubicBezTo>
                <a:cubicBezTo>
                  <a:pt x="1" y="3"/>
                  <a:pt x="2" y="4"/>
                  <a:pt x="2" y="4"/>
                </a:cubicBezTo>
                <a:cubicBezTo>
                  <a:pt x="3" y="4"/>
                  <a:pt x="4" y="4"/>
                  <a:pt x="4" y="4"/>
                </a:cubicBezTo>
                <a:cubicBezTo>
                  <a:pt x="5" y="3"/>
                  <a:pt x="4" y="3"/>
                  <a:pt x="4" y="3"/>
                </a:cubicBezTo>
                <a:cubicBezTo>
                  <a:pt x="4" y="2"/>
                  <a:pt x="4" y="2"/>
                  <a:pt x="4" y="1"/>
                </a:cubicBezTo>
                <a:cubicBezTo>
                  <a:pt x="3" y="1"/>
                  <a:pt x="4" y="1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3" name="Freeform 1236"/>
          <p:cNvSpPr>
            <a:spLocks/>
          </p:cNvSpPr>
          <p:nvPr/>
        </p:nvSpPr>
        <p:spPr bwMode="auto">
          <a:xfrm>
            <a:off x="7996238" y="2344738"/>
            <a:ext cx="20637" cy="22225"/>
          </a:xfrm>
          <a:custGeom>
            <a:avLst/>
            <a:gdLst>
              <a:gd name="T0" fmla="*/ 53238296 w 4"/>
              <a:gd name="T1" fmla="*/ 0 h 4"/>
              <a:gd name="T2" fmla="*/ 106476591 w 4"/>
              <a:gd name="T3" fmla="*/ 30870521 h 4"/>
              <a:gd name="T4" fmla="*/ 106476591 w 4"/>
              <a:gd name="T5" fmla="*/ 61746599 h 4"/>
              <a:gd name="T6" fmla="*/ 79854854 w 4"/>
              <a:gd name="T7" fmla="*/ 92617130 h 4"/>
              <a:gd name="T8" fmla="*/ 26621727 w 4"/>
              <a:gd name="T9" fmla="*/ 123487641 h 4"/>
              <a:gd name="T10" fmla="*/ 26621727 w 4"/>
              <a:gd name="T11" fmla="*/ 92617130 h 4"/>
              <a:gd name="T12" fmla="*/ 53238296 w 4"/>
              <a:gd name="T13" fmla="*/ 61746599 h 4"/>
              <a:gd name="T14" fmla="*/ 53238296 w 4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4"/>
              <a:gd name="T26" fmla="*/ 4 w 4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4">
                <a:moveTo>
                  <a:pt x="2" y="0"/>
                </a:moveTo>
                <a:cubicBezTo>
                  <a:pt x="3" y="0"/>
                  <a:pt x="4" y="0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4"/>
                  <a:pt x="1" y="4"/>
                  <a:pt x="1" y="4"/>
                </a:cubicBezTo>
                <a:cubicBezTo>
                  <a:pt x="1" y="4"/>
                  <a:pt x="0" y="3"/>
                  <a:pt x="1" y="3"/>
                </a:cubicBezTo>
                <a:cubicBezTo>
                  <a:pt x="1" y="3"/>
                  <a:pt x="1" y="2"/>
                  <a:pt x="2" y="2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4" name="Freeform 1237"/>
          <p:cNvSpPr>
            <a:spLocks/>
          </p:cNvSpPr>
          <p:nvPr/>
        </p:nvSpPr>
        <p:spPr bwMode="auto">
          <a:xfrm>
            <a:off x="8604250" y="2097088"/>
            <a:ext cx="22225" cy="22225"/>
          </a:xfrm>
          <a:custGeom>
            <a:avLst/>
            <a:gdLst>
              <a:gd name="T0" fmla="*/ 92617130 w 4"/>
              <a:gd name="T1" fmla="*/ 0 h 4"/>
              <a:gd name="T2" fmla="*/ 123487641 w 4"/>
              <a:gd name="T3" fmla="*/ 61746599 h 4"/>
              <a:gd name="T4" fmla="*/ 92617130 w 4"/>
              <a:gd name="T5" fmla="*/ 123487641 h 4"/>
              <a:gd name="T6" fmla="*/ 61746599 w 4"/>
              <a:gd name="T7" fmla="*/ 123487641 h 4"/>
              <a:gd name="T8" fmla="*/ 0 w 4"/>
              <a:gd name="T9" fmla="*/ 92617130 h 4"/>
              <a:gd name="T10" fmla="*/ 0 w 4"/>
              <a:gd name="T11" fmla="*/ 61746599 h 4"/>
              <a:gd name="T12" fmla="*/ 30870521 w 4"/>
              <a:gd name="T13" fmla="*/ 30870521 h 4"/>
              <a:gd name="T14" fmla="*/ 61746599 w 4"/>
              <a:gd name="T15" fmla="*/ 30870521 h 4"/>
              <a:gd name="T16" fmla="*/ 92617130 w 4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4"/>
              <a:gd name="T29" fmla="*/ 4 w 4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4">
                <a:moveTo>
                  <a:pt x="3" y="0"/>
                </a:moveTo>
                <a:cubicBezTo>
                  <a:pt x="3" y="0"/>
                  <a:pt x="4" y="2"/>
                  <a:pt x="4" y="2"/>
                </a:cubicBezTo>
                <a:cubicBezTo>
                  <a:pt x="4" y="3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4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3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5" name="Freeform 1238"/>
          <p:cNvSpPr>
            <a:spLocks/>
          </p:cNvSpPr>
          <p:nvPr/>
        </p:nvSpPr>
        <p:spPr bwMode="auto">
          <a:xfrm>
            <a:off x="8445500" y="2052638"/>
            <a:ext cx="109538" cy="66675"/>
          </a:xfrm>
          <a:custGeom>
            <a:avLst/>
            <a:gdLst>
              <a:gd name="T0" fmla="*/ 569931645 w 20"/>
              <a:gd name="T1" fmla="*/ 185234290 h 12"/>
              <a:gd name="T2" fmla="*/ 569931645 w 20"/>
              <a:gd name="T3" fmla="*/ 277845836 h 12"/>
              <a:gd name="T4" fmla="*/ 359958333 w 20"/>
              <a:gd name="T5" fmla="*/ 308721907 h 12"/>
              <a:gd name="T6" fmla="*/ 179976428 w 20"/>
              <a:gd name="T7" fmla="*/ 308721907 h 12"/>
              <a:gd name="T8" fmla="*/ 29996981 w 20"/>
              <a:gd name="T9" fmla="*/ 370463025 h 12"/>
              <a:gd name="T10" fmla="*/ 0 w 20"/>
              <a:gd name="T11" fmla="*/ 339592423 h 12"/>
              <a:gd name="T12" fmla="*/ 0 w 20"/>
              <a:gd name="T13" fmla="*/ 216104806 h 12"/>
              <a:gd name="T14" fmla="*/ 59993961 w 20"/>
              <a:gd name="T15" fmla="*/ 185234290 h 12"/>
              <a:gd name="T16" fmla="*/ 89990952 w 20"/>
              <a:gd name="T17" fmla="*/ 185234290 h 12"/>
              <a:gd name="T18" fmla="*/ 89990952 w 20"/>
              <a:gd name="T19" fmla="*/ 123487660 h 12"/>
              <a:gd name="T20" fmla="*/ 149984892 w 20"/>
              <a:gd name="T21" fmla="*/ 30870526 h 12"/>
              <a:gd name="T22" fmla="*/ 179976428 w 20"/>
              <a:gd name="T23" fmla="*/ 92617145 h 12"/>
              <a:gd name="T24" fmla="*/ 209973398 w 20"/>
              <a:gd name="T25" fmla="*/ 30870526 h 12"/>
              <a:gd name="T26" fmla="*/ 269967337 w 20"/>
              <a:gd name="T27" fmla="*/ 30870526 h 12"/>
              <a:gd name="T28" fmla="*/ 269967337 w 20"/>
              <a:gd name="T29" fmla="*/ 92617145 h 12"/>
              <a:gd name="T30" fmla="*/ 329961277 w 20"/>
              <a:gd name="T31" fmla="*/ 61746608 h 12"/>
              <a:gd name="T32" fmla="*/ 359958333 w 20"/>
              <a:gd name="T33" fmla="*/ 92617145 h 12"/>
              <a:gd name="T34" fmla="*/ 389955302 w 20"/>
              <a:gd name="T35" fmla="*/ 61746608 h 12"/>
              <a:gd name="T36" fmla="*/ 479940735 w 20"/>
              <a:gd name="T37" fmla="*/ 154358176 h 12"/>
              <a:gd name="T38" fmla="*/ 479940735 w 20"/>
              <a:gd name="T39" fmla="*/ 123487660 h 12"/>
              <a:gd name="T40" fmla="*/ 569931645 w 20"/>
              <a:gd name="T41" fmla="*/ 185234290 h 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"/>
              <a:gd name="T64" fmla="*/ 0 h 12"/>
              <a:gd name="T65" fmla="*/ 20 w 20"/>
              <a:gd name="T66" fmla="*/ 12 h 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" h="12">
                <a:moveTo>
                  <a:pt x="19" y="6"/>
                </a:moveTo>
                <a:cubicBezTo>
                  <a:pt x="20" y="6"/>
                  <a:pt x="20" y="8"/>
                  <a:pt x="19" y="9"/>
                </a:cubicBezTo>
                <a:cubicBezTo>
                  <a:pt x="17" y="9"/>
                  <a:pt x="14" y="10"/>
                  <a:pt x="12" y="10"/>
                </a:cubicBezTo>
                <a:cubicBezTo>
                  <a:pt x="10" y="11"/>
                  <a:pt x="8" y="10"/>
                  <a:pt x="6" y="10"/>
                </a:cubicBezTo>
                <a:cubicBezTo>
                  <a:pt x="4" y="10"/>
                  <a:pt x="3" y="12"/>
                  <a:pt x="1" y="12"/>
                </a:cubicBezTo>
                <a:cubicBezTo>
                  <a:pt x="1" y="12"/>
                  <a:pt x="0" y="12"/>
                  <a:pt x="0" y="11"/>
                </a:cubicBezTo>
                <a:cubicBezTo>
                  <a:pt x="0" y="10"/>
                  <a:pt x="0" y="9"/>
                  <a:pt x="0" y="7"/>
                </a:cubicBezTo>
                <a:cubicBezTo>
                  <a:pt x="0" y="7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4" y="5"/>
                  <a:pt x="3" y="5"/>
                  <a:pt x="3" y="4"/>
                </a:cubicBezTo>
                <a:cubicBezTo>
                  <a:pt x="3" y="3"/>
                  <a:pt x="4" y="2"/>
                  <a:pt x="5" y="1"/>
                </a:cubicBezTo>
                <a:cubicBezTo>
                  <a:pt x="6" y="1"/>
                  <a:pt x="5" y="4"/>
                  <a:pt x="6" y="3"/>
                </a:cubicBezTo>
                <a:cubicBezTo>
                  <a:pt x="7" y="3"/>
                  <a:pt x="6" y="1"/>
                  <a:pt x="7" y="1"/>
                </a:cubicBezTo>
                <a:cubicBezTo>
                  <a:pt x="7" y="0"/>
                  <a:pt x="8" y="0"/>
                  <a:pt x="9" y="1"/>
                </a:cubicBezTo>
                <a:cubicBezTo>
                  <a:pt x="9" y="1"/>
                  <a:pt x="9" y="3"/>
                  <a:pt x="9" y="3"/>
                </a:cubicBezTo>
                <a:cubicBezTo>
                  <a:pt x="10" y="4"/>
                  <a:pt x="10" y="2"/>
                  <a:pt x="11" y="2"/>
                </a:cubicBezTo>
                <a:cubicBezTo>
                  <a:pt x="11" y="2"/>
                  <a:pt x="11" y="3"/>
                  <a:pt x="12" y="3"/>
                </a:cubicBezTo>
                <a:cubicBezTo>
                  <a:pt x="13" y="3"/>
                  <a:pt x="13" y="2"/>
                  <a:pt x="13" y="2"/>
                </a:cubicBezTo>
                <a:cubicBezTo>
                  <a:pt x="14" y="3"/>
                  <a:pt x="15" y="4"/>
                  <a:pt x="16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8" y="4"/>
                  <a:pt x="19" y="5"/>
                  <a:pt x="19" y="6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6" name="Freeform 1239"/>
          <p:cNvSpPr>
            <a:spLocks/>
          </p:cNvSpPr>
          <p:nvPr/>
        </p:nvSpPr>
        <p:spPr bwMode="auto">
          <a:xfrm>
            <a:off x="8264525" y="2009775"/>
            <a:ext cx="180975" cy="65088"/>
          </a:xfrm>
          <a:custGeom>
            <a:avLst/>
            <a:gdLst>
              <a:gd name="T0" fmla="*/ 842109533 w 33"/>
              <a:gd name="T1" fmla="*/ 58839554 h 12"/>
              <a:gd name="T2" fmla="*/ 932333755 w 33"/>
              <a:gd name="T3" fmla="*/ 117679109 h 12"/>
              <a:gd name="T4" fmla="*/ 932333755 w 33"/>
              <a:gd name="T5" fmla="*/ 176518642 h 12"/>
              <a:gd name="T6" fmla="*/ 842109533 w 33"/>
              <a:gd name="T7" fmla="*/ 176518642 h 12"/>
              <a:gd name="T8" fmla="*/ 842109533 w 33"/>
              <a:gd name="T9" fmla="*/ 205938451 h 12"/>
              <a:gd name="T10" fmla="*/ 962408495 w 33"/>
              <a:gd name="T11" fmla="*/ 264777985 h 12"/>
              <a:gd name="T12" fmla="*/ 962408495 w 33"/>
              <a:gd name="T13" fmla="*/ 323617518 h 12"/>
              <a:gd name="T14" fmla="*/ 721805086 w 33"/>
              <a:gd name="T15" fmla="*/ 323617518 h 12"/>
              <a:gd name="T16" fmla="*/ 571431212 w 33"/>
              <a:gd name="T17" fmla="*/ 294197751 h 12"/>
              <a:gd name="T18" fmla="*/ 451126765 w 33"/>
              <a:gd name="T19" fmla="*/ 264777985 h 12"/>
              <a:gd name="T20" fmla="*/ 390977284 w 33"/>
              <a:gd name="T21" fmla="*/ 235358218 h 12"/>
              <a:gd name="T22" fmla="*/ 330827717 w 33"/>
              <a:gd name="T23" fmla="*/ 264777985 h 12"/>
              <a:gd name="T24" fmla="*/ 180454014 w 33"/>
              <a:gd name="T25" fmla="*/ 205938451 h 12"/>
              <a:gd name="T26" fmla="*/ 180454014 w 33"/>
              <a:gd name="T27" fmla="*/ 176518642 h 12"/>
              <a:gd name="T28" fmla="*/ 30074751 w 33"/>
              <a:gd name="T29" fmla="*/ 176518642 h 12"/>
              <a:gd name="T30" fmla="*/ 30074751 w 33"/>
              <a:gd name="T31" fmla="*/ 147098876 h 12"/>
              <a:gd name="T32" fmla="*/ 180454014 w 33"/>
              <a:gd name="T33" fmla="*/ 117679109 h 12"/>
              <a:gd name="T34" fmla="*/ 210528754 w 33"/>
              <a:gd name="T35" fmla="*/ 58839554 h 12"/>
              <a:gd name="T36" fmla="*/ 300752976 w 33"/>
              <a:gd name="T37" fmla="*/ 29419777 h 12"/>
              <a:gd name="T38" fmla="*/ 451126765 w 33"/>
              <a:gd name="T39" fmla="*/ 29419777 h 12"/>
              <a:gd name="T40" fmla="*/ 541356471 w 33"/>
              <a:gd name="T41" fmla="*/ 0 h 12"/>
              <a:gd name="T42" fmla="*/ 631580693 w 33"/>
              <a:gd name="T43" fmla="*/ 29419777 h 12"/>
              <a:gd name="T44" fmla="*/ 631580693 w 33"/>
              <a:gd name="T45" fmla="*/ 88259321 h 12"/>
              <a:gd name="T46" fmla="*/ 601505952 w 33"/>
              <a:gd name="T47" fmla="*/ 117679109 h 12"/>
              <a:gd name="T48" fmla="*/ 631580693 w 33"/>
              <a:gd name="T49" fmla="*/ 117679109 h 12"/>
              <a:gd name="T50" fmla="*/ 691730174 w 33"/>
              <a:gd name="T51" fmla="*/ 88259321 h 12"/>
              <a:gd name="T52" fmla="*/ 691730174 w 33"/>
              <a:gd name="T53" fmla="*/ 29419777 h 12"/>
              <a:gd name="T54" fmla="*/ 751879827 w 33"/>
              <a:gd name="T55" fmla="*/ 29419777 h 12"/>
              <a:gd name="T56" fmla="*/ 781954568 w 33"/>
              <a:gd name="T57" fmla="*/ 58839554 h 12"/>
              <a:gd name="T58" fmla="*/ 842109533 w 33"/>
              <a:gd name="T59" fmla="*/ 58839554 h 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"/>
              <a:gd name="T91" fmla="*/ 0 h 12"/>
              <a:gd name="T92" fmla="*/ 33 w 33"/>
              <a:gd name="T93" fmla="*/ 12 h 1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" h="12">
                <a:moveTo>
                  <a:pt x="28" y="2"/>
                </a:moveTo>
                <a:cubicBezTo>
                  <a:pt x="29" y="2"/>
                  <a:pt x="30" y="3"/>
                  <a:pt x="31" y="4"/>
                </a:cubicBezTo>
                <a:cubicBezTo>
                  <a:pt x="32" y="4"/>
                  <a:pt x="32" y="6"/>
                  <a:pt x="31" y="6"/>
                </a:cubicBezTo>
                <a:cubicBezTo>
                  <a:pt x="31" y="7"/>
                  <a:pt x="29" y="6"/>
                  <a:pt x="28" y="6"/>
                </a:cubicBezTo>
                <a:cubicBezTo>
                  <a:pt x="28" y="6"/>
                  <a:pt x="28" y="7"/>
                  <a:pt x="28" y="7"/>
                </a:cubicBezTo>
                <a:cubicBezTo>
                  <a:pt x="29" y="8"/>
                  <a:pt x="31" y="9"/>
                  <a:pt x="32" y="9"/>
                </a:cubicBezTo>
                <a:cubicBezTo>
                  <a:pt x="33" y="10"/>
                  <a:pt x="33" y="11"/>
                  <a:pt x="32" y="11"/>
                </a:cubicBezTo>
                <a:cubicBezTo>
                  <a:pt x="30" y="12"/>
                  <a:pt x="27" y="12"/>
                  <a:pt x="24" y="11"/>
                </a:cubicBezTo>
                <a:cubicBezTo>
                  <a:pt x="23" y="11"/>
                  <a:pt x="21" y="11"/>
                  <a:pt x="19" y="10"/>
                </a:cubicBezTo>
                <a:cubicBezTo>
                  <a:pt x="18" y="10"/>
                  <a:pt x="16" y="10"/>
                  <a:pt x="15" y="9"/>
                </a:cubicBezTo>
                <a:cubicBezTo>
                  <a:pt x="14" y="9"/>
                  <a:pt x="14" y="8"/>
                  <a:pt x="13" y="8"/>
                </a:cubicBezTo>
                <a:cubicBezTo>
                  <a:pt x="12" y="8"/>
                  <a:pt x="11" y="9"/>
                  <a:pt x="11" y="9"/>
                </a:cubicBezTo>
                <a:cubicBezTo>
                  <a:pt x="9" y="9"/>
                  <a:pt x="7" y="8"/>
                  <a:pt x="6" y="7"/>
                </a:cubicBezTo>
                <a:cubicBezTo>
                  <a:pt x="5" y="7"/>
                  <a:pt x="6" y="6"/>
                  <a:pt x="6" y="6"/>
                </a:cubicBezTo>
                <a:cubicBezTo>
                  <a:pt x="4" y="5"/>
                  <a:pt x="2" y="6"/>
                  <a:pt x="1" y="6"/>
                </a:cubicBezTo>
                <a:cubicBezTo>
                  <a:pt x="0" y="6"/>
                  <a:pt x="0" y="5"/>
                  <a:pt x="1" y="5"/>
                </a:cubicBezTo>
                <a:cubicBezTo>
                  <a:pt x="2" y="4"/>
                  <a:pt x="5" y="5"/>
                  <a:pt x="6" y="4"/>
                </a:cubicBezTo>
                <a:cubicBezTo>
                  <a:pt x="7" y="3"/>
                  <a:pt x="6" y="3"/>
                  <a:pt x="7" y="2"/>
                </a:cubicBezTo>
                <a:cubicBezTo>
                  <a:pt x="7" y="1"/>
                  <a:pt x="9" y="1"/>
                  <a:pt x="10" y="1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19" y="0"/>
                  <a:pt x="20" y="0"/>
                  <a:pt x="21" y="1"/>
                </a:cubicBezTo>
                <a:cubicBezTo>
                  <a:pt x="22" y="2"/>
                  <a:pt x="21" y="2"/>
                  <a:pt x="21" y="3"/>
                </a:cubicBezTo>
                <a:cubicBezTo>
                  <a:pt x="21" y="3"/>
                  <a:pt x="20" y="4"/>
                  <a:pt x="20" y="4"/>
                </a:cubicBezTo>
                <a:cubicBezTo>
                  <a:pt x="20" y="5"/>
                  <a:pt x="21" y="5"/>
                  <a:pt x="21" y="4"/>
                </a:cubicBezTo>
                <a:cubicBezTo>
                  <a:pt x="22" y="4"/>
                  <a:pt x="23" y="3"/>
                  <a:pt x="23" y="3"/>
                </a:cubicBezTo>
                <a:cubicBezTo>
                  <a:pt x="23" y="3"/>
                  <a:pt x="23" y="2"/>
                  <a:pt x="23" y="1"/>
                </a:cubicBezTo>
                <a:cubicBezTo>
                  <a:pt x="24" y="1"/>
                  <a:pt x="25" y="1"/>
                  <a:pt x="25" y="1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2"/>
                  <a:pt x="27" y="2"/>
                  <a:pt x="28" y="2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7" name="Freeform 1240"/>
          <p:cNvSpPr>
            <a:spLocks/>
          </p:cNvSpPr>
          <p:nvPr/>
        </p:nvSpPr>
        <p:spPr bwMode="auto">
          <a:xfrm>
            <a:off x="8242300" y="1965325"/>
            <a:ext cx="115888" cy="44450"/>
          </a:xfrm>
          <a:custGeom>
            <a:avLst/>
            <a:gdLst>
              <a:gd name="T0" fmla="*/ 395895511 w 21"/>
              <a:gd name="T1" fmla="*/ 0 h 8"/>
              <a:gd name="T2" fmla="*/ 548166769 w 21"/>
              <a:gd name="T3" fmla="*/ 92617130 h 8"/>
              <a:gd name="T4" fmla="*/ 639525109 w 21"/>
              <a:gd name="T5" fmla="*/ 92617130 h 8"/>
              <a:gd name="T6" fmla="*/ 578617709 w 21"/>
              <a:gd name="T7" fmla="*/ 123487641 h 8"/>
              <a:gd name="T8" fmla="*/ 609074168 w 21"/>
              <a:gd name="T9" fmla="*/ 185228705 h 8"/>
              <a:gd name="T10" fmla="*/ 517710310 w 21"/>
              <a:gd name="T11" fmla="*/ 216104771 h 8"/>
              <a:gd name="T12" fmla="*/ 426351970 w 21"/>
              <a:gd name="T13" fmla="*/ 216104771 h 8"/>
              <a:gd name="T14" fmla="*/ 304537084 w 21"/>
              <a:gd name="T15" fmla="*/ 216104771 h 8"/>
              <a:gd name="T16" fmla="*/ 243629685 w 21"/>
              <a:gd name="T17" fmla="*/ 246975282 h 8"/>
              <a:gd name="T18" fmla="*/ 121814842 w 21"/>
              <a:gd name="T19" fmla="*/ 216104771 h 8"/>
              <a:gd name="T20" fmla="*/ 0 w 21"/>
              <a:gd name="T21" fmla="*/ 216104771 h 8"/>
              <a:gd name="T22" fmla="*/ 0 w 21"/>
              <a:gd name="T23" fmla="*/ 185228705 h 8"/>
              <a:gd name="T24" fmla="*/ 91358383 w 21"/>
              <a:gd name="T25" fmla="*/ 154358151 h 8"/>
              <a:gd name="T26" fmla="*/ 91358383 w 21"/>
              <a:gd name="T27" fmla="*/ 123487641 h 8"/>
              <a:gd name="T28" fmla="*/ 213173226 w 21"/>
              <a:gd name="T29" fmla="*/ 61746599 h 8"/>
              <a:gd name="T30" fmla="*/ 304537084 w 21"/>
              <a:gd name="T31" fmla="*/ 61746599 h 8"/>
              <a:gd name="T32" fmla="*/ 334988025 w 21"/>
              <a:gd name="T33" fmla="*/ 30870521 h 8"/>
              <a:gd name="T34" fmla="*/ 334988025 w 21"/>
              <a:gd name="T35" fmla="*/ 0 h 8"/>
              <a:gd name="T36" fmla="*/ 395895511 w 21"/>
              <a:gd name="T37" fmla="*/ 0 h 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"/>
              <a:gd name="T58" fmla="*/ 0 h 8"/>
              <a:gd name="T59" fmla="*/ 21 w 21"/>
              <a:gd name="T60" fmla="*/ 8 h 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" h="8">
                <a:moveTo>
                  <a:pt x="13" y="0"/>
                </a:moveTo>
                <a:cubicBezTo>
                  <a:pt x="15" y="1"/>
                  <a:pt x="16" y="2"/>
                  <a:pt x="18" y="3"/>
                </a:cubicBezTo>
                <a:cubicBezTo>
                  <a:pt x="19" y="3"/>
                  <a:pt x="20" y="2"/>
                  <a:pt x="21" y="3"/>
                </a:cubicBezTo>
                <a:cubicBezTo>
                  <a:pt x="21" y="3"/>
                  <a:pt x="19" y="3"/>
                  <a:pt x="19" y="4"/>
                </a:cubicBezTo>
                <a:cubicBezTo>
                  <a:pt x="19" y="5"/>
                  <a:pt x="21" y="5"/>
                  <a:pt x="20" y="6"/>
                </a:cubicBezTo>
                <a:cubicBezTo>
                  <a:pt x="20" y="7"/>
                  <a:pt x="18" y="6"/>
                  <a:pt x="17" y="7"/>
                </a:cubicBezTo>
                <a:cubicBezTo>
                  <a:pt x="16" y="7"/>
                  <a:pt x="15" y="7"/>
                  <a:pt x="14" y="7"/>
                </a:cubicBezTo>
                <a:cubicBezTo>
                  <a:pt x="13" y="7"/>
                  <a:pt x="11" y="7"/>
                  <a:pt x="10" y="7"/>
                </a:cubicBezTo>
                <a:cubicBezTo>
                  <a:pt x="9" y="7"/>
                  <a:pt x="9" y="8"/>
                  <a:pt x="8" y="8"/>
                </a:cubicBezTo>
                <a:cubicBezTo>
                  <a:pt x="7" y="8"/>
                  <a:pt x="5" y="8"/>
                  <a:pt x="4" y="7"/>
                </a:cubicBezTo>
                <a:cubicBezTo>
                  <a:pt x="3" y="7"/>
                  <a:pt x="1" y="7"/>
                  <a:pt x="0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3" y="6"/>
                  <a:pt x="3" y="5"/>
                </a:cubicBezTo>
                <a:cubicBezTo>
                  <a:pt x="4" y="5"/>
                  <a:pt x="3" y="4"/>
                  <a:pt x="3" y="4"/>
                </a:cubicBezTo>
                <a:cubicBezTo>
                  <a:pt x="5" y="3"/>
                  <a:pt x="6" y="3"/>
                  <a:pt x="7" y="2"/>
                </a:cubicBezTo>
                <a:cubicBezTo>
                  <a:pt x="8" y="2"/>
                  <a:pt x="9" y="2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2" y="0"/>
                  <a:pt x="12" y="0"/>
                  <a:pt x="1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8" name="Freeform 1241"/>
          <p:cNvSpPr>
            <a:spLocks/>
          </p:cNvSpPr>
          <p:nvPr/>
        </p:nvSpPr>
        <p:spPr bwMode="auto">
          <a:xfrm>
            <a:off x="8758238" y="2255838"/>
            <a:ext cx="44450" cy="22225"/>
          </a:xfrm>
          <a:custGeom>
            <a:avLst/>
            <a:gdLst>
              <a:gd name="T0" fmla="*/ 61746599 w 8"/>
              <a:gd name="T1" fmla="*/ 0 h 4"/>
              <a:gd name="T2" fmla="*/ 30870521 w 8"/>
              <a:gd name="T3" fmla="*/ 30870521 h 4"/>
              <a:gd name="T4" fmla="*/ 61746599 w 8"/>
              <a:gd name="T5" fmla="*/ 61746599 h 4"/>
              <a:gd name="T6" fmla="*/ 0 w 8"/>
              <a:gd name="T7" fmla="*/ 61746599 h 4"/>
              <a:gd name="T8" fmla="*/ 61746599 w 8"/>
              <a:gd name="T9" fmla="*/ 92617130 h 4"/>
              <a:gd name="T10" fmla="*/ 185228705 w 8"/>
              <a:gd name="T11" fmla="*/ 123487641 h 4"/>
              <a:gd name="T12" fmla="*/ 246975282 w 8"/>
              <a:gd name="T13" fmla="*/ 30870521 h 4"/>
              <a:gd name="T14" fmla="*/ 216104771 w 8"/>
              <a:gd name="T15" fmla="*/ 30870521 h 4"/>
              <a:gd name="T16" fmla="*/ 123487641 w 8"/>
              <a:gd name="T17" fmla="*/ 0 h 4"/>
              <a:gd name="T18" fmla="*/ 61746599 w 8"/>
              <a:gd name="T19" fmla="*/ 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4"/>
              <a:gd name="T32" fmla="*/ 8 w 8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4">
                <a:moveTo>
                  <a:pt x="2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2" y="2"/>
                  <a:pt x="2" y="2"/>
                </a:cubicBezTo>
                <a:cubicBezTo>
                  <a:pt x="2" y="3"/>
                  <a:pt x="0" y="2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5" y="4"/>
                  <a:pt x="6" y="4"/>
                </a:cubicBezTo>
                <a:cubicBezTo>
                  <a:pt x="7" y="4"/>
                  <a:pt x="8" y="3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9" name="Freeform 1242"/>
          <p:cNvSpPr>
            <a:spLocks/>
          </p:cNvSpPr>
          <p:nvPr/>
        </p:nvSpPr>
        <p:spPr bwMode="auto">
          <a:xfrm>
            <a:off x="9412288" y="2278063"/>
            <a:ext cx="22225" cy="22225"/>
          </a:xfrm>
          <a:custGeom>
            <a:avLst/>
            <a:gdLst>
              <a:gd name="T0" fmla="*/ 0 w 4"/>
              <a:gd name="T1" fmla="*/ 0 h 4"/>
              <a:gd name="T2" fmla="*/ 0 w 4"/>
              <a:gd name="T3" fmla="*/ 30870521 h 4"/>
              <a:gd name="T4" fmla="*/ 30870521 w 4"/>
              <a:gd name="T5" fmla="*/ 123487641 h 4"/>
              <a:gd name="T6" fmla="*/ 61746599 w 4"/>
              <a:gd name="T7" fmla="*/ 123487641 h 4"/>
              <a:gd name="T8" fmla="*/ 123487641 w 4"/>
              <a:gd name="T9" fmla="*/ 61746599 h 4"/>
              <a:gd name="T10" fmla="*/ 92617130 w 4"/>
              <a:gd name="T11" fmla="*/ 30870521 h 4"/>
              <a:gd name="T12" fmla="*/ 61746599 w 4"/>
              <a:gd name="T13" fmla="*/ 0 h 4"/>
              <a:gd name="T14" fmla="*/ 0 w 4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4"/>
              <a:gd name="T26" fmla="*/ 4 w 4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4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3" y="3"/>
                  <a:pt x="3" y="3"/>
                  <a:pt x="4" y="2"/>
                </a:cubicBezTo>
                <a:cubicBezTo>
                  <a:pt x="4" y="2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0" name="Freeform 1243"/>
          <p:cNvSpPr>
            <a:spLocks/>
          </p:cNvSpPr>
          <p:nvPr/>
        </p:nvSpPr>
        <p:spPr bwMode="auto">
          <a:xfrm>
            <a:off x="9412288" y="2300288"/>
            <a:ext cx="87312" cy="22225"/>
          </a:xfrm>
          <a:custGeom>
            <a:avLst/>
            <a:gdLst>
              <a:gd name="T0" fmla="*/ 0 w 16"/>
              <a:gd name="T1" fmla="*/ 92617130 h 4"/>
              <a:gd name="T2" fmla="*/ 0 w 16"/>
              <a:gd name="T3" fmla="*/ 92617130 h 4"/>
              <a:gd name="T4" fmla="*/ 119115382 w 16"/>
              <a:gd name="T5" fmla="*/ 92617130 h 4"/>
              <a:gd name="T6" fmla="*/ 387130480 w 16"/>
              <a:gd name="T7" fmla="*/ 123487641 h 4"/>
              <a:gd name="T8" fmla="*/ 446688150 w 16"/>
              <a:gd name="T9" fmla="*/ 123487641 h 4"/>
              <a:gd name="T10" fmla="*/ 476466984 w 16"/>
              <a:gd name="T11" fmla="*/ 92617130 h 4"/>
              <a:gd name="T12" fmla="*/ 357351560 w 16"/>
              <a:gd name="T13" fmla="*/ 30870521 h 4"/>
              <a:gd name="T14" fmla="*/ 178673051 w 16"/>
              <a:gd name="T15" fmla="*/ 0 h 4"/>
              <a:gd name="T16" fmla="*/ 89336526 w 16"/>
              <a:gd name="T17" fmla="*/ 0 h 4"/>
              <a:gd name="T18" fmla="*/ 89336526 w 16"/>
              <a:gd name="T19" fmla="*/ 61746599 h 4"/>
              <a:gd name="T20" fmla="*/ 0 w 16"/>
              <a:gd name="T21" fmla="*/ 92617130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4"/>
              <a:gd name="T35" fmla="*/ 16 w 16"/>
              <a:gd name="T36" fmla="*/ 4 h 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4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2" y="3"/>
                  <a:pt x="3" y="3"/>
                  <a:pt x="4" y="3"/>
                </a:cubicBezTo>
                <a:cubicBezTo>
                  <a:pt x="7" y="3"/>
                  <a:pt x="10" y="3"/>
                  <a:pt x="13" y="4"/>
                </a:cubicBezTo>
                <a:cubicBezTo>
                  <a:pt x="14" y="4"/>
                  <a:pt x="14" y="4"/>
                  <a:pt x="15" y="4"/>
                </a:cubicBezTo>
                <a:cubicBezTo>
                  <a:pt x="15" y="4"/>
                  <a:pt x="16" y="3"/>
                  <a:pt x="16" y="3"/>
                </a:cubicBezTo>
                <a:cubicBezTo>
                  <a:pt x="15" y="2"/>
                  <a:pt x="14" y="1"/>
                  <a:pt x="12" y="1"/>
                </a:cubicBezTo>
                <a:cubicBezTo>
                  <a:pt x="10" y="0"/>
                  <a:pt x="8" y="0"/>
                  <a:pt x="6" y="0"/>
                </a:cubicBezTo>
                <a:cubicBezTo>
                  <a:pt x="5" y="0"/>
                  <a:pt x="3" y="0"/>
                  <a:pt x="3" y="0"/>
                </a:cubicBezTo>
                <a:cubicBezTo>
                  <a:pt x="2" y="1"/>
                  <a:pt x="3" y="2"/>
                  <a:pt x="3" y="2"/>
                </a:cubicBezTo>
                <a:cubicBezTo>
                  <a:pt x="2" y="2"/>
                  <a:pt x="1" y="2"/>
                  <a:pt x="0" y="3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1" name="Freeform 1244"/>
          <p:cNvSpPr>
            <a:spLocks/>
          </p:cNvSpPr>
          <p:nvPr/>
        </p:nvSpPr>
        <p:spPr bwMode="auto">
          <a:xfrm>
            <a:off x="9318625" y="2190750"/>
            <a:ext cx="180975" cy="87313"/>
          </a:xfrm>
          <a:custGeom>
            <a:avLst/>
            <a:gdLst>
              <a:gd name="T0" fmla="*/ 180454014 w 33"/>
              <a:gd name="T1" fmla="*/ 0 h 16"/>
              <a:gd name="T2" fmla="*/ 330827717 w 33"/>
              <a:gd name="T3" fmla="*/ 89337549 h 16"/>
              <a:gd name="T4" fmla="*/ 390977284 w 33"/>
              <a:gd name="T5" fmla="*/ 89337549 h 16"/>
              <a:gd name="T6" fmla="*/ 421052024 w 33"/>
              <a:gd name="T7" fmla="*/ 148895922 h 16"/>
              <a:gd name="T8" fmla="*/ 451126765 w 33"/>
              <a:gd name="T9" fmla="*/ 148895922 h 16"/>
              <a:gd name="T10" fmla="*/ 451126765 w 33"/>
              <a:gd name="T11" fmla="*/ 59558373 h 16"/>
              <a:gd name="T12" fmla="*/ 481201506 w 33"/>
              <a:gd name="T13" fmla="*/ 29779187 h 16"/>
              <a:gd name="T14" fmla="*/ 481201506 w 33"/>
              <a:gd name="T15" fmla="*/ 29779187 h 16"/>
              <a:gd name="T16" fmla="*/ 601505952 w 33"/>
              <a:gd name="T17" fmla="*/ 89337549 h 16"/>
              <a:gd name="T18" fmla="*/ 691730174 w 33"/>
              <a:gd name="T19" fmla="*/ 89337549 h 16"/>
              <a:gd name="T20" fmla="*/ 751879827 w 33"/>
              <a:gd name="T21" fmla="*/ 89337549 h 16"/>
              <a:gd name="T22" fmla="*/ 842109533 w 33"/>
              <a:gd name="T23" fmla="*/ 119116746 h 16"/>
              <a:gd name="T24" fmla="*/ 962408495 w 33"/>
              <a:gd name="T25" fmla="*/ 178675098 h 16"/>
              <a:gd name="T26" fmla="*/ 932333755 w 33"/>
              <a:gd name="T27" fmla="*/ 208454316 h 16"/>
              <a:gd name="T28" fmla="*/ 962408495 w 33"/>
              <a:gd name="T29" fmla="*/ 268018125 h 16"/>
              <a:gd name="T30" fmla="*/ 902259014 w 33"/>
              <a:gd name="T31" fmla="*/ 327576477 h 16"/>
              <a:gd name="T32" fmla="*/ 721805086 w 33"/>
              <a:gd name="T33" fmla="*/ 268018125 h 16"/>
              <a:gd name="T34" fmla="*/ 691730174 w 33"/>
              <a:gd name="T35" fmla="*/ 208454316 h 16"/>
              <a:gd name="T36" fmla="*/ 691730174 w 33"/>
              <a:gd name="T37" fmla="*/ 148895922 h 16"/>
              <a:gd name="T38" fmla="*/ 661655434 w 33"/>
              <a:gd name="T39" fmla="*/ 148895922 h 16"/>
              <a:gd name="T40" fmla="*/ 601505952 w 33"/>
              <a:gd name="T41" fmla="*/ 178675098 h 16"/>
              <a:gd name="T42" fmla="*/ 661655434 w 33"/>
              <a:gd name="T43" fmla="*/ 268018125 h 16"/>
              <a:gd name="T44" fmla="*/ 781954568 w 33"/>
              <a:gd name="T45" fmla="*/ 327576477 h 16"/>
              <a:gd name="T46" fmla="*/ 842109533 w 33"/>
              <a:gd name="T47" fmla="*/ 357355653 h 16"/>
              <a:gd name="T48" fmla="*/ 872184274 w 33"/>
              <a:gd name="T49" fmla="*/ 387134914 h 16"/>
              <a:gd name="T50" fmla="*/ 721805086 w 33"/>
              <a:gd name="T51" fmla="*/ 357355653 h 16"/>
              <a:gd name="T52" fmla="*/ 721805086 w 33"/>
              <a:gd name="T53" fmla="*/ 387134914 h 16"/>
              <a:gd name="T54" fmla="*/ 661655434 w 33"/>
              <a:gd name="T55" fmla="*/ 387134914 h 16"/>
              <a:gd name="T56" fmla="*/ 661655434 w 33"/>
              <a:gd name="T57" fmla="*/ 327576477 h 16"/>
              <a:gd name="T58" fmla="*/ 571431212 w 33"/>
              <a:gd name="T59" fmla="*/ 357355653 h 16"/>
              <a:gd name="T60" fmla="*/ 451126765 w 33"/>
              <a:gd name="T61" fmla="*/ 387134914 h 16"/>
              <a:gd name="T62" fmla="*/ 421052024 w 33"/>
              <a:gd name="T63" fmla="*/ 357355653 h 16"/>
              <a:gd name="T64" fmla="*/ 390977284 w 33"/>
              <a:gd name="T65" fmla="*/ 387134914 h 16"/>
              <a:gd name="T66" fmla="*/ 390977284 w 33"/>
              <a:gd name="T67" fmla="*/ 416914090 h 16"/>
              <a:gd name="T68" fmla="*/ 360902543 w 33"/>
              <a:gd name="T69" fmla="*/ 476472441 h 16"/>
              <a:gd name="T70" fmla="*/ 270678236 w 33"/>
              <a:gd name="T71" fmla="*/ 446693266 h 16"/>
              <a:gd name="T72" fmla="*/ 150373746 w 33"/>
              <a:gd name="T73" fmla="*/ 357355653 h 16"/>
              <a:gd name="T74" fmla="*/ 90224265 w 33"/>
              <a:gd name="T75" fmla="*/ 327576477 h 16"/>
              <a:gd name="T76" fmla="*/ 30074751 w 33"/>
              <a:gd name="T77" fmla="*/ 268018125 h 16"/>
              <a:gd name="T78" fmla="*/ 30074751 w 33"/>
              <a:gd name="T79" fmla="*/ 238238949 h 16"/>
              <a:gd name="T80" fmla="*/ 60149503 w 33"/>
              <a:gd name="T81" fmla="*/ 208454316 h 16"/>
              <a:gd name="T82" fmla="*/ 30074751 w 33"/>
              <a:gd name="T83" fmla="*/ 148895922 h 16"/>
              <a:gd name="T84" fmla="*/ 60149503 w 33"/>
              <a:gd name="T85" fmla="*/ 148895922 h 16"/>
              <a:gd name="T86" fmla="*/ 60149503 w 33"/>
              <a:gd name="T87" fmla="*/ 89337549 h 16"/>
              <a:gd name="T88" fmla="*/ 120299005 w 33"/>
              <a:gd name="T89" fmla="*/ 59558373 h 16"/>
              <a:gd name="T90" fmla="*/ 120299005 w 33"/>
              <a:gd name="T91" fmla="*/ 0 h 16"/>
              <a:gd name="T92" fmla="*/ 150373746 w 33"/>
              <a:gd name="T93" fmla="*/ 0 h 16"/>
              <a:gd name="T94" fmla="*/ 180454014 w 33"/>
              <a:gd name="T95" fmla="*/ 0 h 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3"/>
              <a:gd name="T145" fmla="*/ 0 h 16"/>
              <a:gd name="T146" fmla="*/ 33 w 33"/>
              <a:gd name="T147" fmla="*/ 16 h 1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3" h="16">
                <a:moveTo>
                  <a:pt x="6" y="0"/>
                </a:moveTo>
                <a:cubicBezTo>
                  <a:pt x="8" y="1"/>
                  <a:pt x="9" y="2"/>
                  <a:pt x="11" y="3"/>
                </a:cubicBezTo>
                <a:cubicBezTo>
                  <a:pt x="11" y="4"/>
                  <a:pt x="12" y="3"/>
                  <a:pt x="13" y="3"/>
                </a:cubicBezTo>
                <a:cubicBezTo>
                  <a:pt x="14" y="4"/>
                  <a:pt x="13" y="5"/>
                  <a:pt x="14" y="5"/>
                </a:cubicBezTo>
                <a:cubicBezTo>
                  <a:pt x="14" y="5"/>
                  <a:pt x="15" y="5"/>
                  <a:pt x="15" y="5"/>
                </a:cubicBezTo>
                <a:cubicBezTo>
                  <a:pt x="16" y="4"/>
                  <a:pt x="15" y="3"/>
                  <a:pt x="15" y="2"/>
                </a:cubicBezTo>
                <a:cubicBezTo>
                  <a:pt x="15" y="1"/>
                  <a:pt x="16" y="2"/>
                  <a:pt x="16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18" y="1"/>
                  <a:pt x="19" y="2"/>
                  <a:pt x="20" y="3"/>
                </a:cubicBezTo>
                <a:cubicBezTo>
                  <a:pt x="21" y="3"/>
                  <a:pt x="22" y="3"/>
                  <a:pt x="23" y="3"/>
                </a:cubicBezTo>
                <a:cubicBezTo>
                  <a:pt x="24" y="3"/>
                  <a:pt x="24" y="2"/>
                  <a:pt x="25" y="3"/>
                </a:cubicBezTo>
                <a:cubicBezTo>
                  <a:pt x="26" y="3"/>
                  <a:pt x="27" y="3"/>
                  <a:pt x="28" y="4"/>
                </a:cubicBezTo>
                <a:cubicBezTo>
                  <a:pt x="30" y="5"/>
                  <a:pt x="31" y="5"/>
                  <a:pt x="32" y="6"/>
                </a:cubicBezTo>
                <a:cubicBezTo>
                  <a:pt x="33" y="6"/>
                  <a:pt x="31" y="7"/>
                  <a:pt x="31" y="7"/>
                </a:cubicBezTo>
                <a:cubicBezTo>
                  <a:pt x="31" y="8"/>
                  <a:pt x="32" y="9"/>
                  <a:pt x="32" y="9"/>
                </a:cubicBezTo>
                <a:cubicBezTo>
                  <a:pt x="32" y="10"/>
                  <a:pt x="31" y="11"/>
                  <a:pt x="30" y="11"/>
                </a:cubicBezTo>
                <a:cubicBezTo>
                  <a:pt x="28" y="11"/>
                  <a:pt x="25" y="10"/>
                  <a:pt x="24" y="9"/>
                </a:cubicBezTo>
                <a:cubicBezTo>
                  <a:pt x="23" y="8"/>
                  <a:pt x="23" y="7"/>
                  <a:pt x="23" y="7"/>
                </a:cubicBezTo>
                <a:cubicBezTo>
                  <a:pt x="23" y="6"/>
                  <a:pt x="23" y="6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1" y="5"/>
                  <a:pt x="21" y="5"/>
                  <a:pt x="20" y="6"/>
                </a:cubicBezTo>
                <a:cubicBezTo>
                  <a:pt x="20" y="7"/>
                  <a:pt x="21" y="8"/>
                  <a:pt x="22" y="9"/>
                </a:cubicBezTo>
                <a:cubicBezTo>
                  <a:pt x="23" y="10"/>
                  <a:pt x="25" y="10"/>
                  <a:pt x="26" y="11"/>
                </a:cubicBezTo>
                <a:cubicBezTo>
                  <a:pt x="27" y="11"/>
                  <a:pt x="28" y="12"/>
                  <a:pt x="28" y="12"/>
                </a:cubicBezTo>
                <a:cubicBezTo>
                  <a:pt x="29" y="13"/>
                  <a:pt x="29" y="13"/>
                  <a:pt x="29" y="13"/>
                </a:cubicBezTo>
                <a:cubicBezTo>
                  <a:pt x="27" y="13"/>
                  <a:pt x="26" y="13"/>
                  <a:pt x="24" y="12"/>
                </a:cubicBezTo>
                <a:cubicBezTo>
                  <a:pt x="24" y="12"/>
                  <a:pt x="24" y="13"/>
                  <a:pt x="24" y="13"/>
                </a:cubicBezTo>
                <a:cubicBezTo>
                  <a:pt x="23" y="13"/>
                  <a:pt x="22" y="13"/>
                  <a:pt x="22" y="13"/>
                </a:cubicBezTo>
                <a:cubicBezTo>
                  <a:pt x="22" y="12"/>
                  <a:pt x="22" y="11"/>
                  <a:pt x="22" y="11"/>
                </a:cubicBezTo>
                <a:cubicBezTo>
                  <a:pt x="21" y="11"/>
                  <a:pt x="20" y="12"/>
                  <a:pt x="19" y="12"/>
                </a:cubicBezTo>
                <a:cubicBezTo>
                  <a:pt x="18" y="13"/>
                  <a:pt x="17" y="13"/>
                  <a:pt x="15" y="13"/>
                </a:cubicBezTo>
                <a:cubicBezTo>
                  <a:pt x="15" y="13"/>
                  <a:pt x="14" y="12"/>
                  <a:pt x="14" y="12"/>
                </a:cubicBezTo>
                <a:cubicBezTo>
                  <a:pt x="13" y="12"/>
                  <a:pt x="13" y="12"/>
                  <a:pt x="13" y="13"/>
                </a:cubicBezTo>
                <a:cubicBezTo>
                  <a:pt x="13" y="13"/>
                  <a:pt x="13" y="14"/>
                  <a:pt x="13" y="14"/>
                </a:cubicBezTo>
                <a:cubicBezTo>
                  <a:pt x="13" y="15"/>
                  <a:pt x="13" y="16"/>
                  <a:pt x="12" y="16"/>
                </a:cubicBezTo>
                <a:cubicBezTo>
                  <a:pt x="11" y="16"/>
                  <a:pt x="10" y="15"/>
                  <a:pt x="9" y="15"/>
                </a:cubicBezTo>
                <a:cubicBezTo>
                  <a:pt x="8" y="14"/>
                  <a:pt x="7" y="13"/>
                  <a:pt x="5" y="12"/>
                </a:cubicBezTo>
                <a:cubicBezTo>
                  <a:pt x="4" y="11"/>
                  <a:pt x="4" y="11"/>
                  <a:pt x="3" y="11"/>
                </a:cubicBezTo>
                <a:cubicBezTo>
                  <a:pt x="2" y="10"/>
                  <a:pt x="1" y="10"/>
                  <a:pt x="1" y="9"/>
                </a:cubicBezTo>
                <a:cubicBezTo>
                  <a:pt x="0" y="9"/>
                  <a:pt x="1" y="8"/>
                  <a:pt x="1" y="8"/>
                </a:cubicBezTo>
                <a:cubicBezTo>
                  <a:pt x="1" y="7"/>
                  <a:pt x="2" y="8"/>
                  <a:pt x="2" y="7"/>
                </a:cubicBezTo>
                <a:cubicBezTo>
                  <a:pt x="2" y="7"/>
                  <a:pt x="1" y="7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5"/>
                  <a:pt x="1" y="4"/>
                  <a:pt x="2" y="3"/>
                </a:cubicBezTo>
                <a:cubicBezTo>
                  <a:pt x="2" y="3"/>
                  <a:pt x="3" y="3"/>
                  <a:pt x="4" y="2"/>
                </a:cubicBezTo>
                <a:cubicBezTo>
                  <a:pt x="4" y="1"/>
                  <a:pt x="3" y="1"/>
                  <a:pt x="4" y="0"/>
                </a:cubicBezTo>
                <a:cubicBezTo>
                  <a:pt x="4" y="0"/>
                  <a:pt x="4" y="0"/>
                  <a:pt x="5" y="0"/>
                </a:cubicBezTo>
                <a:cubicBezTo>
                  <a:pt x="5" y="0"/>
                  <a:pt x="5" y="0"/>
                  <a:pt x="6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2" name="Freeform 1245"/>
          <p:cNvSpPr>
            <a:spLocks/>
          </p:cNvSpPr>
          <p:nvPr/>
        </p:nvSpPr>
        <p:spPr bwMode="auto">
          <a:xfrm>
            <a:off x="9521825" y="2212975"/>
            <a:ext cx="109538" cy="42863"/>
          </a:xfrm>
          <a:custGeom>
            <a:avLst/>
            <a:gdLst>
              <a:gd name="T0" fmla="*/ 0 w 20"/>
              <a:gd name="T1" fmla="*/ 0 h 8"/>
              <a:gd name="T2" fmla="*/ 0 w 20"/>
              <a:gd name="T3" fmla="*/ 86122463 h 8"/>
              <a:gd name="T4" fmla="*/ 89990952 w 20"/>
              <a:gd name="T5" fmla="*/ 143532087 h 8"/>
              <a:gd name="T6" fmla="*/ 239970368 w 20"/>
              <a:gd name="T7" fmla="*/ 172239567 h 8"/>
              <a:gd name="T8" fmla="*/ 329961277 w 20"/>
              <a:gd name="T9" fmla="*/ 229654570 h 8"/>
              <a:gd name="T10" fmla="*/ 479940735 w 20"/>
              <a:gd name="T11" fmla="*/ 200947090 h 8"/>
              <a:gd name="T12" fmla="*/ 569931645 w 20"/>
              <a:gd name="T13" fmla="*/ 172239567 h 8"/>
              <a:gd name="T14" fmla="*/ 569931645 w 20"/>
              <a:gd name="T15" fmla="*/ 143532087 h 8"/>
              <a:gd name="T16" fmla="*/ 599928614 w 20"/>
              <a:gd name="T17" fmla="*/ 114829964 h 8"/>
              <a:gd name="T18" fmla="*/ 569931645 w 20"/>
              <a:gd name="T19" fmla="*/ 86122463 h 8"/>
              <a:gd name="T20" fmla="*/ 569931645 w 20"/>
              <a:gd name="T21" fmla="*/ 114829964 h 8"/>
              <a:gd name="T22" fmla="*/ 419952272 w 20"/>
              <a:gd name="T23" fmla="*/ 86122463 h 8"/>
              <a:gd name="T24" fmla="*/ 329961277 w 20"/>
              <a:gd name="T25" fmla="*/ 114829964 h 8"/>
              <a:gd name="T26" fmla="*/ 269967337 w 20"/>
              <a:gd name="T27" fmla="*/ 86122463 h 8"/>
              <a:gd name="T28" fmla="*/ 209973398 w 20"/>
              <a:gd name="T29" fmla="*/ 86122463 h 8"/>
              <a:gd name="T30" fmla="*/ 179976428 w 20"/>
              <a:gd name="T31" fmla="*/ 57414982 h 8"/>
              <a:gd name="T32" fmla="*/ 119987922 w 20"/>
              <a:gd name="T33" fmla="*/ 86122463 h 8"/>
              <a:gd name="T34" fmla="*/ 29996981 w 20"/>
              <a:gd name="T35" fmla="*/ 28707491 h 8"/>
              <a:gd name="T36" fmla="*/ 0 w 20"/>
              <a:gd name="T37" fmla="*/ 0 h 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"/>
              <a:gd name="T58" fmla="*/ 0 h 8"/>
              <a:gd name="T59" fmla="*/ 20 w 20"/>
              <a:gd name="T60" fmla="*/ 8 h 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" h="8">
                <a:moveTo>
                  <a:pt x="0" y="0"/>
                </a:moveTo>
                <a:cubicBezTo>
                  <a:pt x="0" y="1"/>
                  <a:pt x="0" y="3"/>
                  <a:pt x="0" y="3"/>
                </a:cubicBezTo>
                <a:cubicBezTo>
                  <a:pt x="1" y="4"/>
                  <a:pt x="2" y="4"/>
                  <a:pt x="3" y="5"/>
                </a:cubicBezTo>
                <a:cubicBezTo>
                  <a:pt x="4" y="5"/>
                  <a:pt x="6" y="6"/>
                  <a:pt x="8" y="6"/>
                </a:cubicBezTo>
                <a:cubicBezTo>
                  <a:pt x="9" y="6"/>
                  <a:pt x="10" y="7"/>
                  <a:pt x="11" y="8"/>
                </a:cubicBezTo>
                <a:cubicBezTo>
                  <a:pt x="13" y="8"/>
                  <a:pt x="14" y="8"/>
                  <a:pt x="16" y="7"/>
                </a:cubicBezTo>
                <a:cubicBezTo>
                  <a:pt x="17" y="7"/>
                  <a:pt x="18" y="7"/>
                  <a:pt x="19" y="6"/>
                </a:cubicBezTo>
                <a:cubicBezTo>
                  <a:pt x="20" y="6"/>
                  <a:pt x="19" y="5"/>
                  <a:pt x="19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20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7" y="4"/>
                  <a:pt x="16" y="3"/>
                  <a:pt x="14" y="3"/>
                </a:cubicBezTo>
                <a:cubicBezTo>
                  <a:pt x="13" y="3"/>
                  <a:pt x="12" y="4"/>
                  <a:pt x="11" y="4"/>
                </a:cubicBezTo>
                <a:cubicBezTo>
                  <a:pt x="10" y="4"/>
                  <a:pt x="10" y="3"/>
                  <a:pt x="9" y="3"/>
                </a:cubicBezTo>
                <a:cubicBezTo>
                  <a:pt x="9" y="2"/>
                  <a:pt x="8" y="3"/>
                  <a:pt x="7" y="3"/>
                </a:cubicBezTo>
                <a:cubicBezTo>
                  <a:pt x="7" y="3"/>
                  <a:pt x="7" y="2"/>
                  <a:pt x="6" y="2"/>
                </a:cubicBezTo>
                <a:cubicBezTo>
                  <a:pt x="5" y="2"/>
                  <a:pt x="4" y="3"/>
                  <a:pt x="4" y="3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0" y="0"/>
                  <a:pt x="0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3" name="Freeform 1250"/>
          <p:cNvSpPr>
            <a:spLocks/>
          </p:cNvSpPr>
          <p:nvPr/>
        </p:nvSpPr>
        <p:spPr bwMode="auto">
          <a:xfrm>
            <a:off x="6408738" y="3262313"/>
            <a:ext cx="312737" cy="290512"/>
          </a:xfrm>
          <a:custGeom>
            <a:avLst/>
            <a:gdLst>
              <a:gd name="T0" fmla="*/ 903091285 w 57"/>
              <a:gd name="T1" fmla="*/ 270406385 h 53"/>
              <a:gd name="T2" fmla="*/ 782676599 w 57"/>
              <a:gd name="T3" fmla="*/ 330498501 h 53"/>
              <a:gd name="T4" fmla="*/ 782676599 w 57"/>
              <a:gd name="T5" fmla="*/ 510769452 h 53"/>
              <a:gd name="T6" fmla="*/ 933196328 w 57"/>
              <a:gd name="T7" fmla="*/ 630953684 h 53"/>
              <a:gd name="T8" fmla="*/ 1174020213 w 57"/>
              <a:gd name="T9" fmla="*/ 901360155 h 53"/>
              <a:gd name="T10" fmla="*/ 1354634012 w 57"/>
              <a:gd name="T11" fmla="*/ 901360155 h 53"/>
              <a:gd name="T12" fmla="*/ 1384739055 w 57"/>
              <a:gd name="T13" fmla="*/ 1021544386 h 53"/>
              <a:gd name="T14" fmla="*/ 1655668327 w 57"/>
              <a:gd name="T15" fmla="*/ 1171771935 h 53"/>
              <a:gd name="T16" fmla="*/ 1625563284 w 57"/>
              <a:gd name="T17" fmla="*/ 1231858570 h 53"/>
              <a:gd name="T18" fmla="*/ 1535253641 w 57"/>
              <a:gd name="T19" fmla="*/ 1171771935 h 53"/>
              <a:gd name="T20" fmla="*/ 1414844099 w 57"/>
              <a:gd name="T21" fmla="*/ 1261907368 h 53"/>
              <a:gd name="T22" fmla="*/ 1505154084 w 57"/>
              <a:gd name="T23" fmla="*/ 1382086119 h 53"/>
              <a:gd name="T24" fmla="*/ 1414844099 w 57"/>
              <a:gd name="T25" fmla="*/ 1442178577 h 53"/>
              <a:gd name="T26" fmla="*/ 1354634012 w 57"/>
              <a:gd name="T27" fmla="*/ 1592406126 h 53"/>
              <a:gd name="T28" fmla="*/ 1324534456 w 57"/>
              <a:gd name="T29" fmla="*/ 1502270693 h 53"/>
              <a:gd name="T30" fmla="*/ 1354634012 w 57"/>
              <a:gd name="T31" fmla="*/ 1412134917 h 53"/>
              <a:gd name="T32" fmla="*/ 1294429413 w 57"/>
              <a:gd name="T33" fmla="*/ 1231858570 h 53"/>
              <a:gd name="T34" fmla="*/ 1174020213 w 57"/>
              <a:gd name="T35" fmla="*/ 1201815252 h 53"/>
              <a:gd name="T36" fmla="*/ 1113810127 w 57"/>
              <a:gd name="T37" fmla="*/ 1141723137 h 53"/>
              <a:gd name="T38" fmla="*/ 993400928 w 57"/>
              <a:gd name="T39" fmla="*/ 1051587704 h 53"/>
              <a:gd name="T40" fmla="*/ 812781642 w 57"/>
              <a:gd name="T41" fmla="*/ 961452270 h 53"/>
              <a:gd name="T42" fmla="*/ 632162185 w 57"/>
              <a:gd name="T43" fmla="*/ 841273520 h 53"/>
              <a:gd name="T44" fmla="*/ 541852542 w 57"/>
              <a:gd name="T45" fmla="*/ 721089288 h 53"/>
              <a:gd name="T46" fmla="*/ 451542899 w 57"/>
              <a:gd name="T47" fmla="*/ 540818251 h 53"/>
              <a:gd name="T48" fmla="*/ 270929014 w 57"/>
              <a:gd name="T49" fmla="*/ 480726135 h 53"/>
              <a:gd name="T50" fmla="*/ 150514285 w 57"/>
              <a:gd name="T51" fmla="*/ 570861568 h 53"/>
              <a:gd name="T52" fmla="*/ 60204621 w 57"/>
              <a:gd name="T53" fmla="*/ 570861568 h 53"/>
              <a:gd name="T54" fmla="*/ 90309686 w 57"/>
              <a:gd name="T55" fmla="*/ 540818251 h 53"/>
              <a:gd name="T56" fmla="*/ 30105054 w 57"/>
              <a:gd name="T57" fmla="*/ 420634019 h 53"/>
              <a:gd name="T58" fmla="*/ 60204621 w 57"/>
              <a:gd name="T59" fmla="*/ 330498501 h 53"/>
              <a:gd name="T60" fmla="*/ 0 w 57"/>
              <a:gd name="T61" fmla="*/ 240363068 h 53"/>
              <a:gd name="T62" fmla="*/ 120414729 w 57"/>
              <a:gd name="T63" fmla="*/ 210319750 h 53"/>
              <a:gd name="T64" fmla="*/ 180619371 w 57"/>
              <a:gd name="T65" fmla="*/ 150227592 h 53"/>
              <a:gd name="T66" fmla="*/ 270929014 w 57"/>
              <a:gd name="T67" fmla="*/ 180270952 h 53"/>
              <a:gd name="T68" fmla="*/ 331133614 w 57"/>
              <a:gd name="T69" fmla="*/ 150227592 h 53"/>
              <a:gd name="T70" fmla="*/ 451542899 w 57"/>
              <a:gd name="T71" fmla="*/ 150227592 h 53"/>
              <a:gd name="T72" fmla="*/ 481647942 w 57"/>
              <a:gd name="T73" fmla="*/ 90135476 h 53"/>
              <a:gd name="T74" fmla="*/ 511752985 w 57"/>
              <a:gd name="T75" fmla="*/ 60092137 h 53"/>
              <a:gd name="T76" fmla="*/ 602062628 w 57"/>
              <a:gd name="T77" fmla="*/ 30043328 h 53"/>
              <a:gd name="T78" fmla="*/ 782676599 w 57"/>
              <a:gd name="T79" fmla="*/ 0 h 53"/>
              <a:gd name="T80" fmla="*/ 872986242 w 57"/>
              <a:gd name="T81" fmla="*/ 90135476 h 53"/>
              <a:gd name="T82" fmla="*/ 933196328 w 57"/>
              <a:gd name="T83" fmla="*/ 150227592 h 53"/>
              <a:gd name="T84" fmla="*/ 993400928 w 57"/>
              <a:gd name="T85" fmla="*/ 270406385 h 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"/>
              <a:gd name="T130" fmla="*/ 0 h 53"/>
              <a:gd name="T131" fmla="*/ 57 w 57"/>
              <a:gd name="T132" fmla="*/ 53 h 5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" h="53">
                <a:moveTo>
                  <a:pt x="33" y="9"/>
                </a:moveTo>
                <a:cubicBezTo>
                  <a:pt x="32" y="9"/>
                  <a:pt x="32" y="9"/>
                  <a:pt x="31" y="9"/>
                </a:cubicBezTo>
                <a:cubicBezTo>
                  <a:pt x="31" y="9"/>
                  <a:pt x="31" y="8"/>
                  <a:pt x="30" y="9"/>
                </a:cubicBezTo>
                <a:cubicBezTo>
                  <a:pt x="30" y="9"/>
                  <a:pt x="29" y="9"/>
                  <a:pt x="29" y="9"/>
                </a:cubicBezTo>
                <a:cubicBezTo>
                  <a:pt x="28" y="10"/>
                  <a:pt x="27" y="9"/>
                  <a:pt x="27" y="10"/>
                </a:cubicBezTo>
                <a:cubicBezTo>
                  <a:pt x="26" y="10"/>
                  <a:pt x="26" y="11"/>
                  <a:pt x="26" y="11"/>
                </a:cubicBezTo>
                <a:cubicBezTo>
                  <a:pt x="26" y="12"/>
                  <a:pt x="27" y="12"/>
                  <a:pt x="27" y="13"/>
                </a:cubicBezTo>
                <a:cubicBezTo>
                  <a:pt x="27" y="14"/>
                  <a:pt x="26" y="14"/>
                  <a:pt x="26" y="14"/>
                </a:cubicBezTo>
                <a:cubicBezTo>
                  <a:pt x="26" y="15"/>
                  <a:pt x="26" y="16"/>
                  <a:pt x="26" y="17"/>
                </a:cubicBezTo>
                <a:cubicBezTo>
                  <a:pt x="27" y="18"/>
                  <a:pt x="27" y="18"/>
                  <a:pt x="28" y="19"/>
                </a:cubicBezTo>
                <a:cubicBezTo>
                  <a:pt x="28" y="19"/>
                  <a:pt x="29" y="19"/>
                  <a:pt x="29" y="19"/>
                </a:cubicBezTo>
                <a:cubicBezTo>
                  <a:pt x="30" y="19"/>
                  <a:pt x="31" y="20"/>
                  <a:pt x="31" y="21"/>
                </a:cubicBezTo>
                <a:cubicBezTo>
                  <a:pt x="32" y="21"/>
                  <a:pt x="32" y="21"/>
                  <a:pt x="33" y="21"/>
                </a:cubicBezTo>
                <a:cubicBezTo>
                  <a:pt x="33" y="23"/>
                  <a:pt x="34" y="25"/>
                  <a:pt x="35" y="27"/>
                </a:cubicBezTo>
                <a:cubicBezTo>
                  <a:pt x="36" y="28"/>
                  <a:pt x="37" y="29"/>
                  <a:pt x="39" y="30"/>
                </a:cubicBezTo>
                <a:cubicBezTo>
                  <a:pt x="39" y="30"/>
                  <a:pt x="39" y="30"/>
                  <a:pt x="40" y="30"/>
                </a:cubicBezTo>
                <a:cubicBezTo>
                  <a:pt x="41" y="31"/>
                  <a:pt x="42" y="30"/>
                  <a:pt x="44" y="30"/>
                </a:cubicBezTo>
                <a:cubicBezTo>
                  <a:pt x="44" y="30"/>
                  <a:pt x="44" y="30"/>
                  <a:pt x="45" y="30"/>
                </a:cubicBezTo>
                <a:cubicBezTo>
                  <a:pt x="45" y="31"/>
                  <a:pt x="45" y="31"/>
                  <a:pt x="44" y="32"/>
                </a:cubicBezTo>
                <a:cubicBezTo>
                  <a:pt x="44" y="32"/>
                  <a:pt x="44" y="32"/>
                  <a:pt x="44" y="33"/>
                </a:cubicBezTo>
                <a:cubicBezTo>
                  <a:pt x="44" y="34"/>
                  <a:pt x="45" y="34"/>
                  <a:pt x="46" y="34"/>
                </a:cubicBezTo>
                <a:cubicBezTo>
                  <a:pt x="47" y="35"/>
                  <a:pt x="48" y="35"/>
                  <a:pt x="49" y="35"/>
                </a:cubicBezTo>
                <a:cubicBezTo>
                  <a:pt x="51" y="36"/>
                  <a:pt x="52" y="37"/>
                  <a:pt x="53" y="38"/>
                </a:cubicBezTo>
                <a:cubicBezTo>
                  <a:pt x="54" y="38"/>
                  <a:pt x="54" y="38"/>
                  <a:pt x="55" y="39"/>
                </a:cubicBezTo>
                <a:cubicBezTo>
                  <a:pt x="56" y="39"/>
                  <a:pt x="56" y="39"/>
                  <a:pt x="56" y="40"/>
                </a:cubicBezTo>
                <a:cubicBezTo>
                  <a:pt x="56" y="41"/>
                  <a:pt x="57" y="42"/>
                  <a:pt x="56" y="43"/>
                </a:cubicBezTo>
                <a:cubicBezTo>
                  <a:pt x="56" y="43"/>
                  <a:pt x="55" y="42"/>
                  <a:pt x="54" y="41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40"/>
                  <a:pt x="54" y="40"/>
                  <a:pt x="53" y="40"/>
                </a:cubicBezTo>
                <a:cubicBezTo>
                  <a:pt x="52" y="40"/>
                  <a:pt x="52" y="40"/>
                  <a:pt x="51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49" y="39"/>
                  <a:pt x="48" y="40"/>
                  <a:pt x="48" y="40"/>
                </a:cubicBezTo>
                <a:cubicBezTo>
                  <a:pt x="47" y="41"/>
                  <a:pt x="47" y="42"/>
                  <a:pt x="47" y="42"/>
                </a:cubicBezTo>
                <a:cubicBezTo>
                  <a:pt x="47" y="43"/>
                  <a:pt x="47" y="43"/>
                  <a:pt x="47" y="43"/>
                </a:cubicBezTo>
                <a:cubicBezTo>
                  <a:pt x="48" y="44"/>
                  <a:pt x="49" y="44"/>
                  <a:pt x="50" y="45"/>
                </a:cubicBezTo>
                <a:cubicBezTo>
                  <a:pt x="50" y="45"/>
                  <a:pt x="50" y="46"/>
                  <a:pt x="50" y="46"/>
                </a:cubicBezTo>
                <a:cubicBezTo>
                  <a:pt x="50" y="46"/>
                  <a:pt x="51" y="47"/>
                  <a:pt x="50" y="48"/>
                </a:cubicBezTo>
                <a:cubicBezTo>
                  <a:pt x="50" y="48"/>
                  <a:pt x="50" y="47"/>
                  <a:pt x="49" y="48"/>
                </a:cubicBezTo>
                <a:cubicBezTo>
                  <a:pt x="48" y="48"/>
                  <a:pt x="48" y="48"/>
                  <a:pt x="47" y="48"/>
                </a:cubicBezTo>
                <a:cubicBezTo>
                  <a:pt x="47" y="49"/>
                  <a:pt x="48" y="50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6" y="52"/>
                  <a:pt x="46" y="53"/>
                  <a:pt x="45" y="53"/>
                </a:cubicBezTo>
                <a:cubicBezTo>
                  <a:pt x="45" y="53"/>
                  <a:pt x="44" y="53"/>
                  <a:pt x="44" y="53"/>
                </a:cubicBezTo>
                <a:cubicBezTo>
                  <a:pt x="43" y="53"/>
                  <a:pt x="43" y="52"/>
                  <a:pt x="43" y="52"/>
                </a:cubicBezTo>
                <a:cubicBezTo>
                  <a:pt x="44" y="51"/>
                  <a:pt x="44" y="51"/>
                  <a:pt x="44" y="50"/>
                </a:cubicBezTo>
                <a:cubicBezTo>
                  <a:pt x="44" y="50"/>
                  <a:pt x="44" y="49"/>
                  <a:pt x="44" y="49"/>
                </a:cubicBezTo>
                <a:cubicBezTo>
                  <a:pt x="44" y="49"/>
                  <a:pt x="46" y="49"/>
                  <a:pt x="46" y="49"/>
                </a:cubicBezTo>
                <a:cubicBezTo>
                  <a:pt x="46" y="48"/>
                  <a:pt x="45" y="48"/>
                  <a:pt x="45" y="47"/>
                </a:cubicBezTo>
                <a:cubicBezTo>
                  <a:pt x="45" y="47"/>
                  <a:pt x="45" y="47"/>
                  <a:pt x="45" y="46"/>
                </a:cubicBezTo>
                <a:cubicBezTo>
                  <a:pt x="45" y="46"/>
                  <a:pt x="44" y="45"/>
                  <a:pt x="44" y="44"/>
                </a:cubicBezTo>
                <a:cubicBezTo>
                  <a:pt x="44" y="43"/>
                  <a:pt x="43" y="42"/>
                  <a:pt x="43" y="41"/>
                </a:cubicBezTo>
                <a:cubicBezTo>
                  <a:pt x="43" y="41"/>
                  <a:pt x="42" y="41"/>
                  <a:pt x="42" y="41"/>
                </a:cubicBezTo>
                <a:cubicBezTo>
                  <a:pt x="42" y="41"/>
                  <a:pt x="41" y="41"/>
                  <a:pt x="41" y="41"/>
                </a:cubicBezTo>
                <a:cubicBezTo>
                  <a:pt x="40" y="41"/>
                  <a:pt x="40" y="40"/>
                  <a:pt x="39" y="40"/>
                </a:cubicBezTo>
                <a:cubicBezTo>
                  <a:pt x="39" y="40"/>
                  <a:pt x="40" y="40"/>
                  <a:pt x="40" y="40"/>
                </a:cubicBezTo>
                <a:cubicBezTo>
                  <a:pt x="40" y="39"/>
                  <a:pt x="39" y="39"/>
                  <a:pt x="39" y="38"/>
                </a:cubicBezTo>
                <a:cubicBezTo>
                  <a:pt x="39" y="38"/>
                  <a:pt x="38" y="38"/>
                  <a:pt x="37" y="38"/>
                </a:cubicBezTo>
                <a:cubicBezTo>
                  <a:pt x="37" y="38"/>
                  <a:pt x="36" y="38"/>
                  <a:pt x="35" y="38"/>
                </a:cubicBezTo>
                <a:cubicBezTo>
                  <a:pt x="35" y="37"/>
                  <a:pt x="35" y="37"/>
                  <a:pt x="34" y="36"/>
                </a:cubicBezTo>
                <a:cubicBezTo>
                  <a:pt x="34" y="35"/>
                  <a:pt x="34" y="35"/>
                  <a:pt x="33" y="35"/>
                </a:cubicBezTo>
                <a:cubicBezTo>
                  <a:pt x="33" y="34"/>
                  <a:pt x="32" y="35"/>
                  <a:pt x="31" y="35"/>
                </a:cubicBezTo>
                <a:cubicBezTo>
                  <a:pt x="30" y="35"/>
                  <a:pt x="30" y="34"/>
                  <a:pt x="29" y="34"/>
                </a:cubicBezTo>
                <a:cubicBezTo>
                  <a:pt x="28" y="33"/>
                  <a:pt x="28" y="32"/>
                  <a:pt x="27" y="32"/>
                </a:cubicBezTo>
                <a:cubicBezTo>
                  <a:pt x="27" y="32"/>
                  <a:pt x="26" y="31"/>
                  <a:pt x="26" y="31"/>
                </a:cubicBezTo>
                <a:cubicBezTo>
                  <a:pt x="25" y="30"/>
                  <a:pt x="24" y="30"/>
                  <a:pt x="24" y="29"/>
                </a:cubicBezTo>
                <a:cubicBezTo>
                  <a:pt x="23" y="29"/>
                  <a:pt x="22" y="28"/>
                  <a:pt x="21" y="28"/>
                </a:cubicBezTo>
                <a:cubicBezTo>
                  <a:pt x="20" y="27"/>
                  <a:pt x="20" y="27"/>
                  <a:pt x="20" y="26"/>
                </a:cubicBezTo>
                <a:cubicBezTo>
                  <a:pt x="19" y="26"/>
                  <a:pt x="18" y="25"/>
                  <a:pt x="18" y="25"/>
                </a:cubicBezTo>
                <a:cubicBezTo>
                  <a:pt x="18" y="25"/>
                  <a:pt x="18" y="24"/>
                  <a:pt x="18" y="24"/>
                </a:cubicBezTo>
                <a:cubicBezTo>
                  <a:pt x="18" y="23"/>
                  <a:pt x="17" y="22"/>
                  <a:pt x="17" y="22"/>
                </a:cubicBezTo>
                <a:cubicBezTo>
                  <a:pt x="17" y="21"/>
                  <a:pt x="17" y="20"/>
                  <a:pt x="16" y="19"/>
                </a:cubicBezTo>
                <a:cubicBezTo>
                  <a:pt x="16" y="19"/>
                  <a:pt x="15" y="18"/>
                  <a:pt x="15" y="18"/>
                </a:cubicBezTo>
                <a:cubicBezTo>
                  <a:pt x="14" y="18"/>
                  <a:pt x="14" y="18"/>
                  <a:pt x="13" y="18"/>
                </a:cubicBezTo>
                <a:cubicBezTo>
                  <a:pt x="12" y="17"/>
                  <a:pt x="12" y="17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8" y="17"/>
                  <a:pt x="8" y="17"/>
                  <a:pt x="7" y="17"/>
                </a:cubicBezTo>
                <a:cubicBezTo>
                  <a:pt x="7" y="18"/>
                  <a:pt x="7" y="18"/>
                  <a:pt x="6" y="19"/>
                </a:cubicBezTo>
                <a:cubicBezTo>
                  <a:pt x="6" y="19"/>
                  <a:pt x="5" y="19"/>
                  <a:pt x="5" y="19"/>
                </a:cubicBezTo>
                <a:cubicBezTo>
                  <a:pt x="4" y="20"/>
                  <a:pt x="4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2" y="20"/>
                  <a:pt x="2" y="19"/>
                </a:cubicBezTo>
                <a:cubicBezTo>
                  <a:pt x="3" y="19"/>
                  <a:pt x="4" y="19"/>
                  <a:pt x="4" y="19"/>
                </a:cubicBezTo>
                <a:cubicBezTo>
                  <a:pt x="4" y="19"/>
                  <a:pt x="4" y="18"/>
                  <a:pt x="4" y="18"/>
                </a:cubicBezTo>
                <a:cubicBezTo>
                  <a:pt x="4" y="18"/>
                  <a:pt x="3" y="18"/>
                  <a:pt x="3" y="18"/>
                </a:cubicBezTo>
                <a:cubicBezTo>
                  <a:pt x="2" y="18"/>
                  <a:pt x="1" y="17"/>
                  <a:pt x="1" y="17"/>
                </a:cubicBezTo>
                <a:cubicBezTo>
                  <a:pt x="0" y="16"/>
                  <a:pt x="1" y="16"/>
                  <a:pt x="1" y="15"/>
                </a:cubicBezTo>
                <a:cubicBezTo>
                  <a:pt x="1" y="15"/>
                  <a:pt x="1" y="14"/>
                  <a:pt x="1" y="14"/>
                </a:cubicBezTo>
                <a:cubicBezTo>
                  <a:pt x="1" y="13"/>
                  <a:pt x="0" y="13"/>
                  <a:pt x="0" y="13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1" y="10"/>
                  <a:pt x="1" y="10"/>
                </a:cubicBezTo>
                <a:cubicBezTo>
                  <a:pt x="1" y="9"/>
                  <a:pt x="0" y="9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" y="8"/>
                  <a:pt x="1" y="7"/>
                </a:cubicBezTo>
                <a:cubicBezTo>
                  <a:pt x="2" y="7"/>
                  <a:pt x="2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7"/>
                  <a:pt x="4" y="7"/>
                  <a:pt x="5" y="7"/>
                </a:cubicBezTo>
                <a:cubicBezTo>
                  <a:pt x="5" y="7"/>
                  <a:pt x="6" y="7"/>
                  <a:pt x="6" y="6"/>
                </a:cubicBezTo>
                <a:cubicBezTo>
                  <a:pt x="6" y="6"/>
                  <a:pt x="6" y="5"/>
                  <a:pt x="6" y="5"/>
                </a:cubicBezTo>
                <a:cubicBezTo>
                  <a:pt x="7" y="5"/>
                  <a:pt x="7" y="4"/>
                  <a:pt x="7" y="4"/>
                </a:cubicBezTo>
                <a:cubicBezTo>
                  <a:pt x="8" y="4"/>
                  <a:pt x="7" y="5"/>
                  <a:pt x="8" y="6"/>
                </a:cubicBezTo>
                <a:cubicBezTo>
                  <a:pt x="8" y="6"/>
                  <a:pt x="9" y="6"/>
                  <a:pt x="9" y="6"/>
                </a:cubicBezTo>
                <a:cubicBezTo>
                  <a:pt x="9" y="6"/>
                  <a:pt x="9" y="7"/>
                  <a:pt x="10" y="7"/>
                </a:cubicBezTo>
                <a:cubicBezTo>
                  <a:pt x="10" y="7"/>
                  <a:pt x="11" y="7"/>
                  <a:pt x="11" y="7"/>
                </a:cubicBezTo>
                <a:cubicBezTo>
                  <a:pt x="11" y="6"/>
                  <a:pt x="11" y="6"/>
                  <a:pt x="11" y="5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4"/>
                  <a:pt x="13" y="5"/>
                  <a:pt x="13" y="5"/>
                </a:cubicBezTo>
                <a:cubicBezTo>
                  <a:pt x="13" y="5"/>
                  <a:pt x="14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5" y="4"/>
                  <a:pt x="15" y="4"/>
                </a:cubicBezTo>
                <a:cubicBezTo>
                  <a:pt x="15" y="4"/>
                  <a:pt x="15" y="3"/>
                  <a:pt x="16" y="3"/>
                </a:cubicBezTo>
                <a:cubicBezTo>
                  <a:pt x="16" y="3"/>
                  <a:pt x="17" y="4"/>
                  <a:pt x="17" y="4"/>
                </a:cubicBezTo>
                <a:cubicBezTo>
                  <a:pt x="17" y="4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0" y="2"/>
                  <a:pt x="20" y="1"/>
                  <a:pt x="20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3" y="1"/>
                  <a:pt x="23" y="1"/>
                  <a:pt x="24" y="1"/>
                </a:cubicBezTo>
                <a:cubicBezTo>
                  <a:pt x="24" y="1"/>
                  <a:pt x="25" y="0"/>
                  <a:pt x="26" y="0"/>
                </a:cubicBezTo>
                <a:cubicBezTo>
                  <a:pt x="26" y="1"/>
                  <a:pt x="25" y="1"/>
                  <a:pt x="26" y="1"/>
                </a:cubicBezTo>
                <a:cubicBezTo>
                  <a:pt x="26" y="2"/>
                  <a:pt x="26" y="2"/>
                  <a:pt x="27" y="3"/>
                </a:cubicBezTo>
                <a:cubicBezTo>
                  <a:pt x="27" y="3"/>
                  <a:pt x="28" y="3"/>
                  <a:pt x="29" y="3"/>
                </a:cubicBezTo>
                <a:cubicBezTo>
                  <a:pt x="30" y="3"/>
                  <a:pt x="31" y="4"/>
                  <a:pt x="32" y="4"/>
                </a:cubicBezTo>
                <a:cubicBezTo>
                  <a:pt x="32" y="4"/>
                  <a:pt x="32" y="4"/>
                  <a:pt x="33" y="4"/>
                </a:cubicBezTo>
                <a:cubicBezTo>
                  <a:pt x="32" y="4"/>
                  <a:pt x="31" y="4"/>
                  <a:pt x="31" y="5"/>
                </a:cubicBezTo>
                <a:cubicBezTo>
                  <a:pt x="31" y="5"/>
                  <a:pt x="32" y="5"/>
                  <a:pt x="32" y="6"/>
                </a:cubicBezTo>
                <a:cubicBezTo>
                  <a:pt x="32" y="6"/>
                  <a:pt x="31" y="7"/>
                  <a:pt x="32" y="7"/>
                </a:cubicBezTo>
                <a:cubicBezTo>
                  <a:pt x="32" y="8"/>
                  <a:pt x="32" y="8"/>
                  <a:pt x="33" y="9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4" name="Freeform 1251"/>
          <p:cNvSpPr>
            <a:spLocks/>
          </p:cNvSpPr>
          <p:nvPr/>
        </p:nvSpPr>
        <p:spPr bwMode="auto">
          <a:xfrm>
            <a:off x="6743700" y="3240088"/>
            <a:ext cx="247650" cy="136525"/>
          </a:xfrm>
          <a:custGeom>
            <a:avLst/>
            <a:gdLst>
              <a:gd name="T0" fmla="*/ 1332615549 w 45"/>
              <a:gd name="T1" fmla="*/ 506982873 h 25"/>
              <a:gd name="T2" fmla="*/ 1272040379 w 45"/>
              <a:gd name="T3" fmla="*/ 477160361 h 25"/>
              <a:gd name="T4" fmla="*/ 1211465210 w 45"/>
              <a:gd name="T5" fmla="*/ 506982873 h 25"/>
              <a:gd name="T6" fmla="*/ 1150895544 w 45"/>
              <a:gd name="T7" fmla="*/ 506982873 h 25"/>
              <a:gd name="T8" fmla="*/ 1120605207 w 45"/>
              <a:gd name="T9" fmla="*/ 506982873 h 25"/>
              <a:gd name="T10" fmla="*/ 1090320374 w 45"/>
              <a:gd name="T11" fmla="*/ 387692825 h 25"/>
              <a:gd name="T12" fmla="*/ 1120605207 w 45"/>
              <a:gd name="T13" fmla="*/ 298225204 h 25"/>
              <a:gd name="T14" fmla="*/ 1060035541 w 45"/>
              <a:gd name="T15" fmla="*/ 208757669 h 25"/>
              <a:gd name="T16" fmla="*/ 969175539 w 45"/>
              <a:gd name="T17" fmla="*/ 119290090 h 25"/>
              <a:gd name="T18" fmla="*/ 908600369 w 45"/>
              <a:gd name="T19" fmla="*/ 29822523 h 25"/>
              <a:gd name="T20" fmla="*/ 848025200 w 45"/>
              <a:gd name="T21" fmla="*/ 0 h 25"/>
              <a:gd name="T22" fmla="*/ 817740367 w 45"/>
              <a:gd name="T23" fmla="*/ 29822523 h 25"/>
              <a:gd name="T24" fmla="*/ 757165197 w 45"/>
              <a:gd name="T25" fmla="*/ 29822523 h 25"/>
              <a:gd name="T26" fmla="*/ 666305023 w 45"/>
              <a:gd name="T27" fmla="*/ 29822523 h 25"/>
              <a:gd name="T28" fmla="*/ 636020190 w 45"/>
              <a:gd name="T29" fmla="*/ 89467557 h 25"/>
              <a:gd name="T30" fmla="*/ 575445020 w 45"/>
              <a:gd name="T31" fmla="*/ 59645045 h 25"/>
              <a:gd name="T32" fmla="*/ 545160187 w 45"/>
              <a:gd name="T33" fmla="*/ 59645045 h 25"/>
              <a:gd name="T34" fmla="*/ 454300185 w 45"/>
              <a:gd name="T35" fmla="*/ 29822523 h 25"/>
              <a:gd name="T36" fmla="*/ 393725015 w 45"/>
              <a:gd name="T37" fmla="*/ 0 h 25"/>
              <a:gd name="T38" fmla="*/ 333155263 w 45"/>
              <a:gd name="T39" fmla="*/ 59645045 h 25"/>
              <a:gd name="T40" fmla="*/ 333155263 w 45"/>
              <a:gd name="T41" fmla="*/ 59645045 h 25"/>
              <a:gd name="T42" fmla="*/ 272580094 w 45"/>
              <a:gd name="T43" fmla="*/ 89467557 h 25"/>
              <a:gd name="T44" fmla="*/ 242295260 w 45"/>
              <a:gd name="T45" fmla="*/ 119290090 h 25"/>
              <a:gd name="T46" fmla="*/ 181720091 w 45"/>
              <a:gd name="T47" fmla="*/ 178935114 h 25"/>
              <a:gd name="T48" fmla="*/ 181720091 w 45"/>
              <a:gd name="T49" fmla="*/ 268402692 h 25"/>
              <a:gd name="T50" fmla="*/ 121144879 w 45"/>
              <a:gd name="T51" fmla="*/ 268402692 h 25"/>
              <a:gd name="T52" fmla="*/ 121144879 w 45"/>
              <a:gd name="T53" fmla="*/ 298225204 h 25"/>
              <a:gd name="T54" fmla="*/ 90860046 w 45"/>
              <a:gd name="T55" fmla="*/ 328047716 h 25"/>
              <a:gd name="T56" fmla="*/ 0 w 45"/>
              <a:gd name="T57" fmla="*/ 357870228 h 25"/>
              <a:gd name="T58" fmla="*/ 30284844 w 45"/>
              <a:gd name="T59" fmla="*/ 387692825 h 25"/>
              <a:gd name="T60" fmla="*/ 60575191 w 45"/>
              <a:gd name="T61" fmla="*/ 447337849 h 25"/>
              <a:gd name="T62" fmla="*/ 90860046 w 45"/>
              <a:gd name="T63" fmla="*/ 477160361 h 25"/>
              <a:gd name="T64" fmla="*/ 181720091 w 45"/>
              <a:gd name="T65" fmla="*/ 506982873 h 25"/>
              <a:gd name="T66" fmla="*/ 181720091 w 45"/>
              <a:gd name="T67" fmla="*/ 566627897 h 25"/>
              <a:gd name="T68" fmla="*/ 242295260 w 45"/>
              <a:gd name="T69" fmla="*/ 596450409 h 25"/>
              <a:gd name="T70" fmla="*/ 272580094 w 45"/>
              <a:gd name="T71" fmla="*/ 626272921 h 25"/>
              <a:gd name="T72" fmla="*/ 302864927 w 45"/>
              <a:gd name="T73" fmla="*/ 596450409 h 25"/>
              <a:gd name="T74" fmla="*/ 333155263 w 45"/>
              <a:gd name="T75" fmla="*/ 626272921 h 25"/>
              <a:gd name="T76" fmla="*/ 302864927 w 45"/>
              <a:gd name="T77" fmla="*/ 626272921 h 25"/>
              <a:gd name="T78" fmla="*/ 333155263 w 45"/>
              <a:gd name="T79" fmla="*/ 656095432 h 25"/>
              <a:gd name="T80" fmla="*/ 363440182 w 45"/>
              <a:gd name="T81" fmla="*/ 685917944 h 25"/>
              <a:gd name="T82" fmla="*/ 333155263 w 45"/>
              <a:gd name="T83" fmla="*/ 745563139 h 25"/>
              <a:gd name="T84" fmla="*/ 424015352 w 45"/>
              <a:gd name="T85" fmla="*/ 715740456 h 25"/>
              <a:gd name="T86" fmla="*/ 575445020 w 45"/>
              <a:gd name="T87" fmla="*/ 745563139 h 25"/>
              <a:gd name="T88" fmla="*/ 666305023 w 45"/>
              <a:gd name="T89" fmla="*/ 745563139 h 25"/>
              <a:gd name="T90" fmla="*/ 817740367 w 45"/>
              <a:gd name="T91" fmla="*/ 715740456 h 25"/>
              <a:gd name="T92" fmla="*/ 848025200 w 45"/>
              <a:gd name="T93" fmla="*/ 685917944 h 25"/>
              <a:gd name="T94" fmla="*/ 938885202 w 45"/>
              <a:gd name="T95" fmla="*/ 685917944 h 25"/>
              <a:gd name="T96" fmla="*/ 999460372 w 45"/>
              <a:gd name="T97" fmla="*/ 685917944 h 25"/>
              <a:gd name="T98" fmla="*/ 1060035541 w 45"/>
              <a:gd name="T99" fmla="*/ 715740456 h 25"/>
              <a:gd name="T100" fmla="*/ 1120605207 w 45"/>
              <a:gd name="T101" fmla="*/ 715740456 h 25"/>
              <a:gd name="T102" fmla="*/ 1150895544 w 45"/>
              <a:gd name="T103" fmla="*/ 745563139 h 25"/>
              <a:gd name="T104" fmla="*/ 1181180377 w 45"/>
              <a:gd name="T105" fmla="*/ 745563139 h 25"/>
              <a:gd name="T106" fmla="*/ 1181180377 w 45"/>
              <a:gd name="T107" fmla="*/ 656095432 h 25"/>
              <a:gd name="T108" fmla="*/ 1211465210 w 45"/>
              <a:gd name="T109" fmla="*/ 626272921 h 25"/>
              <a:gd name="T110" fmla="*/ 1181180377 w 45"/>
              <a:gd name="T111" fmla="*/ 596450409 h 25"/>
              <a:gd name="T112" fmla="*/ 1211465210 w 45"/>
              <a:gd name="T113" fmla="*/ 536805385 h 25"/>
              <a:gd name="T114" fmla="*/ 1272040379 w 45"/>
              <a:gd name="T115" fmla="*/ 536805385 h 25"/>
              <a:gd name="T116" fmla="*/ 1241755546 w 45"/>
              <a:gd name="T117" fmla="*/ 596450409 h 25"/>
              <a:gd name="T118" fmla="*/ 1332615549 w 45"/>
              <a:gd name="T119" fmla="*/ 596450409 h 25"/>
              <a:gd name="T120" fmla="*/ 1332615549 w 45"/>
              <a:gd name="T121" fmla="*/ 506982873 h 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25"/>
              <a:gd name="T185" fmla="*/ 45 w 45"/>
              <a:gd name="T186" fmla="*/ 25 h 2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25">
                <a:moveTo>
                  <a:pt x="44" y="17"/>
                </a:moveTo>
                <a:cubicBezTo>
                  <a:pt x="43" y="17"/>
                  <a:pt x="43" y="16"/>
                  <a:pt x="42" y="16"/>
                </a:cubicBezTo>
                <a:cubicBezTo>
                  <a:pt x="41" y="16"/>
                  <a:pt x="41" y="17"/>
                  <a:pt x="40" y="17"/>
                </a:cubicBezTo>
                <a:cubicBezTo>
                  <a:pt x="39" y="17"/>
                  <a:pt x="39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5"/>
                  <a:pt x="36" y="14"/>
                  <a:pt x="36" y="13"/>
                </a:cubicBezTo>
                <a:cubicBezTo>
                  <a:pt x="36" y="12"/>
                  <a:pt x="37" y="11"/>
                  <a:pt x="37" y="10"/>
                </a:cubicBezTo>
                <a:cubicBezTo>
                  <a:pt x="37" y="9"/>
                  <a:pt x="36" y="8"/>
                  <a:pt x="35" y="7"/>
                </a:cubicBezTo>
                <a:cubicBezTo>
                  <a:pt x="34" y="6"/>
                  <a:pt x="33" y="5"/>
                  <a:pt x="32" y="4"/>
                </a:cubicBezTo>
                <a:cubicBezTo>
                  <a:pt x="31" y="3"/>
                  <a:pt x="31" y="2"/>
                  <a:pt x="30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8" y="0"/>
                  <a:pt x="27" y="0"/>
                  <a:pt x="27" y="1"/>
                </a:cubicBezTo>
                <a:cubicBezTo>
                  <a:pt x="26" y="1"/>
                  <a:pt x="26" y="1"/>
                  <a:pt x="25" y="1"/>
                </a:cubicBezTo>
                <a:cubicBezTo>
                  <a:pt x="24" y="1"/>
                  <a:pt x="23" y="1"/>
                  <a:pt x="22" y="1"/>
                </a:cubicBezTo>
                <a:cubicBezTo>
                  <a:pt x="21" y="2"/>
                  <a:pt x="21" y="3"/>
                  <a:pt x="21" y="3"/>
                </a:cubicBezTo>
                <a:cubicBezTo>
                  <a:pt x="20" y="3"/>
                  <a:pt x="20" y="2"/>
                  <a:pt x="19" y="2"/>
                </a:cubicBezTo>
                <a:cubicBezTo>
                  <a:pt x="19" y="1"/>
                  <a:pt x="18" y="2"/>
                  <a:pt x="18" y="2"/>
                </a:cubicBezTo>
                <a:cubicBezTo>
                  <a:pt x="16" y="2"/>
                  <a:pt x="16" y="1"/>
                  <a:pt x="15" y="1"/>
                </a:cubicBezTo>
                <a:cubicBezTo>
                  <a:pt x="14" y="1"/>
                  <a:pt x="13" y="0"/>
                  <a:pt x="13" y="0"/>
                </a:cubicBezTo>
                <a:cubicBezTo>
                  <a:pt x="12" y="0"/>
                  <a:pt x="12" y="1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3"/>
                  <a:pt x="9" y="2"/>
                  <a:pt x="9" y="3"/>
                </a:cubicBezTo>
                <a:cubicBezTo>
                  <a:pt x="8" y="3"/>
                  <a:pt x="8" y="4"/>
                  <a:pt x="8" y="4"/>
                </a:cubicBezTo>
                <a:cubicBezTo>
                  <a:pt x="7" y="5"/>
                  <a:pt x="6" y="6"/>
                  <a:pt x="6" y="6"/>
                </a:cubicBezTo>
                <a:cubicBezTo>
                  <a:pt x="6" y="7"/>
                  <a:pt x="6" y="8"/>
                  <a:pt x="6" y="9"/>
                </a:cubicBezTo>
                <a:cubicBezTo>
                  <a:pt x="5" y="9"/>
                  <a:pt x="4" y="9"/>
                  <a:pt x="4" y="9"/>
                </a:cubicBezTo>
                <a:cubicBezTo>
                  <a:pt x="4" y="9"/>
                  <a:pt x="5" y="10"/>
                  <a:pt x="4" y="10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1" y="11"/>
                  <a:pt x="0" y="12"/>
                </a:cubicBezTo>
                <a:cubicBezTo>
                  <a:pt x="0" y="12"/>
                  <a:pt x="1" y="13"/>
                  <a:pt x="1" y="13"/>
                </a:cubicBezTo>
                <a:cubicBezTo>
                  <a:pt x="1" y="14"/>
                  <a:pt x="2" y="14"/>
                  <a:pt x="2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4" y="17"/>
                  <a:pt x="5" y="17"/>
                  <a:pt x="6" y="17"/>
                </a:cubicBezTo>
                <a:cubicBezTo>
                  <a:pt x="6" y="18"/>
                  <a:pt x="5" y="19"/>
                  <a:pt x="6" y="19"/>
                </a:cubicBezTo>
                <a:cubicBezTo>
                  <a:pt x="6" y="20"/>
                  <a:pt x="7" y="20"/>
                  <a:pt x="8" y="20"/>
                </a:cubicBezTo>
                <a:cubicBezTo>
                  <a:pt x="8" y="20"/>
                  <a:pt x="9" y="21"/>
                  <a:pt x="9" y="21"/>
                </a:cubicBezTo>
                <a:cubicBezTo>
                  <a:pt x="10" y="21"/>
                  <a:pt x="9" y="20"/>
                  <a:pt x="10" y="20"/>
                </a:cubicBezTo>
                <a:cubicBezTo>
                  <a:pt x="11" y="20"/>
                  <a:pt x="11" y="20"/>
                  <a:pt x="11" y="21"/>
                </a:cubicBezTo>
                <a:cubicBezTo>
                  <a:pt x="11" y="21"/>
                  <a:pt x="11" y="21"/>
                  <a:pt x="10" y="21"/>
                </a:cubicBezTo>
                <a:cubicBezTo>
                  <a:pt x="10" y="22"/>
                  <a:pt x="11" y="22"/>
                  <a:pt x="11" y="22"/>
                </a:cubicBezTo>
                <a:cubicBezTo>
                  <a:pt x="11" y="23"/>
                  <a:pt x="12" y="23"/>
                  <a:pt x="12" y="23"/>
                </a:cubicBezTo>
                <a:cubicBezTo>
                  <a:pt x="12" y="24"/>
                  <a:pt x="11" y="24"/>
                  <a:pt x="11" y="25"/>
                </a:cubicBezTo>
                <a:cubicBezTo>
                  <a:pt x="12" y="25"/>
                  <a:pt x="13" y="24"/>
                  <a:pt x="14" y="24"/>
                </a:cubicBezTo>
                <a:cubicBezTo>
                  <a:pt x="16" y="24"/>
                  <a:pt x="18" y="25"/>
                  <a:pt x="19" y="25"/>
                </a:cubicBezTo>
                <a:cubicBezTo>
                  <a:pt x="20" y="25"/>
                  <a:pt x="21" y="25"/>
                  <a:pt x="22" y="25"/>
                </a:cubicBezTo>
                <a:cubicBezTo>
                  <a:pt x="24" y="25"/>
                  <a:pt x="25" y="25"/>
                  <a:pt x="27" y="24"/>
                </a:cubicBezTo>
                <a:cubicBezTo>
                  <a:pt x="28" y="24"/>
                  <a:pt x="28" y="23"/>
                  <a:pt x="28" y="23"/>
                </a:cubicBezTo>
                <a:cubicBezTo>
                  <a:pt x="29" y="23"/>
                  <a:pt x="30" y="23"/>
                  <a:pt x="31" y="23"/>
                </a:cubicBezTo>
                <a:cubicBezTo>
                  <a:pt x="32" y="23"/>
                  <a:pt x="32" y="23"/>
                  <a:pt x="33" y="23"/>
                </a:cubicBezTo>
                <a:cubicBezTo>
                  <a:pt x="33" y="23"/>
                  <a:pt x="34" y="23"/>
                  <a:pt x="35" y="24"/>
                </a:cubicBezTo>
                <a:cubicBezTo>
                  <a:pt x="35" y="24"/>
                  <a:pt x="36" y="24"/>
                  <a:pt x="37" y="24"/>
                </a:cubicBezTo>
                <a:cubicBezTo>
                  <a:pt x="37" y="24"/>
                  <a:pt x="38" y="24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4"/>
                  <a:pt x="39" y="23"/>
                  <a:pt x="39" y="22"/>
                </a:cubicBezTo>
                <a:cubicBezTo>
                  <a:pt x="39" y="22"/>
                  <a:pt x="40" y="21"/>
                  <a:pt x="40" y="21"/>
                </a:cubicBezTo>
                <a:cubicBezTo>
                  <a:pt x="40" y="20"/>
                  <a:pt x="39" y="20"/>
                  <a:pt x="39" y="20"/>
                </a:cubicBezTo>
                <a:cubicBezTo>
                  <a:pt x="39" y="19"/>
                  <a:pt x="40" y="18"/>
                  <a:pt x="40" y="18"/>
                </a:cubicBezTo>
                <a:cubicBezTo>
                  <a:pt x="41" y="18"/>
                  <a:pt x="42" y="18"/>
                  <a:pt x="42" y="18"/>
                </a:cubicBezTo>
                <a:cubicBezTo>
                  <a:pt x="42" y="19"/>
                  <a:pt x="40" y="20"/>
                  <a:pt x="41" y="20"/>
                </a:cubicBezTo>
                <a:cubicBezTo>
                  <a:pt x="42" y="21"/>
                  <a:pt x="44" y="20"/>
                  <a:pt x="44" y="20"/>
                </a:cubicBezTo>
                <a:cubicBezTo>
                  <a:pt x="45" y="19"/>
                  <a:pt x="44" y="18"/>
                  <a:pt x="44" y="1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5" name="Freeform 1252"/>
          <p:cNvSpPr>
            <a:spLocks/>
          </p:cNvSpPr>
          <p:nvPr/>
        </p:nvSpPr>
        <p:spPr bwMode="auto">
          <a:xfrm>
            <a:off x="6678613" y="5216525"/>
            <a:ext cx="422275" cy="379413"/>
          </a:xfrm>
          <a:custGeom>
            <a:avLst/>
            <a:gdLst>
              <a:gd name="T0" fmla="*/ 2147483647 w 77"/>
              <a:gd name="T1" fmla="*/ 755900680 h 69"/>
              <a:gd name="T2" fmla="*/ 2135340316 w 77"/>
              <a:gd name="T3" fmla="*/ 816375786 h 69"/>
              <a:gd name="T4" fmla="*/ 2015041346 w 77"/>
              <a:gd name="T5" fmla="*/ 755900680 h 69"/>
              <a:gd name="T6" fmla="*/ 2045116089 w 77"/>
              <a:gd name="T7" fmla="*/ 604723740 h 69"/>
              <a:gd name="T8" fmla="*/ 2147483647 w 77"/>
              <a:gd name="T9" fmla="*/ 634961293 h 69"/>
              <a:gd name="T10" fmla="*/ 2147483647 w 77"/>
              <a:gd name="T11" fmla="*/ 544248634 h 69"/>
              <a:gd name="T12" fmla="*/ 2147483647 w 77"/>
              <a:gd name="T13" fmla="*/ 302359121 h 69"/>
              <a:gd name="T14" fmla="*/ 2135340316 w 77"/>
              <a:gd name="T15" fmla="*/ 151182310 h 69"/>
              <a:gd name="T16" fmla="*/ 2105265574 w 77"/>
              <a:gd name="T17" fmla="*/ 30237564 h 69"/>
              <a:gd name="T18" fmla="*/ 2045116089 w 77"/>
              <a:gd name="T19" fmla="*/ 0 h 69"/>
              <a:gd name="T20" fmla="*/ 1894742375 w 77"/>
              <a:gd name="T21" fmla="*/ 0 h 69"/>
              <a:gd name="T22" fmla="*/ 1774437921 w 77"/>
              <a:gd name="T23" fmla="*/ 30237564 h 69"/>
              <a:gd name="T24" fmla="*/ 1654138950 w 77"/>
              <a:gd name="T25" fmla="*/ 90707204 h 69"/>
              <a:gd name="T26" fmla="*/ 1473685011 w 77"/>
              <a:gd name="T27" fmla="*/ 302359121 h 69"/>
              <a:gd name="T28" fmla="*/ 1323310955 w 77"/>
              <a:gd name="T29" fmla="*/ 393071866 h 69"/>
              <a:gd name="T30" fmla="*/ 1293236212 w 77"/>
              <a:gd name="T31" fmla="*/ 544248634 h 69"/>
              <a:gd name="T32" fmla="*/ 1142857015 w 77"/>
              <a:gd name="T33" fmla="*/ 574486187 h 69"/>
              <a:gd name="T34" fmla="*/ 1022558044 w 77"/>
              <a:gd name="T35" fmla="*/ 483779027 h 69"/>
              <a:gd name="T36" fmla="*/ 902259074 w 77"/>
              <a:gd name="T37" fmla="*/ 514016580 h 69"/>
              <a:gd name="T38" fmla="*/ 812029362 w 77"/>
              <a:gd name="T39" fmla="*/ 634961293 h 69"/>
              <a:gd name="T40" fmla="*/ 721805134 w 77"/>
              <a:gd name="T41" fmla="*/ 725668626 h 69"/>
              <a:gd name="T42" fmla="*/ 571431249 w 77"/>
              <a:gd name="T43" fmla="*/ 755900680 h 69"/>
              <a:gd name="T44" fmla="*/ 601505992 w 77"/>
              <a:gd name="T45" fmla="*/ 604723740 h 69"/>
              <a:gd name="T46" fmla="*/ 541356507 w 77"/>
              <a:gd name="T47" fmla="*/ 453541473 h 69"/>
              <a:gd name="T48" fmla="*/ 481201537 w 77"/>
              <a:gd name="T49" fmla="*/ 997790107 h 69"/>
              <a:gd name="T50" fmla="*/ 390977310 w 77"/>
              <a:gd name="T51" fmla="*/ 1058265214 h 69"/>
              <a:gd name="T52" fmla="*/ 300752996 w 77"/>
              <a:gd name="T53" fmla="*/ 1058265214 h 69"/>
              <a:gd name="T54" fmla="*/ 120299013 w 77"/>
              <a:gd name="T55" fmla="*/ 1058265214 h 69"/>
              <a:gd name="T56" fmla="*/ 60149507 w 77"/>
              <a:gd name="T57" fmla="*/ 937320500 h 69"/>
              <a:gd name="T58" fmla="*/ 30074753 w 77"/>
              <a:gd name="T59" fmla="*/ 1028027661 h 69"/>
              <a:gd name="T60" fmla="*/ 30074753 w 77"/>
              <a:gd name="T61" fmla="*/ 1148972374 h 69"/>
              <a:gd name="T62" fmla="*/ 180454026 w 77"/>
              <a:gd name="T63" fmla="*/ 1481569306 h 69"/>
              <a:gd name="T64" fmla="*/ 210528768 w 77"/>
              <a:gd name="T65" fmla="*/ 1723458733 h 69"/>
              <a:gd name="T66" fmla="*/ 180454026 w 77"/>
              <a:gd name="T67" fmla="*/ 1753696286 h 69"/>
              <a:gd name="T68" fmla="*/ 240603511 w 77"/>
              <a:gd name="T69" fmla="*/ 1904873054 h 69"/>
              <a:gd name="T70" fmla="*/ 300752996 w 77"/>
              <a:gd name="T71" fmla="*/ 1965348161 h 69"/>
              <a:gd name="T72" fmla="*/ 451126795 w 77"/>
              <a:gd name="T73" fmla="*/ 2086292874 h 69"/>
              <a:gd name="T74" fmla="*/ 601505992 w 77"/>
              <a:gd name="T75" fmla="*/ 1995585714 h 69"/>
              <a:gd name="T76" fmla="*/ 751879877 w 77"/>
              <a:gd name="T77" fmla="*/ 1965348161 h 69"/>
              <a:gd name="T78" fmla="*/ 932333816 w 77"/>
              <a:gd name="T79" fmla="*/ 1965348161 h 69"/>
              <a:gd name="T80" fmla="*/ 1142857015 w 77"/>
              <a:gd name="T81" fmla="*/ 1965348161 h 69"/>
              <a:gd name="T82" fmla="*/ 1263161469 w 77"/>
              <a:gd name="T83" fmla="*/ 1935110608 h 69"/>
              <a:gd name="T84" fmla="*/ 1383460440 w 77"/>
              <a:gd name="T85" fmla="*/ 1874641000 h 69"/>
              <a:gd name="T86" fmla="*/ 1593989465 w 77"/>
              <a:gd name="T87" fmla="*/ 1753696286 h 69"/>
              <a:gd name="T88" fmla="*/ 1774437921 w 77"/>
              <a:gd name="T89" fmla="*/ 1572276466 h 69"/>
              <a:gd name="T90" fmla="*/ 1924817118 w 77"/>
              <a:gd name="T91" fmla="*/ 1421099355 h 69"/>
              <a:gd name="T92" fmla="*/ 2045116089 w 77"/>
              <a:gd name="T93" fmla="*/ 1179209927 h 69"/>
              <a:gd name="T94" fmla="*/ 2147483647 w 77"/>
              <a:gd name="T95" fmla="*/ 1058265214 h 69"/>
              <a:gd name="T96" fmla="*/ 2147483647 w 77"/>
              <a:gd name="T97" fmla="*/ 846613339 h 6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7"/>
              <a:gd name="T148" fmla="*/ 0 h 69"/>
              <a:gd name="T149" fmla="*/ 77 w 77"/>
              <a:gd name="T150" fmla="*/ 69 h 6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7" h="69">
                <a:moveTo>
                  <a:pt x="77" y="25"/>
                </a:moveTo>
                <a:cubicBezTo>
                  <a:pt x="73" y="25"/>
                  <a:pt x="73" y="25"/>
                  <a:pt x="73" y="25"/>
                </a:cubicBezTo>
                <a:cubicBezTo>
                  <a:pt x="73" y="26"/>
                  <a:pt x="73" y="26"/>
                  <a:pt x="73" y="27"/>
                </a:cubicBezTo>
                <a:cubicBezTo>
                  <a:pt x="72" y="27"/>
                  <a:pt x="72" y="27"/>
                  <a:pt x="71" y="27"/>
                </a:cubicBezTo>
                <a:cubicBezTo>
                  <a:pt x="71" y="27"/>
                  <a:pt x="70" y="27"/>
                  <a:pt x="69" y="27"/>
                </a:cubicBezTo>
                <a:cubicBezTo>
                  <a:pt x="68" y="26"/>
                  <a:pt x="67" y="26"/>
                  <a:pt x="67" y="25"/>
                </a:cubicBezTo>
                <a:cubicBezTo>
                  <a:pt x="67" y="24"/>
                  <a:pt x="67" y="23"/>
                  <a:pt x="67" y="22"/>
                </a:cubicBezTo>
                <a:cubicBezTo>
                  <a:pt x="67" y="22"/>
                  <a:pt x="68" y="21"/>
                  <a:pt x="68" y="20"/>
                </a:cubicBezTo>
                <a:cubicBezTo>
                  <a:pt x="69" y="20"/>
                  <a:pt x="69" y="19"/>
                  <a:pt x="70" y="19"/>
                </a:cubicBezTo>
                <a:cubicBezTo>
                  <a:pt x="71" y="19"/>
                  <a:pt x="72" y="20"/>
                  <a:pt x="73" y="21"/>
                </a:cubicBezTo>
                <a:cubicBezTo>
                  <a:pt x="73" y="20"/>
                  <a:pt x="73" y="20"/>
                  <a:pt x="73" y="19"/>
                </a:cubicBezTo>
                <a:cubicBezTo>
                  <a:pt x="73" y="19"/>
                  <a:pt x="73" y="19"/>
                  <a:pt x="73" y="18"/>
                </a:cubicBezTo>
                <a:cubicBezTo>
                  <a:pt x="73" y="16"/>
                  <a:pt x="73" y="14"/>
                  <a:pt x="73" y="13"/>
                </a:cubicBezTo>
                <a:cubicBezTo>
                  <a:pt x="73" y="12"/>
                  <a:pt x="73" y="11"/>
                  <a:pt x="72" y="10"/>
                </a:cubicBezTo>
                <a:cubicBezTo>
                  <a:pt x="72" y="9"/>
                  <a:pt x="71" y="8"/>
                  <a:pt x="71" y="7"/>
                </a:cubicBezTo>
                <a:cubicBezTo>
                  <a:pt x="71" y="7"/>
                  <a:pt x="71" y="6"/>
                  <a:pt x="71" y="5"/>
                </a:cubicBezTo>
                <a:cubicBezTo>
                  <a:pt x="71" y="5"/>
                  <a:pt x="71" y="4"/>
                  <a:pt x="71" y="4"/>
                </a:cubicBezTo>
                <a:cubicBezTo>
                  <a:pt x="70" y="3"/>
                  <a:pt x="70" y="2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69" y="1"/>
                  <a:pt x="69" y="0"/>
                  <a:pt x="68" y="0"/>
                </a:cubicBezTo>
                <a:cubicBezTo>
                  <a:pt x="67" y="0"/>
                  <a:pt x="67" y="0"/>
                  <a:pt x="66" y="0"/>
                </a:cubicBezTo>
                <a:cubicBezTo>
                  <a:pt x="65" y="0"/>
                  <a:pt x="64" y="0"/>
                  <a:pt x="63" y="0"/>
                </a:cubicBezTo>
                <a:cubicBezTo>
                  <a:pt x="62" y="0"/>
                  <a:pt x="61" y="0"/>
                  <a:pt x="60" y="0"/>
                </a:cubicBezTo>
                <a:cubicBezTo>
                  <a:pt x="60" y="0"/>
                  <a:pt x="59" y="0"/>
                  <a:pt x="59" y="1"/>
                </a:cubicBezTo>
                <a:cubicBezTo>
                  <a:pt x="58" y="1"/>
                  <a:pt x="58" y="1"/>
                  <a:pt x="57" y="1"/>
                </a:cubicBezTo>
                <a:cubicBezTo>
                  <a:pt x="56" y="2"/>
                  <a:pt x="55" y="3"/>
                  <a:pt x="55" y="3"/>
                </a:cubicBezTo>
                <a:cubicBezTo>
                  <a:pt x="53" y="4"/>
                  <a:pt x="51" y="6"/>
                  <a:pt x="50" y="7"/>
                </a:cubicBezTo>
                <a:cubicBezTo>
                  <a:pt x="50" y="8"/>
                  <a:pt x="50" y="9"/>
                  <a:pt x="49" y="10"/>
                </a:cubicBezTo>
                <a:cubicBezTo>
                  <a:pt x="49" y="11"/>
                  <a:pt x="48" y="12"/>
                  <a:pt x="47" y="12"/>
                </a:cubicBezTo>
                <a:cubicBezTo>
                  <a:pt x="46" y="13"/>
                  <a:pt x="45" y="13"/>
                  <a:pt x="44" y="13"/>
                </a:cubicBezTo>
                <a:cubicBezTo>
                  <a:pt x="44" y="14"/>
                  <a:pt x="44" y="15"/>
                  <a:pt x="44" y="16"/>
                </a:cubicBezTo>
                <a:cubicBezTo>
                  <a:pt x="43" y="17"/>
                  <a:pt x="43" y="18"/>
                  <a:pt x="43" y="18"/>
                </a:cubicBezTo>
                <a:cubicBezTo>
                  <a:pt x="42" y="19"/>
                  <a:pt x="41" y="19"/>
                  <a:pt x="39" y="19"/>
                </a:cubicBezTo>
                <a:cubicBezTo>
                  <a:pt x="39" y="19"/>
                  <a:pt x="39" y="19"/>
                  <a:pt x="38" y="19"/>
                </a:cubicBezTo>
                <a:cubicBezTo>
                  <a:pt x="37" y="19"/>
                  <a:pt x="36" y="19"/>
                  <a:pt x="35" y="18"/>
                </a:cubicBezTo>
                <a:cubicBezTo>
                  <a:pt x="35" y="18"/>
                  <a:pt x="35" y="16"/>
                  <a:pt x="34" y="16"/>
                </a:cubicBezTo>
                <a:cubicBezTo>
                  <a:pt x="33" y="16"/>
                  <a:pt x="33" y="16"/>
                  <a:pt x="32" y="16"/>
                </a:cubicBezTo>
                <a:cubicBezTo>
                  <a:pt x="31" y="16"/>
                  <a:pt x="30" y="16"/>
                  <a:pt x="30" y="17"/>
                </a:cubicBezTo>
                <a:cubicBezTo>
                  <a:pt x="30" y="18"/>
                  <a:pt x="30" y="19"/>
                  <a:pt x="29" y="20"/>
                </a:cubicBezTo>
                <a:cubicBezTo>
                  <a:pt x="29" y="20"/>
                  <a:pt x="28" y="21"/>
                  <a:pt x="27" y="21"/>
                </a:cubicBezTo>
                <a:cubicBezTo>
                  <a:pt x="27" y="22"/>
                  <a:pt x="26" y="22"/>
                  <a:pt x="25" y="23"/>
                </a:cubicBezTo>
                <a:cubicBezTo>
                  <a:pt x="24" y="23"/>
                  <a:pt x="25" y="24"/>
                  <a:pt x="24" y="24"/>
                </a:cubicBezTo>
                <a:cubicBezTo>
                  <a:pt x="23" y="25"/>
                  <a:pt x="22" y="24"/>
                  <a:pt x="21" y="24"/>
                </a:cubicBezTo>
                <a:cubicBezTo>
                  <a:pt x="20" y="24"/>
                  <a:pt x="20" y="25"/>
                  <a:pt x="19" y="25"/>
                </a:cubicBezTo>
                <a:cubicBezTo>
                  <a:pt x="18" y="24"/>
                  <a:pt x="18" y="23"/>
                  <a:pt x="18" y="23"/>
                </a:cubicBezTo>
                <a:cubicBezTo>
                  <a:pt x="19" y="22"/>
                  <a:pt x="20" y="21"/>
                  <a:pt x="20" y="20"/>
                </a:cubicBezTo>
                <a:cubicBezTo>
                  <a:pt x="20" y="19"/>
                  <a:pt x="19" y="19"/>
                  <a:pt x="19" y="18"/>
                </a:cubicBezTo>
                <a:cubicBezTo>
                  <a:pt x="18" y="17"/>
                  <a:pt x="19" y="16"/>
                  <a:pt x="18" y="15"/>
                </a:cubicBezTo>
                <a:cubicBezTo>
                  <a:pt x="18" y="14"/>
                  <a:pt x="17" y="14"/>
                  <a:pt x="16" y="14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4"/>
                  <a:pt x="15" y="34"/>
                  <a:pt x="15" y="34"/>
                </a:cubicBezTo>
                <a:cubicBezTo>
                  <a:pt x="14" y="35"/>
                  <a:pt x="14" y="35"/>
                  <a:pt x="13" y="35"/>
                </a:cubicBezTo>
                <a:cubicBezTo>
                  <a:pt x="13" y="35"/>
                  <a:pt x="13" y="36"/>
                  <a:pt x="12" y="36"/>
                </a:cubicBezTo>
                <a:cubicBezTo>
                  <a:pt x="12" y="37"/>
                  <a:pt x="11" y="35"/>
                  <a:pt x="10" y="35"/>
                </a:cubicBezTo>
                <a:cubicBezTo>
                  <a:pt x="9" y="35"/>
                  <a:pt x="8" y="36"/>
                  <a:pt x="7" y="36"/>
                </a:cubicBezTo>
                <a:cubicBezTo>
                  <a:pt x="6" y="36"/>
                  <a:pt x="5" y="36"/>
                  <a:pt x="4" y="35"/>
                </a:cubicBezTo>
                <a:cubicBezTo>
                  <a:pt x="4" y="35"/>
                  <a:pt x="4" y="34"/>
                  <a:pt x="4" y="33"/>
                </a:cubicBezTo>
                <a:cubicBezTo>
                  <a:pt x="3" y="32"/>
                  <a:pt x="3" y="31"/>
                  <a:pt x="2" y="31"/>
                </a:cubicBezTo>
                <a:cubicBezTo>
                  <a:pt x="2" y="31"/>
                  <a:pt x="1" y="32"/>
                  <a:pt x="1" y="32"/>
                </a:cubicBezTo>
                <a:cubicBezTo>
                  <a:pt x="1" y="33"/>
                  <a:pt x="1" y="33"/>
                  <a:pt x="1" y="34"/>
                </a:cubicBezTo>
                <a:cubicBezTo>
                  <a:pt x="1" y="34"/>
                  <a:pt x="0" y="34"/>
                  <a:pt x="0" y="34"/>
                </a:cubicBezTo>
                <a:cubicBezTo>
                  <a:pt x="0" y="35"/>
                  <a:pt x="0" y="36"/>
                  <a:pt x="1" y="38"/>
                </a:cubicBezTo>
                <a:cubicBezTo>
                  <a:pt x="1" y="39"/>
                  <a:pt x="2" y="40"/>
                  <a:pt x="3" y="42"/>
                </a:cubicBezTo>
                <a:cubicBezTo>
                  <a:pt x="4" y="44"/>
                  <a:pt x="5" y="46"/>
                  <a:pt x="6" y="49"/>
                </a:cubicBezTo>
                <a:cubicBezTo>
                  <a:pt x="6" y="50"/>
                  <a:pt x="7" y="52"/>
                  <a:pt x="8" y="53"/>
                </a:cubicBezTo>
                <a:cubicBezTo>
                  <a:pt x="8" y="54"/>
                  <a:pt x="8" y="56"/>
                  <a:pt x="7" y="57"/>
                </a:cubicBezTo>
                <a:cubicBezTo>
                  <a:pt x="7" y="57"/>
                  <a:pt x="6" y="56"/>
                  <a:pt x="6" y="56"/>
                </a:cubicBezTo>
                <a:cubicBezTo>
                  <a:pt x="5" y="56"/>
                  <a:pt x="6" y="57"/>
                  <a:pt x="6" y="58"/>
                </a:cubicBezTo>
                <a:cubicBezTo>
                  <a:pt x="6" y="59"/>
                  <a:pt x="7" y="60"/>
                  <a:pt x="8" y="62"/>
                </a:cubicBezTo>
                <a:cubicBezTo>
                  <a:pt x="8" y="62"/>
                  <a:pt x="8" y="63"/>
                  <a:pt x="8" y="63"/>
                </a:cubicBezTo>
                <a:cubicBezTo>
                  <a:pt x="8" y="64"/>
                  <a:pt x="9" y="64"/>
                  <a:pt x="9" y="64"/>
                </a:cubicBezTo>
                <a:cubicBezTo>
                  <a:pt x="9" y="64"/>
                  <a:pt x="10" y="65"/>
                  <a:pt x="10" y="65"/>
                </a:cubicBezTo>
                <a:cubicBezTo>
                  <a:pt x="11" y="66"/>
                  <a:pt x="12" y="66"/>
                  <a:pt x="13" y="67"/>
                </a:cubicBezTo>
                <a:cubicBezTo>
                  <a:pt x="14" y="68"/>
                  <a:pt x="14" y="69"/>
                  <a:pt x="15" y="69"/>
                </a:cubicBezTo>
                <a:cubicBezTo>
                  <a:pt x="16" y="69"/>
                  <a:pt x="16" y="68"/>
                  <a:pt x="16" y="68"/>
                </a:cubicBezTo>
                <a:cubicBezTo>
                  <a:pt x="18" y="67"/>
                  <a:pt x="19" y="66"/>
                  <a:pt x="20" y="66"/>
                </a:cubicBezTo>
                <a:cubicBezTo>
                  <a:pt x="21" y="66"/>
                  <a:pt x="22" y="66"/>
                  <a:pt x="23" y="66"/>
                </a:cubicBezTo>
                <a:cubicBezTo>
                  <a:pt x="24" y="66"/>
                  <a:pt x="24" y="65"/>
                  <a:pt x="25" y="65"/>
                </a:cubicBezTo>
                <a:cubicBezTo>
                  <a:pt x="26" y="64"/>
                  <a:pt x="26" y="64"/>
                  <a:pt x="27" y="64"/>
                </a:cubicBezTo>
                <a:cubicBezTo>
                  <a:pt x="28" y="64"/>
                  <a:pt x="29" y="65"/>
                  <a:pt x="31" y="65"/>
                </a:cubicBezTo>
                <a:cubicBezTo>
                  <a:pt x="32" y="65"/>
                  <a:pt x="32" y="63"/>
                  <a:pt x="32" y="63"/>
                </a:cubicBezTo>
                <a:cubicBezTo>
                  <a:pt x="34" y="63"/>
                  <a:pt x="36" y="65"/>
                  <a:pt x="38" y="65"/>
                </a:cubicBezTo>
                <a:cubicBezTo>
                  <a:pt x="38" y="65"/>
                  <a:pt x="38" y="64"/>
                  <a:pt x="39" y="64"/>
                </a:cubicBezTo>
                <a:cubicBezTo>
                  <a:pt x="39" y="63"/>
                  <a:pt x="41" y="64"/>
                  <a:pt x="42" y="64"/>
                </a:cubicBezTo>
                <a:cubicBezTo>
                  <a:pt x="42" y="64"/>
                  <a:pt x="42" y="63"/>
                  <a:pt x="42" y="62"/>
                </a:cubicBezTo>
                <a:cubicBezTo>
                  <a:pt x="44" y="62"/>
                  <a:pt x="45" y="63"/>
                  <a:pt x="46" y="62"/>
                </a:cubicBezTo>
                <a:cubicBezTo>
                  <a:pt x="47" y="62"/>
                  <a:pt x="48" y="62"/>
                  <a:pt x="49" y="61"/>
                </a:cubicBezTo>
                <a:cubicBezTo>
                  <a:pt x="50" y="60"/>
                  <a:pt x="52" y="59"/>
                  <a:pt x="53" y="58"/>
                </a:cubicBezTo>
                <a:cubicBezTo>
                  <a:pt x="54" y="57"/>
                  <a:pt x="55" y="56"/>
                  <a:pt x="56" y="55"/>
                </a:cubicBezTo>
                <a:cubicBezTo>
                  <a:pt x="57" y="54"/>
                  <a:pt x="58" y="53"/>
                  <a:pt x="59" y="52"/>
                </a:cubicBezTo>
                <a:cubicBezTo>
                  <a:pt x="60" y="51"/>
                  <a:pt x="61" y="50"/>
                  <a:pt x="61" y="50"/>
                </a:cubicBezTo>
                <a:cubicBezTo>
                  <a:pt x="62" y="49"/>
                  <a:pt x="64" y="48"/>
                  <a:pt x="64" y="47"/>
                </a:cubicBezTo>
                <a:cubicBezTo>
                  <a:pt x="65" y="46"/>
                  <a:pt x="66" y="44"/>
                  <a:pt x="67" y="43"/>
                </a:cubicBezTo>
                <a:cubicBezTo>
                  <a:pt x="67" y="41"/>
                  <a:pt x="68" y="40"/>
                  <a:pt x="68" y="39"/>
                </a:cubicBezTo>
                <a:cubicBezTo>
                  <a:pt x="69" y="38"/>
                  <a:pt x="70" y="37"/>
                  <a:pt x="70" y="37"/>
                </a:cubicBezTo>
                <a:cubicBezTo>
                  <a:pt x="71" y="36"/>
                  <a:pt x="73" y="36"/>
                  <a:pt x="73" y="35"/>
                </a:cubicBezTo>
                <a:cubicBezTo>
                  <a:pt x="74" y="34"/>
                  <a:pt x="74" y="33"/>
                  <a:pt x="75" y="32"/>
                </a:cubicBezTo>
                <a:cubicBezTo>
                  <a:pt x="75" y="31"/>
                  <a:pt x="76" y="29"/>
                  <a:pt x="76" y="28"/>
                </a:cubicBezTo>
                <a:cubicBezTo>
                  <a:pt x="76" y="27"/>
                  <a:pt x="77" y="26"/>
                  <a:pt x="77" y="2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6" name="Freeform 1253"/>
          <p:cNvSpPr>
            <a:spLocks/>
          </p:cNvSpPr>
          <p:nvPr/>
        </p:nvSpPr>
        <p:spPr bwMode="auto">
          <a:xfrm>
            <a:off x="3746500" y="6046788"/>
            <a:ext cx="65088" cy="87312"/>
          </a:xfrm>
          <a:custGeom>
            <a:avLst/>
            <a:gdLst>
              <a:gd name="T0" fmla="*/ 353037285 w 12"/>
              <a:gd name="T1" fmla="*/ 446688150 h 16"/>
              <a:gd name="T2" fmla="*/ 323617518 w 12"/>
              <a:gd name="T3" fmla="*/ 446688150 h 16"/>
              <a:gd name="T4" fmla="*/ 323617518 w 12"/>
              <a:gd name="T5" fmla="*/ 476466984 h 16"/>
              <a:gd name="T6" fmla="*/ 235358218 w 12"/>
              <a:gd name="T7" fmla="*/ 446688150 h 16"/>
              <a:gd name="T8" fmla="*/ 117679109 w 12"/>
              <a:gd name="T9" fmla="*/ 446688150 h 16"/>
              <a:gd name="T10" fmla="*/ 29419777 w 12"/>
              <a:gd name="T11" fmla="*/ 446688150 h 16"/>
              <a:gd name="T12" fmla="*/ 0 w 12"/>
              <a:gd name="T13" fmla="*/ 387130480 h 16"/>
              <a:gd name="T14" fmla="*/ 0 w 12"/>
              <a:gd name="T15" fmla="*/ 357351560 h 16"/>
              <a:gd name="T16" fmla="*/ 58839554 w 12"/>
              <a:gd name="T17" fmla="*/ 387130480 h 16"/>
              <a:gd name="T18" fmla="*/ 117679109 w 12"/>
              <a:gd name="T19" fmla="*/ 387130480 h 16"/>
              <a:gd name="T20" fmla="*/ 117679109 w 12"/>
              <a:gd name="T21" fmla="*/ 357351560 h 16"/>
              <a:gd name="T22" fmla="*/ 176518642 w 12"/>
              <a:gd name="T23" fmla="*/ 357351560 h 16"/>
              <a:gd name="T24" fmla="*/ 235358218 w 12"/>
              <a:gd name="T25" fmla="*/ 387130480 h 16"/>
              <a:gd name="T26" fmla="*/ 294197751 w 12"/>
              <a:gd name="T27" fmla="*/ 387130480 h 16"/>
              <a:gd name="T28" fmla="*/ 294197751 w 12"/>
              <a:gd name="T29" fmla="*/ 357351560 h 16"/>
              <a:gd name="T30" fmla="*/ 176518642 w 12"/>
              <a:gd name="T31" fmla="*/ 297793890 h 16"/>
              <a:gd name="T32" fmla="*/ 117679109 w 12"/>
              <a:gd name="T33" fmla="*/ 268015055 h 16"/>
              <a:gd name="T34" fmla="*/ 117679109 w 12"/>
              <a:gd name="T35" fmla="*/ 238236221 h 16"/>
              <a:gd name="T36" fmla="*/ 205938451 w 12"/>
              <a:gd name="T37" fmla="*/ 178673051 h 16"/>
              <a:gd name="T38" fmla="*/ 205938451 w 12"/>
              <a:gd name="T39" fmla="*/ 148894217 h 16"/>
              <a:gd name="T40" fmla="*/ 88259321 w 12"/>
              <a:gd name="T41" fmla="*/ 178673051 h 16"/>
              <a:gd name="T42" fmla="*/ 29419777 w 12"/>
              <a:gd name="T43" fmla="*/ 119115382 h 16"/>
              <a:gd name="T44" fmla="*/ 88259321 w 12"/>
              <a:gd name="T45" fmla="*/ 89336526 h 16"/>
              <a:gd name="T46" fmla="*/ 58839554 w 12"/>
              <a:gd name="T47" fmla="*/ 29778845 h 16"/>
              <a:gd name="T48" fmla="*/ 88259321 w 12"/>
              <a:gd name="T49" fmla="*/ 59557691 h 16"/>
              <a:gd name="T50" fmla="*/ 117679109 w 12"/>
              <a:gd name="T51" fmla="*/ 59557691 h 16"/>
              <a:gd name="T52" fmla="*/ 176518642 w 12"/>
              <a:gd name="T53" fmla="*/ 0 h 16"/>
              <a:gd name="T54" fmla="*/ 235358218 w 12"/>
              <a:gd name="T55" fmla="*/ 29778845 h 16"/>
              <a:gd name="T56" fmla="*/ 294197751 w 12"/>
              <a:gd name="T57" fmla="*/ 29778845 h 16"/>
              <a:gd name="T58" fmla="*/ 353037285 w 12"/>
              <a:gd name="T59" fmla="*/ 446688150 h 1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2"/>
              <a:gd name="T91" fmla="*/ 0 h 16"/>
              <a:gd name="T92" fmla="*/ 12 w 12"/>
              <a:gd name="T93" fmla="*/ 16 h 1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2" h="16">
                <a:moveTo>
                  <a:pt x="12" y="15"/>
                </a:moveTo>
                <a:cubicBezTo>
                  <a:pt x="12" y="15"/>
                  <a:pt x="12" y="14"/>
                  <a:pt x="11" y="15"/>
                </a:cubicBezTo>
                <a:cubicBezTo>
                  <a:pt x="11" y="15"/>
                  <a:pt x="12" y="16"/>
                  <a:pt x="11" y="16"/>
                </a:cubicBezTo>
                <a:cubicBezTo>
                  <a:pt x="10" y="16"/>
                  <a:pt x="9" y="16"/>
                  <a:pt x="8" y="15"/>
                </a:cubicBezTo>
                <a:cubicBezTo>
                  <a:pt x="7" y="15"/>
                  <a:pt x="5" y="15"/>
                  <a:pt x="4" y="15"/>
                </a:cubicBezTo>
                <a:cubicBezTo>
                  <a:pt x="3" y="15"/>
                  <a:pt x="2" y="16"/>
                  <a:pt x="1" y="15"/>
                </a:cubicBezTo>
                <a:cubicBezTo>
                  <a:pt x="0" y="15"/>
                  <a:pt x="1" y="14"/>
                  <a:pt x="0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1" y="12"/>
                  <a:pt x="1" y="13"/>
                  <a:pt x="2" y="13"/>
                </a:cubicBezTo>
                <a:cubicBezTo>
                  <a:pt x="3" y="13"/>
                  <a:pt x="4" y="13"/>
                  <a:pt x="4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5" y="12"/>
                  <a:pt x="6" y="12"/>
                </a:cubicBezTo>
                <a:cubicBezTo>
                  <a:pt x="7" y="12"/>
                  <a:pt x="7" y="13"/>
                  <a:pt x="8" y="13"/>
                </a:cubicBezTo>
                <a:cubicBezTo>
                  <a:pt x="8" y="13"/>
                  <a:pt x="9" y="13"/>
                  <a:pt x="10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8" y="12"/>
                  <a:pt x="7" y="11"/>
                  <a:pt x="6" y="10"/>
                </a:cubicBezTo>
                <a:cubicBezTo>
                  <a:pt x="5" y="10"/>
                  <a:pt x="4" y="10"/>
                  <a:pt x="4" y="9"/>
                </a:cubicBezTo>
                <a:cubicBezTo>
                  <a:pt x="4" y="9"/>
                  <a:pt x="4" y="8"/>
                  <a:pt x="4" y="8"/>
                </a:cubicBezTo>
                <a:cubicBezTo>
                  <a:pt x="5" y="7"/>
                  <a:pt x="7" y="7"/>
                  <a:pt x="7" y="6"/>
                </a:cubicBezTo>
                <a:cubicBezTo>
                  <a:pt x="8" y="6"/>
                  <a:pt x="7" y="5"/>
                  <a:pt x="7" y="5"/>
                </a:cubicBezTo>
                <a:cubicBezTo>
                  <a:pt x="5" y="5"/>
                  <a:pt x="4" y="7"/>
                  <a:pt x="3" y="6"/>
                </a:cubicBezTo>
                <a:cubicBezTo>
                  <a:pt x="1" y="6"/>
                  <a:pt x="1" y="5"/>
                  <a:pt x="1" y="4"/>
                </a:cubicBezTo>
                <a:cubicBezTo>
                  <a:pt x="1" y="3"/>
                  <a:pt x="3" y="4"/>
                  <a:pt x="3" y="3"/>
                </a:cubicBezTo>
                <a:cubicBezTo>
                  <a:pt x="3" y="2"/>
                  <a:pt x="2" y="2"/>
                  <a:pt x="2" y="1"/>
                </a:cubicBezTo>
                <a:cubicBezTo>
                  <a:pt x="2" y="1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0"/>
                  <a:pt x="6" y="0"/>
                </a:cubicBezTo>
                <a:cubicBezTo>
                  <a:pt x="7" y="0"/>
                  <a:pt x="7" y="1"/>
                  <a:pt x="8" y="1"/>
                </a:cubicBezTo>
                <a:cubicBezTo>
                  <a:pt x="8" y="1"/>
                  <a:pt x="9" y="1"/>
                  <a:pt x="10" y="1"/>
                </a:cubicBezTo>
                <a:cubicBezTo>
                  <a:pt x="11" y="5"/>
                  <a:pt x="11" y="10"/>
                  <a:pt x="12" y="1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7" name="Freeform 1254"/>
          <p:cNvSpPr>
            <a:spLocks/>
          </p:cNvSpPr>
          <p:nvPr/>
        </p:nvSpPr>
        <p:spPr bwMode="auto">
          <a:xfrm>
            <a:off x="3657600" y="5124450"/>
            <a:ext cx="423863" cy="944563"/>
          </a:xfrm>
          <a:custGeom>
            <a:avLst/>
            <a:gdLst>
              <a:gd name="T0" fmla="*/ 636339387 w 77"/>
              <a:gd name="T1" fmla="*/ 2147483647 h 172"/>
              <a:gd name="T2" fmla="*/ 666642827 w 77"/>
              <a:gd name="T3" fmla="*/ 2147483647 h 172"/>
              <a:gd name="T4" fmla="*/ 787851255 w 77"/>
              <a:gd name="T5" fmla="*/ 2147483647 h 172"/>
              <a:gd name="T6" fmla="*/ 939357446 w 77"/>
              <a:gd name="T7" fmla="*/ 2147483647 h 172"/>
              <a:gd name="T8" fmla="*/ 727244374 w 77"/>
              <a:gd name="T9" fmla="*/ 2147483647 h 172"/>
              <a:gd name="T10" fmla="*/ 939357446 w 77"/>
              <a:gd name="T11" fmla="*/ 2147483647 h 172"/>
              <a:gd name="T12" fmla="*/ 1060565702 w 77"/>
              <a:gd name="T13" fmla="*/ 2147483647 h 172"/>
              <a:gd name="T14" fmla="*/ 1121167077 w 77"/>
              <a:gd name="T15" fmla="*/ 2147483647 h 172"/>
              <a:gd name="T16" fmla="*/ 1121167077 w 77"/>
              <a:gd name="T17" fmla="*/ 2147483647 h 172"/>
              <a:gd name="T18" fmla="*/ 969660886 w 77"/>
              <a:gd name="T19" fmla="*/ 2147483647 h 172"/>
              <a:gd name="T20" fmla="*/ 969660886 w 77"/>
              <a:gd name="T21" fmla="*/ 2147483647 h 172"/>
              <a:gd name="T22" fmla="*/ 1212077398 w 77"/>
              <a:gd name="T23" fmla="*/ 2147483647 h 172"/>
              <a:gd name="T24" fmla="*/ 1333280149 w 77"/>
              <a:gd name="T25" fmla="*/ 2147483647 h 172"/>
              <a:gd name="T26" fmla="*/ 1424190469 w 77"/>
              <a:gd name="T27" fmla="*/ 2147483647 h 172"/>
              <a:gd name="T28" fmla="*/ 1939321772 w 77"/>
              <a:gd name="T29" fmla="*/ 2147483647 h 172"/>
              <a:gd name="T30" fmla="*/ 1969619707 w 77"/>
              <a:gd name="T31" fmla="*/ 2147483647 h 172"/>
              <a:gd name="T32" fmla="*/ 1939321772 w 77"/>
              <a:gd name="T33" fmla="*/ 2147483647 h 172"/>
              <a:gd name="T34" fmla="*/ 1727208700 w 77"/>
              <a:gd name="T35" fmla="*/ 2020595959 h 172"/>
              <a:gd name="T36" fmla="*/ 1787810076 w 77"/>
              <a:gd name="T37" fmla="*/ 1779331590 h 172"/>
              <a:gd name="T38" fmla="*/ 1757506636 w 77"/>
              <a:gd name="T39" fmla="*/ 1628542045 h 172"/>
              <a:gd name="T40" fmla="*/ 1818113516 w 77"/>
              <a:gd name="T41" fmla="*/ 1357117227 h 172"/>
              <a:gd name="T42" fmla="*/ 2121131403 w 77"/>
              <a:gd name="T43" fmla="*/ 995217927 h 172"/>
              <a:gd name="T44" fmla="*/ 2147483647 w 77"/>
              <a:gd name="T45" fmla="*/ 753953557 h 172"/>
              <a:gd name="T46" fmla="*/ 2147483647 w 77"/>
              <a:gd name="T47" fmla="*/ 603163841 h 172"/>
              <a:gd name="T48" fmla="*/ 2147483647 w 77"/>
              <a:gd name="T49" fmla="*/ 753953557 h 172"/>
              <a:gd name="T50" fmla="*/ 2030226587 w 77"/>
              <a:gd name="T51" fmla="*/ 874588488 h 172"/>
              <a:gd name="T52" fmla="*/ 1727208700 w 77"/>
              <a:gd name="T53" fmla="*/ 874588488 h 172"/>
              <a:gd name="T54" fmla="*/ 1696905260 w 77"/>
              <a:gd name="T55" fmla="*/ 693638666 h 172"/>
              <a:gd name="T56" fmla="*/ 1727208700 w 77"/>
              <a:gd name="T57" fmla="*/ 512689016 h 172"/>
              <a:gd name="T58" fmla="*/ 1333280149 w 77"/>
              <a:gd name="T59" fmla="*/ 361899472 h 172"/>
              <a:gd name="T60" fmla="*/ 1060565702 w 77"/>
              <a:gd name="T61" fmla="*/ 150789587 h 172"/>
              <a:gd name="T62" fmla="*/ 848452630 w 77"/>
              <a:gd name="T63" fmla="*/ 60314741 h 172"/>
              <a:gd name="T64" fmla="*/ 727244374 w 77"/>
              <a:gd name="T65" fmla="*/ 90474868 h 172"/>
              <a:gd name="T66" fmla="*/ 484827691 w 77"/>
              <a:gd name="T67" fmla="*/ 90474868 h 172"/>
              <a:gd name="T68" fmla="*/ 363624939 w 77"/>
              <a:gd name="T69" fmla="*/ 180949736 h 172"/>
              <a:gd name="T70" fmla="*/ 242416598 w 77"/>
              <a:gd name="T71" fmla="*/ 422214191 h 172"/>
              <a:gd name="T72" fmla="*/ 242416598 w 77"/>
              <a:gd name="T73" fmla="*/ 542849122 h 172"/>
              <a:gd name="T74" fmla="*/ 242416598 w 77"/>
              <a:gd name="T75" fmla="*/ 784113663 h 172"/>
              <a:gd name="T76" fmla="*/ 181809717 w 77"/>
              <a:gd name="T77" fmla="*/ 995217927 h 172"/>
              <a:gd name="T78" fmla="*/ 60601397 w 77"/>
              <a:gd name="T79" fmla="*/ 1206327682 h 172"/>
              <a:gd name="T80" fmla="*/ 30303451 w 77"/>
              <a:gd name="T81" fmla="*/ 1568227326 h 172"/>
              <a:gd name="T82" fmla="*/ 121208299 w 77"/>
              <a:gd name="T83" fmla="*/ 1719016870 h 172"/>
              <a:gd name="T84" fmla="*/ 151511739 w 77"/>
              <a:gd name="T85" fmla="*/ 1960281240 h 172"/>
              <a:gd name="T86" fmla="*/ 90904859 w 77"/>
              <a:gd name="T87" fmla="*/ 2147483647 h 172"/>
              <a:gd name="T88" fmla="*/ 90904859 w 77"/>
              <a:gd name="T89" fmla="*/ 2147483647 h 172"/>
              <a:gd name="T90" fmla="*/ 0 w 77"/>
              <a:gd name="T91" fmla="*/ 2147483647 h 172"/>
              <a:gd name="T92" fmla="*/ 60601397 w 77"/>
              <a:gd name="T93" fmla="*/ 2147483647 h 172"/>
              <a:gd name="T94" fmla="*/ 60601397 w 77"/>
              <a:gd name="T95" fmla="*/ 2147483647 h 172"/>
              <a:gd name="T96" fmla="*/ 90904859 w 77"/>
              <a:gd name="T97" fmla="*/ 2147483647 h 172"/>
              <a:gd name="T98" fmla="*/ 181809717 w 77"/>
              <a:gd name="T99" fmla="*/ 2147483647 h 172"/>
              <a:gd name="T100" fmla="*/ 181809717 w 77"/>
              <a:gd name="T101" fmla="*/ 2147483647 h 172"/>
              <a:gd name="T102" fmla="*/ 181809717 w 77"/>
              <a:gd name="T103" fmla="*/ 2147483647 h 172"/>
              <a:gd name="T104" fmla="*/ 60601397 w 77"/>
              <a:gd name="T105" fmla="*/ 2147483647 h 172"/>
              <a:gd name="T106" fmla="*/ 90904859 w 77"/>
              <a:gd name="T107" fmla="*/ 2147483647 h 172"/>
              <a:gd name="T108" fmla="*/ 90904859 w 77"/>
              <a:gd name="T109" fmla="*/ 2147483647 h 172"/>
              <a:gd name="T110" fmla="*/ 242416598 w 77"/>
              <a:gd name="T111" fmla="*/ 2147483647 h 172"/>
              <a:gd name="T112" fmla="*/ 636339387 w 77"/>
              <a:gd name="T113" fmla="*/ 2147483647 h 1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7"/>
              <a:gd name="T172" fmla="*/ 0 h 172"/>
              <a:gd name="T173" fmla="*/ 77 w 77"/>
              <a:gd name="T174" fmla="*/ 172 h 1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7" h="172">
                <a:moveTo>
                  <a:pt x="21" y="169"/>
                </a:moveTo>
                <a:cubicBezTo>
                  <a:pt x="22" y="170"/>
                  <a:pt x="25" y="172"/>
                  <a:pt x="25" y="170"/>
                </a:cubicBezTo>
                <a:cubicBezTo>
                  <a:pt x="25" y="168"/>
                  <a:pt x="22" y="165"/>
                  <a:pt x="21" y="163"/>
                </a:cubicBezTo>
                <a:cubicBezTo>
                  <a:pt x="20" y="162"/>
                  <a:pt x="20" y="161"/>
                  <a:pt x="20" y="160"/>
                </a:cubicBezTo>
                <a:cubicBezTo>
                  <a:pt x="21" y="159"/>
                  <a:pt x="22" y="158"/>
                  <a:pt x="22" y="157"/>
                </a:cubicBezTo>
                <a:cubicBezTo>
                  <a:pt x="23" y="156"/>
                  <a:pt x="21" y="155"/>
                  <a:pt x="22" y="155"/>
                </a:cubicBezTo>
                <a:cubicBezTo>
                  <a:pt x="22" y="155"/>
                  <a:pt x="23" y="156"/>
                  <a:pt x="24" y="156"/>
                </a:cubicBezTo>
                <a:cubicBezTo>
                  <a:pt x="24" y="156"/>
                  <a:pt x="25" y="156"/>
                  <a:pt x="26" y="155"/>
                </a:cubicBezTo>
                <a:cubicBezTo>
                  <a:pt x="27" y="153"/>
                  <a:pt x="25" y="151"/>
                  <a:pt x="26" y="150"/>
                </a:cubicBezTo>
                <a:cubicBezTo>
                  <a:pt x="27" y="148"/>
                  <a:pt x="31" y="146"/>
                  <a:pt x="32" y="144"/>
                </a:cubicBezTo>
                <a:cubicBezTo>
                  <a:pt x="33" y="143"/>
                  <a:pt x="34" y="141"/>
                  <a:pt x="33" y="140"/>
                </a:cubicBezTo>
                <a:cubicBezTo>
                  <a:pt x="33" y="139"/>
                  <a:pt x="32" y="139"/>
                  <a:pt x="31" y="139"/>
                </a:cubicBezTo>
                <a:cubicBezTo>
                  <a:pt x="30" y="138"/>
                  <a:pt x="29" y="138"/>
                  <a:pt x="28" y="138"/>
                </a:cubicBezTo>
                <a:cubicBezTo>
                  <a:pt x="26" y="137"/>
                  <a:pt x="25" y="135"/>
                  <a:pt x="24" y="133"/>
                </a:cubicBezTo>
                <a:cubicBezTo>
                  <a:pt x="24" y="133"/>
                  <a:pt x="24" y="132"/>
                  <a:pt x="24" y="131"/>
                </a:cubicBezTo>
                <a:cubicBezTo>
                  <a:pt x="25" y="129"/>
                  <a:pt x="27" y="128"/>
                  <a:pt x="29" y="127"/>
                </a:cubicBezTo>
                <a:cubicBezTo>
                  <a:pt x="30" y="126"/>
                  <a:pt x="31" y="127"/>
                  <a:pt x="32" y="127"/>
                </a:cubicBezTo>
                <a:cubicBezTo>
                  <a:pt x="32" y="126"/>
                  <a:pt x="31" y="126"/>
                  <a:pt x="31" y="125"/>
                </a:cubicBezTo>
                <a:cubicBezTo>
                  <a:pt x="31" y="124"/>
                  <a:pt x="32" y="124"/>
                  <a:pt x="32" y="123"/>
                </a:cubicBezTo>
                <a:cubicBezTo>
                  <a:pt x="33" y="122"/>
                  <a:pt x="32" y="120"/>
                  <a:pt x="32" y="119"/>
                </a:cubicBezTo>
                <a:cubicBezTo>
                  <a:pt x="32" y="118"/>
                  <a:pt x="34" y="117"/>
                  <a:pt x="35" y="115"/>
                </a:cubicBezTo>
                <a:cubicBezTo>
                  <a:pt x="35" y="114"/>
                  <a:pt x="33" y="114"/>
                  <a:pt x="33" y="113"/>
                </a:cubicBezTo>
                <a:cubicBezTo>
                  <a:pt x="34" y="112"/>
                  <a:pt x="35" y="112"/>
                  <a:pt x="37" y="112"/>
                </a:cubicBezTo>
                <a:cubicBezTo>
                  <a:pt x="37" y="113"/>
                  <a:pt x="37" y="115"/>
                  <a:pt x="37" y="115"/>
                </a:cubicBezTo>
                <a:cubicBezTo>
                  <a:pt x="38" y="114"/>
                  <a:pt x="39" y="113"/>
                  <a:pt x="39" y="112"/>
                </a:cubicBezTo>
                <a:cubicBezTo>
                  <a:pt x="39" y="111"/>
                  <a:pt x="38" y="110"/>
                  <a:pt x="37" y="110"/>
                </a:cubicBezTo>
                <a:cubicBezTo>
                  <a:pt x="37" y="109"/>
                  <a:pt x="37" y="111"/>
                  <a:pt x="37" y="111"/>
                </a:cubicBezTo>
                <a:cubicBezTo>
                  <a:pt x="36" y="112"/>
                  <a:pt x="35" y="112"/>
                  <a:pt x="35" y="111"/>
                </a:cubicBezTo>
                <a:cubicBezTo>
                  <a:pt x="34" y="111"/>
                  <a:pt x="35" y="111"/>
                  <a:pt x="35" y="110"/>
                </a:cubicBezTo>
                <a:cubicBezTo>
                  <a:pt x="34" y="110"/>
                  <a:pt x="33" y="110"/>
                  <a:pt x="32" y="110"/>
                </a:cubicBezTo>
                <a:cubicBezTo>
                  <a:pt x="32" y="109"/>
                  <a:pt x="33" y="108"/>
                  <a:pt x="32" y="107"/>
                </a:cubicBezTo>
                <a:cubicBezTo>
                  <a:pt x="32" y="106"/>
                  <a:pt x="31" y="106"/>
                  <a:pt x="31" y="105"/>
                </a:cubicBezTo>
                <a:cubicBezTo>
                  <a:pt x="31" y="103"/>
                  <a:pt x="31" y="103"/>
                  <a:pt x="32" y="102"/>
                </a:cubicBezTo>
                <a:cubicBezTo>
                  <a:pt x="32" y="102"/>
                  <a:pt x="32" y="103"/>
                  <a:pt x="33" y="103"/>
                </a:cubicBezTo>
                <a:cubicBezTo>
                  <a:pt x="34" y="103"/>
                  <a:pt x="35" y="104"/>
                  <a:pt x="37" y="105"/>
                </a:cubicBezTo>
                <a:cubicBezTo>
                  <a:pt x="38" y="105"/>
                  <a:pt x="39" y="105"/>
                  <a:pt x="40" y="105"/>
                </a:cubicBezTo>
                <a:cubicBezTo>
                  <a:pt x="41" y="104"/>
                  <a:pt x="43" y="104"/>
                  <a:pt x="44" y="103"/>
                </a:cubicBezTo>
                <a:cubicBezTo>
                  <a:pt x="44" y="102"/>
                  <a:pt x="43" y="101"/>
                  <a:pt x="43" y="101"/>
                </a:cubicBezTo>
                <a:cubicBezTo>
                  <a:pt x="43" y="99"/>
                  <a:pt x="44" y="98"/>
                  <a:pt x="44" y="97"/>
                </a:cubicBezTo>
                <a:cubicBezTo>
                  <a:pt x="44" y="96"/>
                  <a:pt x="43" y="95"/>
                  <a:pt x="43" y="94"/>
                </a:cubicBezTo>
                <a:cubicBezTo>
                  <a:pt x="43" y="93"/>
                  <a:pt x="42" y="91"/>
                  <a:pt x="43" y="91"/>
                </a:cubicBezTo>
                <a:cubicBezTo>
                  <a:pt x="44" y="90"/>
                  <a:pt x="45" y="92"/>
                  <a:pt x="47" y="92"/>
                </a:cubicBezTo>
                <a:cubicBezTo>
                  <a:pt x="48" y="93"/>
                  <a:pt x="50" y="92"/>
                  <a:pt x="51" y="92"/>
                </a:cubicBezTo>
                <a:cubicBezTo>
                  <a:pt x="53" y="92"/>
                  <a:pt x="56" y="92"/>
                  <a:pt x="57" y="91"/>
                </a:cubicBezTo>
                <a:cubicBezTo>
                  <a:pt x="60" y="90"/>
                  <a:pt x="62" y="88"/>
                  <a:pt x="64" y="86"/>
                </a:cubicBezTo>
                <a:cubicBezTo>
                  <a:pt x="65" y="85"/>
                  <a:pt x="67" y="83"/>
                  <a:pt x="67" y="81"/>
                </a:cubicBezTo>
                <a:cubicBezTo>
                  <a:pt x="68" y="80"/>
                  <a:pt x="67" y="79"/>
                  <a:pt x="67" y="78"/>
                </a:cubicBezTo>
                <a:cubicBezTo>
                  <a:pt x="66" y="77"/>
                  <a:pt x="66" y="78"/>
                  <a:pt x="65" y="78"/>
                </a:cubicBezTo>
                <a:cubicBezTo>
                  <a:pt x="65" y="77"/>
                  <a:pt x="64" y="76"/>
                  <a:pt x="64" y="76"/>
                </a:cubicBezTo>
                <a:cubicBezTo>
                  <a:pt x="64" y="75"/>
                  <a:pt x="65" y="75"/>
                  <a:pt x="65" y="74"/>
                </a:cubicBezTo>
                <a:cubicBezTo>
                  <a:pt x="65" y="74"/>
                  <a:pt x="65" y="73"/>
                  <a:pt x="64" y="72"/>
                </a:cubicBezTo>
                <a:cubicBezTo>
                  <a:pt x="62" y="70"/>
                  <a:pt x="60" y="70"/>
                  <a:pt x="58" y="69"/>
                </a:cubicBezTo>
                <a:cubicBezTo>
                  <a:pt x="57" y="69"/>
                  <a:pt x="57" y="68"/>
                  <a:pt x="56" y="67"/>
                </a:cubicBezTo>
                <a:cubicBezTo>
                  <a:pt x="56" y="67"/>
                  <a:pt x="57" y="67"/>
                  <a:pt x="57" y="67"/>
                </a:cubicBezTo>
                <a:cubicBezTo>
                  <a:pt x="57" y="66"/>
                  <a:pt x="57" y="65"/>
                  <a:pt x="57" y="65"/>
                </a:cubicBezTo>
                <a:cubicBezTo>
                  <a:pt x="56" y="63"/>
                  <a:pt x="56" y="62"/>
                  <a:pt x="57" y="61"/>
                </a:cubicBezTo>
                <a:cubicBezTo>
                  <a:pt x="57" y="60"/>
                  <a:pt x="58" y="59"/>
                  <a:pt x="59" y="59"/>
                </a:cubicBezTo>
                <a:cubicBezTo>
                  <a:pt x="59" y="58"/>
                  <a:pt x="58" y="58"/>
                  <a:pt x="58" y="57"/>
                </a:cubicBezTo>
                <a:cubicBezTo>
                  <a:pt x="58" y="57"/>
                  <a:pt x="59" y="56"/>
                  <a:pt x="59" y="56"/>
                </a:cubicBezTo>
                <a:cubicBezTo>
                  <a:pt x="59" y="55"/>
                  <a:pt x="58" y="54"/>
                  <a:pt x="58" y="54"/>
                </a:cubicBezTo>
                <a:cubicBezTo>
                  <a:pt x="58" y="53"/>
                  <a:pt x="59" y="52"/>
                  <a:pt x="59" y="51"/>
                </a:cubicBezTo>
                <a:cubicBezTo>
                  <a:pt x="59" y="50"/>
                  <a:pt x="59" y="48"/>
                  <a:pt x="59" y="47"/>
                </a:cubicBezTo>
                <a:cubicBezTo>
                  <a:pt x="59" y="46"/>
                  <a:pt x="60" y="45"/>
                  <a:pt x="60" y="45"/>
                </a:cubicBezTo>
                <a:cubicBezTo>
                  <a:pt x="62" y="43"/>
                  <a:pt x="63" y="42"/>
                  <a:pt x="65" y="40"/>
                </a:cubicBezTo>
                <a:cubicBezTo>
                  <a:pt x="66" y="38"/>
                  <a:pt x="66" y="36"/>
                  <a:pt x="67" y="35"/>
                </a:cubicBezTo>
                <a:cubicBezTo>
                  <a:pt x="68" y="34"/>
                  <a:pt x="69" y="34"/>
                  <a:pt x="70" y="33"/>
                </a:cubicBezTo>
                <a:cubicBezTo>
                  <a:pt x="71" y="32"/>
                  <a:pt x="71" y="31"/>
                  <a:pt x="72" y="31"/>
                </a:cubicBezTo>
                <a:cubicBezTo>
                  <a:pt x="74" y="29"/>
                  <a:pt x="76" y="29"/>
                  <a:pt x="76" y="28"/>
                </a:cubicBezTo>
                <a:cubicBezTo>
                  <a:pt x="77" y="27"/>
                  <a:pt x="76" y="26"/>
                  <a:pt x="76" y="25"/>
                </a:cubicBezTo>
                <a:cubicBezTo>
                  <a:pt x="76" y="24"/>
                  <a:pt x="77" y="24"/>
                  <a:pt x="77" y="23"/>
                </a:cubicBezTo>
                <a:cubicBezTo>
                  <a:pt x="77" y="22"/>
                  <a:pt x="76" y="21"/>
                  <a:pt x="75" y="21"/>
                </a:cubicBezTo>
                <a:cubicBezTo>
                  <a:pt x="75" y="20"/>
                  <a:pt x="75" y="20"/>
                  <a:pt x="74" y="20"/>
                </a:cubicBezTo>
                <a:cubicBezTo>
                  <a:pt x="74" y="20"/>
                  <a:pt x="73" y="20"/>
                  <a:pt x="72" y="20"/>
                </a:cubicBezTo>
                <a:cubicBezTo>
                  <a:pt x="72" y="21"/>
                  <a:pt x="72" y="22"/>
                  <a:pt x="72" y="23"/>
                </a:cubicBezTo>
                <a:cubicBezTo>
                  <a:pt x="72" y="23"/>
                  <a:pt x="73" y="24"/>
                  <a:pt x="72" y="25"/>
                </a:cubicBezTo>
                <a:cubicBezTo>
                  <a:pt x="72" y="25"/>
                  <a:pt x="71" y="26"/>
                  <a:pt x="70" y="27"/>
                </a:cubicBezTo>
                <a:cubicBezTo>
                  <a:pt x="69" y="28"/>
                  <a:pt x="69" y="29"/>
                  <a:pt x="68" y="30"/>
                </a:cubicBezTo>
                <a:cubicBezTo>
                  <a:pt x="68" y="30"/>
                  <a:pt x="68" y="29"/>
                  <a:pt x="67" y="29"/>
                </a:cubicBezTo>
                <a:cubicBezTo>
                  <a:pt x="67" y="29"/>
                  <a:pt x="66" y="29"/>
                  <a:pt x="65" y="29"/>
                </a:cubicBezTo>
                <a:cubicBezTo>
                  <a:pt x="64" y="29"/>
                  <a:pt x="63" y="30"/>
                  <a:pt x="62" y="30"/>
                </a:cubicBezTo>
                <a:cubicBezTo>
                  <a:pt x="61" y="30"/>
                  <a:pt x="59" y="29"/>
                  <a:pt x="57" y="29"/>
                </a:cubicBezTo>
                <a:cubicBezTo>
                  <a:pt x="56" y="28"/>
                  <a:pt x="54" y="30"/>
                  <a:pt x="54" y="29"/>
                </a:cubicBezTo>
                <a:cubicBezTo>
                  <a:pt x="53" y="28"/>
                  <a:pt x="55" y="27"/>
                  <a:pt x="56" y="26"/>
                </a:cubicBezTo>
                <a:cubicBezTo>
                  <a:pt x="56" y="25"/>
                  <a:pt x="55" y="24"/>
                  <a:pt x="56" y="23"/>
                </a:cubicBezTo>
                <a:cubicBezTo>
                  <a:pt x="56" y="23"/>
                  <a:pt x="57" y="23"/>
                  <a:pt x="58" y="23"/>
                </a:cubicBezTo>
                <a:cubicBezTo>
                  <a:pt x="58" y="22"/>
                  <a:pt x="58" y="20"/>
                  <a:pt x="58" y="19"/>
                </a:cubicBezTo>
                <a:cubicBezTo>
                  <a:pt x="58" y="18"/>
                  <a:pt x="57" y="17"/>
                  <a:pt x="57" y="17"/>
                </a:cubicBezTo>
                <a:cubicBezTo>
                  <a:pt x="55" y="16"/>
                  <a:pt x="53" y="16"/>
                  <a:pt x="52" y="16"/>
                </a:cubicBezTo>
                <a:cubicBezTo>
                  <a:pt x="50" y="15"/>
                  <a:pt x="49" y="13"/>
                  <a:pt x="47" y="12"/>
                </a:cubicBezTo>
                <a:cubicBezTo>
                  <a:pt x="46" y="12"/>
                  <a:pt x="45" y="13"/>
                  <a:pt x="44" y="12"/>
                </a:cubicBezTo>
                <a:cubicBezTo>
                  <a:pt x="43" y="12"/>
                  <a:pt x="43" y="11"/>
                  <a:pt x="41" y="10"/>
                </a:cubicBezTo>
                <a:cubicBezTo>
                  <a:pt x="40" y="9"/>
                  <a:pt x="38" y="9"/>
                  <a:pt x="37" y="8"/>
                </a:cubicBezTo>
                <a:cubicBezTo>
                  <a:pt x="36" y="7"/>
                  <a:pt x="36" y="6"/>
                  <a:pt x="35" y="5"/>
                </a:cubicBezTo>
                <a:cubicBezTo>
                  <a:pt x="35" y="4"/>
                  <a:pt x="34" y="4"/>
                  <a:pt x="34" y="3"/>
                </a:cubicBezTo>
                <a:cubicBezTo>
                  <a:pt x="33" y="3"/>
                  <a:pt x="33" y="2"/>
                  <a:pt x="32" y="2"/>
                </a:cubicBezTo>
                <a:cubicBezTo>
                  <a:pt x="31" y="1"/>
                  <a:pt x="29" y="1"/>
                  <a:pt x="28" y="2"/>
                </a:cubicBezTo>
                <a:cubicBezTo>
                  <a:pt x="27" y="2"/>
                  <a:pt x="27" y="3"/>
                  <a:pt x="26" y="4"/>
                </a:cubicBezTo>
                <a:cubicBezTo>
                  <a:pt x="26" y="5"/>
                  <a:pt x="27" y="7"/>
                  <a:pt x="26" y="6"/>
                </a:cubicBezTo>
                <a:cubicBezTo>
                  <a:pt x="25" y="6"/>
                  <a:pt x="25" y="3"/>
                  <a:pt x="24" y="3"/>
                </a:cubicBezTo>
                <a:cubicBezTo>
                  <a:pt x="23" y="2"/>
                  <a:pt x="21" y="3"/>
                  <a:pt x="19" y="2"/>
                </a:cubicBezTo>
                <a:cubicBezTo>
                  <a:pt x="18" y="2"/>
                  <a:pt x="18" y="0"/>
                  <a:pt x="17" y="1"/>
                </a:cubicBezTo>
                <a:cubicBezTo>
                  <a:pt x="16" y="1"/>
                  <a:pt x="17" y="2"/>
                  <a:pt x="16" y="3"/>
                </a:cubicBezTo>
                <a:cubicBezTo>
                  <a:pt x="16" y="3"/>
                  <a:pt x="15" y="3"/>
                  <a:pt x="15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5"/>
                  <a:pt x="13" y="6"/>
                  <a:pt x="12" y="6"/>
                </a:cubicBezTo>
                <a:cubicBezTo>
                  <a:pt x="13" y="7"/>
                  <a:pt x="13" y="8"/>
                  <a:pt x="13" y="8"/>
                </a:cubicBezTo>
                <a:cubicBezTo>
                  <a:pt x="13" y="10"/>
                  <a:pt x="13" y="11"/>
                  <a:pt x="12" y="13"/>
                </a:cubicBezTo>
                <a:cubicBezTo>
                  <a:pt x="11" y="14"/>
                  <a:pt x="9" y="14"/>
                  <a:pt x="8" y="14"/>
                </a:cubicBezTo>
                <a:cubicBezTo>
                  <a:pt x="8" y="15"/>
                  <a:pt x="6" y="15"/>
                  <a:pt x="6" y="16"/>
                </a:cubicBezTo>
                <a:cubicBezTo>
                  <a:pt x="6" y="17"/>
                  <a:pt x="8" y="17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20"/>
                  <a:pt x="7" y="20"/>
                </a:cubicBezTo>
                <a:cubicBezTo>
                  <a:pt x="8" y="22"/>
                  <a:pt x="8" y="23"/>
                  <a:pt x="8" y="24"/>
                </a:cubicBezTo>
                <a:cubicBezTo>
                  <a:pt x="8" y="25"/>
                  <a:pt x="8" y="25"/>
                  <a:pt x="8" y="26"/>
                </a:cubicBezTo>
                <a:cubicBezTo>
                  <a:pt x="8" y="27"/>
                  <a:pt x="10" y="27"/>
                  <a:pt x="9" y="28"/>
                </a:cubicBezTo>
                <a:cubicBezTo>
                  <a:pt x="9" y="29"/>
                  <a:pt x="7" y="28"/>
                  <a:pt x="7" y="29"/>
                </a:cubicBezTo>
                <a:cubicBezTo>
                  <a:pt x="6" y="30"/>
                  <a:pt x="6" y="32"/>
                  <a:pt x="6" y="33"/>
                </a:cubicBezTo>
                <a:cubicBezTo>
                  <a:pt x="5" y="34"/>
                  <a:pt x="4" y="35"/>
                  <a:pt x="3" y="36"/>
                </a:cubicBezTo>
                <a:cubicBezTo>
                  <a:pt x="3" y="37"/>
                  <a:pt x="4" y="39"/>
                  <a:pt x="3" y="38"/>
                </a:cubicBezTo>
                <a:cubicBezTo>
                  <a:pt x="3" y="39"/>
                  <a:pt x="3" y="39"/>
                  <a:pt x="2" y="40"/>
                </a:cubicBezTo>
                <a:cubicBezTo>
                  <a:pt x="4" y="40"/>
                  <a:pt x="3" y="43"/>
                  <a:pt x="3" y="44"/>
                </a:cubicBezTo>
                <a:cubicBezTo>
                  <a:pt x="3" y="46"/>
                  <a:pt x="2" y="47"/>
                  <a:pt x="1" y="49"/>
                </a:cubicBezTo>
                <a:cubicBezTo>
                  <a:pt x="1" y="50"/>
                  <a:pt x="1" y="51"/>
                  <a:pt x="1" y="52"/>
                </a:cubicBezTo>
                <a:cubicBezTo>
                  <a:pt x="1" y="53"/>
                  <a:pt x="2" y="53"/>
                  <a:pt x="2" y="54"/>
                </a:cubicBezTo>
                <a:cubicBezTo>
                  <a:pt x="2" y="55"/>
                  <a:pt x="1" y="55"/>
                  <a:pt x="2" y="55"/>
                </a:cubicBezTo>
                <a:cubicBezTo>
                  <a:pt x="2" y="56"/>
                  <a:pt x="3" y="56"/>
                  <a:pt x="4" y="57"/>
                </a:cubicBezTo>
                <a:cubicBezTo>
                  <a:pt x="4" y="58"/>
                  <a:pt x="3" y="60"/>
                  <a:pt x="3" y="61"/>
                </a:cubicBezTo>
                <a:cubicBezTo>
                  <a:pt x="4" y="61"/>
                  <a:pt x="5" y="60"/>
                  <a:pt x="5" y="61"/>
                </a:cubicBezTo>
                <a:cubicBezTo>
                  <a:pt x="6" y="62"/>
                  <a:pt x="5" y="64"/>
                  <a:pt x="5" y="65"/>
                </a:cubicBezTo>
                <a:cubicBezTo>
                  <a:pt x="4" y="67"/>
                  <a:pt x="3" y="69"/>
                  <a:pt x="3" y="71"/>
                </a:cubicBezTo>
                <a:cubicBezTo>
                  <a:pt x="3" y="72"/>
                  <a:pt x="2" y="72"/>
                  <a:pt x="2" y="72"/>
                </a:cubicBezTo>
                <a:cubicBezTo>
                  <a:pt x="2" y="74"/>
                  <a:pt x="4" y="74"/>
                  <a:pt x="3" y="77"/>
                </a:cubicBezTo>
                <a:cubicBezTo>
                  <a:pt x="3" y="78"/>
                  <a:pt x="1" y="77"/>
                  <a:pt x="0" y="78"/>
                </a:cubicBezTo>
                <a:cubicBezTo>
                  <a:pt x="0" y="80"/>
                  <a:pt x="1" y="82"/>
                  <a:pt x="2" y="85"/>
                </a:cubicBezTo>
                <a:cubicBezTo>
                  <a:pt x="2" y="87"/>
                  <a:pt x="4" y="88"/>
                  <a:pt x="3" y="90"/>
                </a:cubicBezTo>
                <a:cubicBezTo>
                  <a:pt x="3" y="91"/>
                  <a:pt x="1" y="91"/>
                  <a:pt x="0" y="91"/>
                </a:cubicBezTo>
                <a:cubicBezTo>
                  <a:pt x="0" y="92"/>
                  <a:pt x="1" y="93"/>
                  <a:pt x="1" y="95"/>
                </a:cubicBezTo>
                <a:cubicBezTo>
                  <a:pt x="1" y="95"/>
                  <a:pt x="0" y="96"/>
                  <a:pt x="0" y="97"/>
                </a:cubicBezTo>
                <a:cubicBezTo>
                  <a:pt x="0" y="98"/>
                  <a:pt x="0" y="99"/>
                  <a:pt x="0" y="100"/>
                </a:cubicBezTo>
                <a:cubicBezTo>
                  <a:pt x="0" y="101"/>
                  <a:pt x="0" y="102"/>
                  <a:pt x="0" y="104"/>
                </a:cubicBezTo>
                <a:cubicBezTo>
                  <a:pt x="0" y="105"/>
                  <a:pt x="2" y="106"/>
                  <a:pt x="2" y="108"/>
                </a:cubicBezTo>
                <a:cubicBezTo>
                  <a:pt x="2" y="109"/>
                  <a:pt x="1" y="109"/>
                  <a:pt x="1" y="110"/>
                </a:cubicBezTo>
                <a:cubicBezTo>
                  <a:pt x="0" y="112"/>
                  <a:pt x="0" y="113"/>
                  <a:pt x="1" y="115"/>
                </a:cubicBezTo>
                <a:cubicBezTo>
                  <a:pt x="1" y="115"/>
                  <a:pt x="2" y="115"/>
                  <a:pt x="2" y="115"/>
                </a:cubicBezTo>
                <a:cubicBezTo>
                  <a:pt x="3" y="116"/>
                  <a:pt x="2" y="116"/>
                  <a:pt x="2" y="116"/>
                </a:cubicBezTo>
                <a:cubicBezTo>
                  <a:pt x="2" y="118"/>
                  <a:pt x="3" y="119"/>
                  <a:pt x="3" y="120"/>
                </a:cubicBezTo>
                <a:cubicBezTo>
                  <a:pt x="3" y="121"/>
                  <a:pt x="2" y="122"/>
                  <a:pt x="3" y="123"/>
                </a:cubicBezTo>
                <a:cubicBezTo>
                  <a:pt x="4" y="123"/>
                  <a:pt x="5" y="123"/>
                  <a:pt x="6" y="123"/>
                </a:cubicBezTo>
                <a:cubicBezTo>
                  <a:pt x="7" y="123"/>
                  <a:pt x="7" y="124"/>
                  <a:pt x="7" y="124"/>
                </a:cubicBezTo>
                <a:cubicBezTo>
                  <a:pt x="7" y="124"/>
                  <a:pt x="6" y="125"/>
                  <a:pt x="6" y="125"/>
                </a:cubicBezTo>
                <a:cubicBezTo>
                  <a:pt x="5" y="126"/>
                  <a:pt x="5" y="124"/>
                  <a:pt x="4" y="124"/>
                </a:cubicBezTo>
                <a:cubicBezTo>
                  <a:pt x="4" y="124"/>
                  <a:pt x="2" y="125"/>
                  <a:pt x="3" y="125"/>
                </a:cubicBezTo>
                <a:cubicBezTo>
                  <a:pt x="3" y="126"/>
                  <a:pt x="6" y="126"/>
                  <a:pt x="6" y="127"/>
                </a:cubicBezTo>
                <a:cubicBezTo>
                  <a:pt x="7" y="128"/>
                  <a:pt x="4" y="129"/>
                  <a:pt x="4" y="130"/>
                </a:cubicBezTo>
                <a:cubicBezTo>
                  <a:pt x="4" y="130"/>
                  <a:pt x="6" y="131"/>
                  <a:pt x="6" y="131"/>
                </a:cubicBezTo>
                <a:cubicBezTo>
                  <a:pt x="6" y="133"/>
                  <a:pt x="6" y="134"/>
                  <a:pt x="6" y="135"/>
                </a:cubicBezTo>
                <a:cubicBezTo>
                  <a:pt x="5" y="135"/>
                  <a:pt x="5" y="136"/>
                  <a:pt x="5" y="137"/>
                </a:cubicBezTo>
                <a:cubicBezTo>
                  <a:pt x="5" y="137"/>
                  <a:pt x="5" y="138"/>
                  <a:pt x="5" y="138"/>
                </a:cubicBezTo>
                <a:cubicBezTo>
                  <a:pt x="4" y="139"/>
                  <a:pt x="2" y="140"/>
                  <a:pt x="2" y="142"/>
                </a:cubicBezTo>
                <a:cubicBezTo>
                  <a:pt x="2" y="143"/>
                  <a:pt x="5" y="143"/>
                  <a:pt x="5" y="144"/>
                </a:cubicBezTo>
                <a:cubicBezTo>
                  <a:pt x="5" y="145"/>
                  <a:pt x="4" y="146"/>
                  <a:pt x="4" y="147"/>
                </a:cubicBezTo>
                <a:cubicBezTo>
                  <a:pt x="3" y="148"/>
                  <a:pt x="3" y="149"/>
                  <a:pt x="3" y="149"/>
                </a:cubicBezTo>
                <a:cubicBezTo>
                  <a:pt x="2" y="150"/>
                  <a:pt x="0" y="151"/>
                  <a:pt x="0" y="152"/>
                </a:cubicBezTo>
                <a:cubicBezTo>
                  <a:pt x="0" y="153"/>
                  <a:pt x="0" y="155"/>
                  <a:pt x="1" y="156"/>
                </a:cubicBezTo>
                <a:cubicBezTo>
                  <a:pt x="2" y="158"/>
                  <a:pt x="1" y="159"/>
                  <a:pt x="3" y="160"/>
                </a:cubicBezTo>
                <a:cubicBezTo>
                  <a:pt x="3" y="161"/>
                  <a:pt x="5" y="159"/>
                  <a:pt x="6" y="160"/>
                </a:cubicBezTo>
                <a:cubicBezTo>
                  <a:pt x="7" y="161"/>
                  <a:pt x="7" y="163"/>
                  <a:pt x="8" y="164"/>
                </a:cubicBezTo>
                <a:cubicBezTo>
                  <a:pt x="8" y="165"/>
                  <a:pt x="8" y="165"/>
                  <a:pt x="8" y="165"/>
                </a:cubicBezTo>
                <a:cubicBezTo>
                  <a:pt x="8" y="166"/>
                  <a:pt x="9" y="168"/>
                  <a:pt x="10" y="168"/>
                </a:cubicBezTo>
                <a:cubicBezTo>
                  <a:pt x="12" y="169"/>
                  <a:pt x="15" y="168"/>
                  <a:pt x="18" y="168"/>
                </a:cubicBezTo>
                <a:cubicBezTo>
                  <a:pt x="19" y="168"/>
                  <a:pt x="20" y="169"/>
                  <a:pt x="21" y="169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8" name="Freeform 1255"/>
          <p:cNvSpPr>
            <a:spLocks/>
          </p:cNvSpPr>
          <p:nvPr/>
        </p:nvSpPr>
        <p:spPr bwMode="auto">
          <a:xfrm>
            <a:off x="3586163" y="5013325"/>
            <a:ext cx="138112" cy="1033463"/>
          </a:xfrm>
          <a:custGeom>
            <a:avLst/>
            <a:gdLst>
              <a:gd name="T0" fmla="*/ 671439742 w 25"/>
              <a:gd name="T1" fmla="*/ 785684837 h 188"/>
              <a:gd name="T2" fmla="*/ 579882563 w 25"/>
              <a:gd name="T3" fmla="*/ 513713573 h 188"/>
              <a:gd name="T4" fmla="*/ 518842602 w 25"/>
              <a:gd name="T5" fmla="*/ 423060207 h 188"/>
              <a:gd name="T6" fmla="*/ 518842602 w 25"/>
              <a:gd name="T7" fmla="*/ 302183470 h 188"/>
              <a:gd name="T8" fmla="*/ 427279899 w 25"/>
              <a:gd name="T9" fmla="*/ 60435599 h 188"/>
              <a:gd name="T10" fmla="*/ 335722633 w 25"/>
              <a:gd name="T11" fmla="*/ 90653409 h 188"/>
              <a:gd name="T12" fmla="*/ 335722633 w 25"/>
              <a:gd name="T13" fmla="*/ 362624630 h 188"/>
              <a:gd name="T14" fmla="*/ 335722633 w 25"/>
              <a:gd name="T15" fmla="*/ 846120414 h 188"/>
              <a:gd name="T16" fmla="*/ 335722633 w 25"/>
              <a:gd name="T17" fmla="*/ 1148303798 h 188"/>
              <a:gd name="T18" fmla="*/ 305199891 w 25"/>
              <a:gd name="T19" fmla="*/ 1420274890 h 188"/>
              <a:gd name="T20" fmla="*/ 274682673 w 25"/>
              <a:gd name="T21" fmla="*/ 1933988635 h 188"/>
              <a:gd name="T22" fmla="*/ 274682673 w 25"/>
              <a:gd name="T23" fmla="*/ 2147483647 h 188"/>
              <a:gd name="T24" fmla="*/ 244159930 w 25"/>
              <a:gd name="T25" fmla="*/ 2147483647 h 188"/>
              <a:gd name="T26" fmla="*/ 122079965 w 25"/>
              <a:gd name="T27" fmla="*/ 2147483647 h 188"/>
              <a:gd name="T28" fmla="*/ 122079965 w 25"/>
              <a:gd name="T29" fmla="*/ 2147483647 h 188"/>
              <a:gd name="T30" fmla="*/ 122079965 w 25"/>
              <a:gd name="T31" fmla="*/ 2147483647 h 188"/>
              <a:gd name="T32" fmla="*/ 244159930 w 25"/>
              <a:gd name="T33" fmla="*/ 2147483647 h 188"/>
              <a:gd name="T34" fmla="*/ 335722633 w 25"/>
              <a:gd name="T35" fmla="*/ 2147483647 h 188"/>
              <a:gd name="T36" fmla="*/ 335722633 w 25"/>
              <a:gd name="T37" fmla="*/ 2147483647 h 188"/>
              <a:gd name="T38" fmla="*/ 335722633 w 25"/>
              <a:gd name="T39" fmla="*/ 2147483647 h 188"/>
              <a:gd name="T40" fmla="*/ 366239938 w 25"/>
              <a:gd name="T41" fmla="*/ 2147483647 h 188"/>
              <a:gd name="T42" fmla="*/ 274682673 w 25"/>
              <a:gd name="T43" fmla="*/ 2147483647 h 188"/>
              <a:gd name="T44" fmla="*/ 91562747 w 25"/>
              <a:gd name="T45" fmla="*/ 2147483647 h 188"/>
              <a:gd name="T46" fmla="*/ 61039982 w 25"/>
              <a:gd name="T47" fmla="*/ 2147483647 h 188"/>
              <a:gd name="T48" fmla="*/ 244159930 w 25"/>
              <a:gd name="T49" fmla="*/ 2147483647 h 188"/>
              <a:gd name="T50" fmla="*/ 152602708 w 25"/>
              <a:gd name="T51" fmla="*/ 2147483647 h 188"/>
              <a:gd name="T52" fmla="*/ 335722633 w 25"/>
              <a:gd name="T53" fmla="*/ 2147483647 h 188"/>
              <a:gd name="T54" fmla="*/ 213642712 w 25"/>
              <a:gd name="T55" fmla="*/ 2147483647 h 188"/>
              <a:gd name="T56" fmla="*/ 274682673 w 25"/>
              <a:gd name="T57" fmla="*/ 2147483647 h 188"/>
              <a:gd name="T58" fmla="*/ 274682673 w 25"/>
              <a:gd name="T59" fmla="*/ 2147483647 h 188"/>
              <a:gd name="T60" fmla="*/ 335722633 w 25"/>
              <a:gd name="T61" fmla="*/ 2147483647 h 188"/>
              <a:gd name="T62" fmla="*/ 396762681 w 25"/>
              <a:gd name="T63" fmla="*/ 2147483647 h 188"/>
              <a:gd name="T64" fmla="*/ 488319860 w 25"/>
              <a:gd name="T65" fmla="*/ 2147483647 h 188"/>
              <a:gd name="T66" fmla="*/ 549359821 w 25"/>
              <a:gd name="T67" fmla="*/ 2147483647 h 188"/>
              <a:gd name="T68" fmla="*/ 549359821 w 25"/>
              <a:gd name="T69" fmla="*/ 2147483647 h 188"/>
              <a:gd name="T70" fmla="*/ 366239938 w 25"/>
              <a:gd name="T71" fmla="*/ 2147483647 h 188"/>
              <a:gd name="T72" fmla="*/ 518842602 w 25"/>
              <a:gd name="T73" fmla="*/ 2147483647 h 188"/>
              <a:gd name="T74" fmla="*/ 518842602 w 25"/>
              <a:gd name="T75" fmla="*/ 2147483647 h 188"/>
              <a:gd name="T76" fmla="*/ 488319860 w 25"/>
              <a:gd name="T77" fmla="*/ 2147483647 h 188"/>
              <a:gd name="T78" fmla="*/ 488319860 w 25"/>
              <a:gd name="T79" fmla="*/ 2147483647 h 188"/>
              <a:gd name="T80" fmla="*/ 549359821 w 25"/>
              <a:gd name="T81" fmla="*/ 2147483647 h 188"/>
              <a:gd name="T82" fmla="*/ 427279899 w 25"/>
              <a:gd name="T83" fmla="*/ 2147483647 h 188"/>
              <a:gd name="T84" fmla="*/ 396762681 w 25"/>
              <a:gd name="T85" fmla="*/ 2147483647 h 188"/>
              <a:gd name="T86" fmla="*/ 396762681 w 25"/>
              <a:gd name="T87" fmla="*/ 2147483647 h 188"/>
              <a:gd name="T88" fmla="*/ 396762681 w 25"/>
              <a:gd name="T89" fmla="*/ 2147483647 h 188"/>
              <a:gd name="T90" fmla="*/ 396762681 w 25"/>
              <a:gd name="T91" fmla="*/ 2147483647 h 188"/>
              <a:gd name="T92" fmla="*/ 457802642 w 25"/>
              <a:gd name="T93" fmla="*/ 2147483647 h 188"/>
              <a:gd name="T94" fmla="*/ 488319860 w 25"/>
              <a:gd name="T95" fmla="*/ 2147483647 h 188"/>
              <a:gd name="T96" fmla="*/ 427279899 w 25"/>
              <a:gd name="T97" fmla="*/ 2147483647 h 188"/>
              <a:gd name="T98" fmla="*/ 488319860 w 25"/>
              <a:gd name="T99" fmla="*/ 1933988635 h 188"/>
              <a:gd name="T100" fmla="*/ 457802642 w 25"/>
              <a:gd name="T101" fmla="*/ 1692240829 h 188"/>
              <a:gd name="T102" fmla="*/ 640922524 w 25"/>
              <a:gd name="T103" fmla="*/ 1480710811 h 188"/>
              <a:gd name="T104" fmla="*/ 579882563 w 25"/>
              <a:gd name="T105" fmla="*/ 1238962661 h 188"/>
              <a:gd name="T106" fmla="*/ 549359821 w 25"/>
              <a:gd name="T107" fmla="*/ 1118086009 h 188"/>
              <a:gd name="T108" fmla="*/ 763002619 w 25"/>
              <a:gd name="T109" fmla="*/ 876338203 h 18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"/>
              <a:gd name="T166" fmla="*/ 0 h 188"/>
              <a:gd name="T167" fmla="*/ 25 w 25"/>
              <a:gd name="T168" fmla="*/ 188 h 18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" h="188">
                <a:moveTo>
                  <a:pt x="24" y="27"/>
                </a:moveTo>
                <a:cubicBezTo>
                  <a:pt x="24" y="27"/>
                  <a:pt x="23" y="27"/>
                  <a:pt x="23" y="27"/>
                </a:cubicBezTo>
                <a:cubicBezTo>
                  <a:pt x="22" y="27"/>
                  <a:pt x="22" y="27"/>
                  <a:pt x="22" y="26"/>
                </a:cubicBezTo>
                <a:cubicBezTo>
                  <a:pt x="21" y="26"/>
                  <a:pt x="22" y="25"/>
                  <a:pt x="21" y="25"/>
                </a:cubicBezTo>
                <a:cubicBezTo>
                  <a:pt x="21" y="23"/>
                  <a:pt x="20" y="21"/>
                  <a:pt x="20" y="19"/>
                </a:cubicBezTo>
                <a:cubicBezTo>
                  <a:pt x="19" y="19"/>
                  <a:pt x="19" y="18"/>
                  <a:pt x="19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7" y="16"/>
                  <a:pt x="18" y="16"/>
                  <a:pt x="18" y="15"/>
                </a:cubicBezTo>
                <a:cubicBezTo>
                  <a:pt x="18" y="15"/>
                  <a:pt x="17" y="15"/>
                  <a:pt x="17" y="14"/>
                </a:cubicBezTo>
                <a:cubicBezTo>
                  <a:pt x="17" y="14"/>
                  <a:pt x="17" y="13"/>
                  <a:pt x="17" y="12"/>
                </a:cubicBezTo>
                <a:cubicBezTo>
                  <a:pt x="17" y="12"/>
                  <a:pt x="17" y="11"/>
                  <a:pt x="17" y="11"/>
                </a:cubicBezTo>
                <a:cubicBezTo>
                  <a:pt x="17" y="11"/>
                  <a:pt x="17" y="11"/>
                  <a:pt x="17" y="10"/>
                </a:cubicBezTo>
                <a:cubicBezTo>
                  <a:pt x="17" y="10"/>
                  <a:pt x="17" y="9"/>
                  <a:pt x="17" y="9"/>
                </a:cubicBezTo>
                <a:cubicBezTo>
                  <a:pt x="17" y="8"/>
                  <a:pt x="16" y="7"/>
                  <a:pt x="16" y="7"/>
                </a:cubicBezTo>
                <a:cubicBezTo>
                  <a:pt x="15" y="5"/>
                  <a:pt x="15" y="4"/>
                  <a:pt x="14" y="2"/>
                </a:cubicBezTo>
                <a:cubicBezTo>
                  <a:pt x="14" y="1"/>
                  <a:pt x="13" y="1"/>
                  <a:pt x="13" y="0"/>
                </a:cubicBezTo>
                <a:cubicBezTo>
                  <a:pt x="12" y="0"/>
                  <a:pt x="11" y="0"/>
                  <a:pt x="11" y="0"/>
                </a:cubicBezTo>
                <a:cubicBezTo>
                  <a:pt x="11" y="1"/>
                  <a:pt x="12" y="2"/>
                  <a:pt x="11" y="3"/>
                </a:cubicBezTo>
                <a:cubicBezTo>
                  <a:pt x="11" y="4"/>
                  <a:pt x="9" y="4"/>
                  <a:pt x="8" y="4"/>
                </a:cubicBezTo>
                <a:cubicBezTo>
                  <a:pt x="9" y="5"/>
                  <a:pt x="9" y="6"/>
                  <a:pt x="9" y="7"/>
                </a:cubicBezTo>
                <a:cubicBezTo>
                  <a:pt x="9" y="9"/>
                  <a:pt x="10" y="10"/>
                  <a:pt x="11" y="12"/>
                </a:cubicBezTo>
                <a:cubicBezTo>
                  <a:pt x="11" y="13"/>
                  <a:pt x="10" y="15"/>
                  <a:pt x="10" y="16"/>
                </a:cubicBezTo>
                <a:cubicBezTo>
                  <a:pt x="10" y="17"/>
                  <a:pt x="11" y="18"/>
                  <a:pt x="11" y="20"/>
                </a:cubicBezTo>
                <a:cubicBezTo>
                  <a:pt x="11" y="22"/>
                  <a:pt x="11" y="25"/>
                  <a:pt x="11" y="28"/>
                </a:cubicBezTo>
                <a:cubicBezTo>
                  <a:pt x="10" y="28"/>
                  <a:pt x="10" y="29"/>
                  <a:pt x="10" y="30"/>
                </a:cubicBezTo>
                <a:cubicBezTo>
                  <a:pt x="10" y="31"/>
                  <a:pt x="10" y="31"/>
                  <a:pt x="10" y="32"/>
                </a:cubicBezTo>
                <a:cubicBezTo>
                  <a:pt x="11" y="34"/>
                  <a:pt x="10" y="36"/>
                  <a:pt x="11" y="38"/>
                </a:cubicBezTo>
                <a:cubicBezTo>
                  <a:pt x="11" y="39"/>
                  <a:pt x="11" y="39"/>
                  <a:pt x="11" y="40"/>
                </a:cubicBezTo>
                <a:cubicBezTo>
                  <a:pt x="11" y="40"/>
                  <a:pt x="10" y="41"/>
                  <a:pt x="10" y="42"/>
                </a:cubicBezTo>
                <a:cubicBezTo>
                  <a:pt x="10" y="43"/>
                  <a:pt x="10" y="45"/>
                  <a:pt x="10" y="47"/>
                </a:cubicBezTo>
                <a:cubicBezTo>
                  <a:pt x="10" y="49"/>
                  <a:pt x="10" y="50"/>
                  <a:pt x="9" y="52"/>
                </a:cubicBezTo>
                <a:cubicBezTo>
                  <a:pt x="9" y="54"/>
                  <a:pt x="8" y="56"/>
                  <a:pt x="8" y="58"/>
                </a:cubicBezTo>
                <a:cubicBezTo>
                  <a:pt x="8" y="60"/>
                  <a:pt x="9" y="62"/>
                  <a:pt x="9" y="64"/>
                </a:cubicBezTo>
                <a:cubicBezTo>
                  <a:pt x="9" y="65"/>
                  <a:pt x="7" y="65"/>
                  <a:pt x="7" y="67"/>
                </a:cubicBezTo>
                <a:cubicBezTo>
                  <a:pt x="7" y="68"/>
                  <a:pt x="8" y="70"/>
                  <a:pt x="8" y="72"/>
                </a:cubicBezTo>
                <a:cubicBezTo>
                  <a:pt x="9" y="74"/>
                  <a:pt x="9" y="76"/>
                  <a:pt x="9" y="78"/>
                </a:cubicBezTo>
                <a:cubicBezTo>
                  <a:pt x="9" y="79"/>
                  <a:pt x="8" y="80"/>
                  <a:pt x="8" y="81"/>
                </a:cubicBezTo>
                <a:cubicBezTo>
                  <a:pt x="8" y="82"/>
                  <a:pt x="9" y="83"/>
                  <a:pt x="9" y="84"/>
                </a:cubicBezTo>
                <a:cubicBezTo>
                  <a:pt x="9" y="85"/>
                  <a:pt x="9" y="86"/>
                  <a:pt x="8" y="87"/>
                </a:cubicBezTo>
                <a:cubicBezTo>
                  <a:pt x="8" y="88"/>
                  <a:pt x="7" y="89"/>
                  <a:pt x="7" y="90"/>
                </a:cubicBezTo>
                <a:cubicBezTo>
                  <a:pt x="6" y="93"/>
                  <a:pt x="7" y="96"/>
                  <a:pt x="6" y="99"/>
                </a:cubicBezTo>
                <a:cubicBezTo>
                  <a:pt x="6" y="100"/>
                  <a:pt x="5" y="100"/>
                  <a:pt x="4" y="101"/>
                </a:cubicBezTo>
                <a:cubicBezTo>
                  <a:pt x="4" y="102"/>
                  <a:pt x="3" y="103"/>
                  <a:pt x="3" y="104"/>
                </a:cubicBezTo>
                <a:cubicBezTo>
                  <a:pt x="3" y="106"/>
                  <a:pt x="4" y="107"/>
                  <a:pt x="4" y="108"/>
                </a:cubicBezTo>
                <a:cubicBezTo>
                  <a:pt x="4" y="108"/>
                  <a:pt x="4" y="109"/>
                  <a:pt x="4" y="110"/>
                </a:cubicBezTo>
                <a:cubicBezTo>
                  <a:pt x="4" y="112"/>
                  <a:pt x="5" y="113"/>
                  <a:pt x="5" y="114"/>
                </a:cubicBezTo>
                <a:cubicBezTo>
                  <a:pt x="5" y="115"/>
                  <a:pt x="4" y="117"/>
                  <a:pt x="4" y="119"/>
                </a:cubicBezTo>
                <a:cubicBezTo>
                  <a:pt x="4" y="121"/>
                  <a:pt x="4" y="123"/>
                  <a:pt x="4" y="125"/>
                </a:cubicBezTo>
                <a:cubicBezTo>
                  <a:pt x="4" y="126"/>
                  <a:pt x="5" y="127"/>
                  <a:pt x="6" y="128"/>
                </a:cubicBezTo>
                <a:cubicBezTo>
                  <a:pt x="7" y="128"/>
                  <a:pt x="8" y="129"/>
                  <a:pt x="8" y="128"/>
                </a:cubicBezTo>
                <a:cubicBezTo>
                  <a:pt x="9" y="127"/>
                  <a:pt x="8" y="125"/>
                  <a:pt x="8" y="124"/>
                </a:cubicBezTo>
                <a:cubicBezTo>
                  <a:pt x="8" y="123"/>
                  <a:pt x="9" y="123"/>
                  <a:pt x="9" y="124"/>
                </a:cubicBezTo>
                <a:cubicBezTo>
                  <a:pt x="9" y="124"/>
                  <a:pt x="9" y="125"/>
                  <a:pt x="9" y="126"/>
                </a:cubicBezTo>
                <a:cubicBezTo>
                  <a:pt x="9" y="126"/>
                  <a:pt x="10" y="127"/>
                  <a:pt x="11" y="128"/>
                </a:cubicBezTo>
                <a:cubicBezTo>
                  <a:pt x="10" y="128"/>
                  <a:pt x="9" y="129"/>
                  <a:pt x="10" y="129"/>
                </a:cubicBezTo>
                <a:cubicBezTo>
                  <a:pt x="10" y="130"/>
                  <a:pt x="11" y="129"/>
                  <a:pt x="11" y="130"/>
                </a:cubicBezTo>
                <a:cubicBezTo>
                  <a:pt x="11" y="130"/>
                  <a:pt x="11" y="130"/>
                  <a:pt x="11" y="131"/>
                </a:cubicBezTo>
                <a:cubicBezTo>
                  <a:pt x="10" y="131"/>
                  <a:pt x="11" y="134"/>
                  <a:pt x="11" y="135"/>
                </a:cubicBezTo>
                <a:cubicBezTo>
                  <a:pt x="10" y="136"/>
                  <a:pt x="10" y="136"/>
                  <a:pt x="10" y="137"/>
                </a:cubicBezTo>
                <a:cubicBezTo>
                  <a:pt x="10" y="138"/>
                  <a:pt x="11" y="139"/>
                  <a:pt x="11" y="140"/>
                </a:cubicBezTo>
                <a:cubicBezTo>
                  <a:pt x="11" y="141"/>
                  <a:pt x="9" y="142"/>
                  <a:pt x="10" y="142"/>
                </a:cubicBezTo>
                <a:cubicBezTo>
                  <a:pt x="10" y="143"/>
                  <a:pt x="12" y="143"/>
                  <a:pt x="12" y="143"/>
                </a:cubicBezTo>
                <a:cubicBezTo>
                  <a:pt x="13" y="144"/>
                  <a:pt x="12" y="145"/>
                  <a:pt x="12" y="146"/>
                </a:cubicBezTo>
                <a:cubicBezTo>
                  <a:pt x="11" y="147"/>
                  <a:pt x="10" y="146"/>
                  <a:pt x="9" y="147"/>
                </a:cubicBezTo>
                <a:cubicBezTo>
                  <a:pt x="9" y="148"/>
                  <a:pt x="11" y="148"/>
                  <a:pt x="11" y="149"/>
                </a:cubicBezTo>
                <a:cubicBezTo>
                  <a:pt x="11" y="151"/>
                  <a:pt x="9" y="153"/>
                  <a:pt x="9" y="155"/>
                </a:cubicBezTo>
                <a:cubicBezTo>
                  <a:pt x="8" y="156"/>
                  <a:pt x="8" y="155"/>
                  <a:pt x="8" y="155"/>
                </a:cubicBezTo>
                <a:cubicBezTo>
                  <a:pt x="8" y="154"/>
                  <a:pt x="9" y="153"/>
                  <a:pt x="8" y="152"/>
                </a:cubicBezTo>
                <a:cubicBezTo>
                  <a:pt x="7" y="152"/>
                  <a:pt x="5" y="151"/>
                  <a:pt x="3" y="151"/>
                </a:cubicBezTo>
                <a:cubicBezTo>
                  <a:pt x="3" y="153"/>
                  <a:pt x="2" y="153"/>
                  <a:pt x="1" y="154"/>
                </a:cubicBezTo>
                <a:cubicBezTo>
                  <a:pt x="1" y="155"/>
                  <a:pt x="0" y="156"/>
                  <a:pt x="1" y="157"/>
                </a:cubicBezTo>
                <a:cubicBezTo>
                  <a:pt x="2" y="157"/>
                  <a:pt x="3" y="156"/>
                  <a:pt x="2" y="155"/>
                </a:cubicBezTo>
                <a:cubicBezTo>
                  <a:pt x="2" y="155"/>
                  <a:pt x="3" y="155"/>
                  <a:pt x="3" y="155"/>
                </a:cubicBezTo>
                <a:cubicBezTo>
                  <a:pt x="4" y="155"/>
                  <a:pt x="4" y="156"/>
                  <a:pt x="5" y="156"/>
                </a:cubicBezTo>
                <a:cubicBezTo>
                  <a:pt x="6" y="155"/>
                  <a:pt x="8" y="156"/>
                  <a:pt x="8" y="157"/>
                </a:cubicBezTo>
                <a:cubicBezTo>
                  <a:pt x="9" y="157"/>
                  <a:pt x="8" y="158"/>
                  <a:pt x="8" y="158"/>
                </a:cubicBezTo>
                <a:cubicBezTo>
                  <a:pt x="7" y="159"/>
                  <a:pt x="7" y="159"/>
                  <a:pt x="7" y="160"/>
                </a:cubicBezTo>
                <a:cubicBezTo>
                  <a:pt x="6" y="160"/>
                  <a:pt x="5" y="160"/>
                  <a:pt x="5" y="161"/>
                </a:cubicBezTo>
                <a:cubicBezTo>
                  <a:pt x="5" y="161"/>
                  <a:pt x="5" y="162"/>
                  <a:pt x="5" y="162"/>
                </a:cubicBezTo>
                <a:cubicBezTo>
                  <a:pt x="7" y="162"/>
                  <a:pt x="9" y="161"/>
                  <a:pt x="11" y="162"/>
                </a:cubicBezTo>
                <a:cubicBezTo>
                  <a:pt x="11" y="162"/>
                  <a:pt x="12" y="164"/>
                  <a:pt x="11" y="164"/>
                </a:cubicBezTo>
                <a:cubicBezTo>
                  <a:pt x="11" y="165"/>
                  <a:pt x="10" y="164"/>
                  <a:pt x="9" y="164"/>
                </a:cubicBezTo>
                <a:cubicBezTo>
                  <a:pt x="8" y="163"/>
                  <a:pt x="7" y="163"/>
                  <a:pt x="7" y="163"/>
                </a:cubicBezTo>
                <a:cubicBezTo>
                  <a:pt x="6" y="164"/>
                  <a:pt x="6" y="165"/>
                  <a:pt x="7" y="165"/>
                </a:cubicBezTo>
                <a:cubicBezTo>
                  <a:pt x="8" y="166"/>
                  <a:pt x="9" y="165"/>
                  <a:pt x="9" y="165"/>
                </a:cubicBezTo>
                <a:cubicBezTo>
                  <a:pt x="10" y="166"/>
                  <a:pt x="8" y="167"/>
                  <a:pt x="8" y="168"/>
                </a:cubicBezTo>
                <a:cubicBezTo>
                  <a:pt x="8" y="169"/>
                  <a:pt x="8" y="171"/>
                  <a:pt x="9" y="172"/>
                </a:cubicBezTo>
                <a:cubicBezTo>
                  <a:pt x="10" y="172"/>
                  <a:pt x="10" y="170"/>
                  <a:pt x="11" y="170"/>
                </a:cubicBezTo>
                <a:cubicBezTo>
                  <a:pt x="12" y="170"/>
                  <a:pt x="11" y="172"/>
                  <a:pt x="11" y="172"/>
                </a:cubicBezTo>
                <a:cubicBezTo>
                  <a:pt x="11" y="173"/>
                  <a:pt x="10" y="173"/>
                  <a:pt x="9" y="174"/>
                </a:cubicBezTo>
                <a:cubicBezTo>
                  <a:pt x="9" y="175"/>
                  <a:pt x="8" y="176"/>
                  <a:pt x="8" y="177"/>
                </a:cubicBezTo>
                <a:cubicBezTo>
                  <a:pt x="9" y="178"/>
                  <a:pt x="11" y="177"/>
                  <a:pt x="11" y="178"/>
                </a:cubicBezTo>
                <a:cubicBezTo>
                  <a:pt x="12" y="178"/>
                  <a:pt x="11" y="179"/>
                  <a:pt x="11" y="179"/>
                </a:cubicBezTo>
                <a:cubicBezTo>
                  <a:pt x="11" y="180"/>
                  <a:pt x="13" y="179"/>
                  <a:pt x="13" y="180"/>
                </a:cubicBezTo>
                <a:cubicBezTo>
                  <a:pt x="13" y="181"/>
                  <a:pt x="11" y="180"/>
                  <a:pt x="11" y="181"/>
                </a:cubicBezTo>
                <a:cubicBezTo>
                  <a:pt x="11" y="182"/>
                  <a:pt x="12" y="182"/>
                  <a:pt x="13" y="183"/>
                </a:cubicBezTo>
                <a:cubicBezTo>
                  <a:pt x="13" y="184"/>
                  <a:pt x="13" y="185"/>
                  <a:pt x="13" y="186"/>
                </a:cubicBezTo>
                <a:cubicBezTo>
                  <a:pt x="14" y="187"/>
                  <a:pt x="15" y="188"/>
                  <a:pt x="16" y="188"/>
                </a:cubicBezTo>
                <a:cubicBezTo>
                  <a:pt x="17" y="188"/>
                  <a:pt x="16" y="186"/>
                  <a:pt x="16" y="186"/>
                </a:cubicBezTo>
                <a:cubicBezTo>
                  <a:pt x="16" y="185"/>
                  <a:pt x="17" y="185"/>
                  <a:pt x="17" y="185"/>
                </a:cubicBezTo>
                <a:cubicBezTo>
                  <a:pt x="17" y="184"/>
                  <a:pt x="16" y="184"/>
                  <a:pt x="17" y="183"/>
                </a:cubicBezTo>
                <a:cubicBezTo>
                  <a:pt x="17" y="183"/>
                  <a:pt x="17" y="184"/>
                  <a:pt x="18" y="184"/>
                </a:cubicBezTo>
                <a:cubicBezTo>
                  <a:pt x="18" y="184"/>
                  <a:pt x="19" y="185"/>
                  <a:pt x="20" y="185"/>
                </a:cubicBezTo>
                <a:cubicBezTo>
                  <a:pt x="20" y="185"/>
                  <a:pt x="20" y="185"/>
                  <a:pt x="20" y="184"/>
                </a:cubicBezTo>
                <a:cubicBezTo>
                  <a:pt x="19" y="183"/>
                  <a:pt x="19" y="181"/>
                  <a:pt x="18" y="180"/>
                </a:cubicBezTo>
                <a:cubicBezTo>
                  <a:pt x="17" y="179"/>
                  <a:pt x="16" y="181"/>
                  <a:pt x="15" y="180"/>
                </a:cubicBezTo>
                <a:cubicBezTo>
                  <a:pt x="13" y="179"/>
                  <a:pt x="14" y="178"/>
                  <a:pt x="13" y="176"/>
                </a:cubicBezTo>
                <a:cubicBezTo>
                  <a:pt x="12" y="175"/>
                  <a:pt x="12" y="173"/>
                  <a:pt x="12" y="172"/>
                </a:cubicBezTo>
                <a:cubicBezTo>
                  <a:pt x="13" y="171"/>
                  <a:pt x="14" y="170"/>
                  <a:pt x="15" y="169"/>
                </a:cubicBezTo>
                <a:cubicBezTo>
                  <a:pt x="16" y="169"/>
                  <a:pt x="16" y="168"/>
                  <a:pt x="16" y="167"/>
                </a:cubicBezTo>
                <a:cubicBezTo>
                  <a:pt x="16" y="166"/>
                  <a:pt x="17" y="165"/>
                  <a:pt x="17" y="164"/>
                </a:cubicBezTo>
                <a:cubicBezTo>
                  <a:pt x="17" y="163"/>
                  <a:pt x="14" y="163"/>
                  <a:pt x="14" y="162"/>
                </a:cubicBezTo>
                <a:cubicBezTo>
                  <a:pt x="14" y="160"/>
                  <a:pt x="16" y="159"/>
                  <a:pt x="17" y="158"/>
                </a:cubicBezTo>
                <a:cubicBezTo>
                  <a:pt x="17" y="158"/>
                  <a:pt x="17" y="157"/>
                  <a:pt x="17" y="157"/>
                </a:cubicBezTo>
                <a:cubicBezTo>
                  <a:pt x="17" y="156"/>
                  <a:pt x="17" y="156"/>
                  <a:pt x="18" y="155"/>
                </a:cubicBezTo>
                <a:cubicBezTo>
                  <a:pt x="18" y="154"/>
                  <a:pt x="18" y="153"/>
                  <a:pt x="18" y="152"/>
                </a:cubicBezTo>
                <a:cubicBezTo>
                  <a:pt x="18" y="151"/>
                  <a:pt x="16" y="150"/>
                  <a:pt x="16" y="150"/>
                </a:cubicBezTo>
                <a:cubicBezTo>
                  <a:pt x="16" y="149"/>
                  <a:pt x="19" y="148"/>
                  <a:pt x="18" y="147"/>
                </a:cubicBezTo>
                <a:cubicBezTo>
                  <a:pt x="18" y="146"/>
                  <a:pt x="16" y="146"/>
                  <a:pt x="15" y="145"/>
                </a:cubicBezTo>
                <a:cubicBezTo>
                  <a:pt x="14" y="145"/>
                  <a:pt x="16" y="145"/>
                  <a:pt x="16" y="145"/>
                </a:cubicBezTo>
                <a:cubicBezTo>
                  <a:pt x="17" y="145"/>
                  <a:pt x="17" y="146"/>
                  <a:pt x="18" y="145"/>
                </a:cubicBezTo>
                <a:cubicBezTo>
                  <a:pt x="18" y="145"/>
                  <a:pt x="19" y="145"/>
                  <a:pt x="19" y="144"/>
                </a:cubicBezTo>
                <a:cubicBezTo>
                  <a:pt x="19" y="144"/>
                  <a:pt x="19" y="143"/>
                  <a:pt x="18" y="143"/>
                </a:cubicBezTo>
                <a:cubicBezTo>
                  <a:pt x="17" y="143"/>
                  <a:pt x="16" y="144"/>
                  <a:pt x="15" y="143"/>
                </a:cubicBezTo>
                <a:cubicBezTo>
                  <a:pt x="14" y="142"/>
                  <a:pt x="16" y="141"/>
                  <a:pt x="15" y="140"/>
                </a:cubicBezTo>
                <a:cubicBezTo>
                  <a:pt x="15" y="139"/>
                  <a:pt x="14" y="138"/>
                  <a:pt x="14" y="136"/>
                </a:cubicBezTo>
                <a:cubicBezTo>
                  <a:pt x="14" y="136"/>
                  <a:pt x="15" y="136"/>
                  <a:pt x="14" y="135"/>
                </a:cubicBezTo>
                <a:cubicBezTo>
                  <a:pt x="14" y="135"/>
                  <a:pt x="13" y="135"/>
                  <a:pt x="13" y="135"/>
                </a:cubicBezTo>
                <a:cubicBezTo>
                  <a:pt x="12" y="133"/>
                  <a:pt x="13" y="132"/>
                  <a:pt x="13" y="131"/>
                </a:cubicBezTo>
                <a:cubicBezTo>
                  <a:pt x="13" y="130"/>
                  <a:pt x="14" y="129"/>
                  <a:pt x="14" y="128"/>
                </a:cubicBezTo>
                <a:cubicBezTo>
                  <a:pt x="14" y="126"/>
                  <a:pt x="13" y="125"/>
                  <a:pt x="12" y="124"/>
                </a:cubicBezTo>
                <a:cubicBezTo>
                  <a:pt x="12" y="123"/>
                  <a:pt x="12" y="121"/>
                  <a:pt x="13" y="120"/>
                </a:cubicBezTo>
                <a:cubicBezTo>
                  <a:pt x="13" y="119"/>
                  <a:pt x="13" y="118"/>
                  <a:pt x="13" y="117"/>
                </a:cubicBezTo>
                <a:cubicBezTo>
                  <a:pt x="13" y="116"/>
                  <a:pt x="13" y="115"/>
                  <a:pt x="13" y="115"/>
                </a:cubicBezTo>
                <a:cubicBezTo>
                  <a:pt x="13" y="114"/>
                  <a:pt x="12" y="113"/>
                  <a:pt x="13" y="112"/>
                </a:cubicBezTo>
                <a:cubicBezTo>
                  <a:pt x="13" y="111"/>
                  <a:pt x="16" y="111"/>
                  <a:pt x="16" y="110"/>
                </a:cubicBezTo>
                <a:cubicBezTo>
                  <a:pt x="16" y="108"/>
                  <a:pt x="14" y="107"/>
                  <a:pt x="14" y="105"/>
                </a:cubicBezTo>
                <a:cubicBezTo>
                  <a:pt x="13" y="103"/>
                  <a:pt x="12" y="101"/>
                  <a:pt x="13" y="98"/>
                </a:cubicBezTo>
                <a:cubicBezTo>
                  <a:pt x="13" y="98"/>
                  <a:pt x="15" y="98"/>
                  <a:pt x="16" y="97"/>
                </a:cubicBezTo>
                <a:cubicBezTo>
                  <a:pt x="16" y="94"/>
                  <a:pt x="14" y="94"/>
                  <a:pt x="14" y="92"/>
                </a:cubicBezTo>
                <a:cubicBezTo>
                  <a:pt x="14" y="92"/>
                  <a:pt x="15" y="92"/>
                  <a:pt x="15" y="92"/>
                </a:cubicBezTo>
                <a:cubicBezTo>
                  <a:pt x="16" y="89"/>
                  <a:pt x="16" y="87"/>
                  <a:pt x="17" y="85"/>
                </a:cubicBezTo>
                <a:cubicBezTo>
                  <a:pt x="17" y="84"/>
                  <a:pt x="18" y="82"/>
                  <a:pt x="17" y="81"/>
                </a:cubicBezTo>
                <a:cubicBezTo>
                  <a:pt x="17" y="80"/>
                  <a:pt x="16" y="82"/>
                  <a:pt x="16" y="81"/>
                </a:cubicBezTo>
                <a:cubicBezTo>
                  <a:pt x="15" y="80"/>
                  <a:pt x="16" y="79"/>
                  <a:pt x="16" y="77"/>
                </a:cubicBezTo>
                <a:cubicBezTo>
                  <a:pt x="16" y="77"/>
                  <a:pt x="14" y="77"/>
                  <a:pt x="14" y="76"/>
                </a:cubicBezTo>
                <a:cubicBezTo>
                  <a:pt x="13" y="75"/>
                  <a:pt x="14" y="75"/>
                  <a:pt x="14" y="74"/>
                </a:cubicBezTo>
                <a:cubicBezTo>
                  <a:pt x="14" y="74"/>
                  <a:pt x="13" y="73"/>
                  <a:pt x="13" y="73"/>
                </a:cubicBezTo>
                <a:cubicBezTo>
                  <a:pt x="13" y="71"/>
                  <a:pt x="13" y="70"/>
                  <a:pt x="13" y="69"/>
                </a:cubicBezTo>
                <a:cubicBezTo>
                  <a:pt x="14" y="67"/>
                  <a:pt x="15" y="66"/>
                  <a:pt x="16" y="64"/>
                </a:cubicBezTo>
                <a:cubicBezTo>
                  <a:pt x="16" y="63"/>
                  <a:pt x="16" y="61"/>
                  <a:pt x="14" y="60"/>
                </a:cubicBezTo>
                <a:cubicBezTo>
                  <a:pt x="15" y="60"/>
                  <a:pt x="15" y="60"/>
                  <a:pt x="15" y="59"/>
                </a:cubicBezTo>
                <a:cubicBezTo>
                  <a:pt x="16" y="59"/>
                  <a:pt x="15" y="57"/>
                  <a:pt x="15" y="56"/>
                </a:cubicBezTo>
                <a:cubicBezTo>
                  <a:pt x="16" y="55"/>
                  <a:pt x="17" y="54"/>
                  <a:pt x="18" y="53"/>
                </a:cubicBezTo>
                <a:cubicBezTo>
                  <a:pt x="18" y="52"/>
                  <a:pt x="18" y="50"/>
                  <a:pt x="19" y="49"/>
                </a:cubicBezTo>
                <a:cubicBezTo>
                  <a:pt x="19" y="49"/>
                  <a:pt x="21" y="50"/>
                  <a:pt x="21" y="49"/>
                </a:cubicBezTo>
                <a:cubicBezTo>
                  <a:pt x="22" y="48"/>
                  <a:pt x="20" y="47"/>
                  <a:pt x="20" y="46"/>
                </a:cubicBezTo>
                <a:cubicBezTo>
                  <a:pt x="20" y="46"/>
                  <a:pt x="20" y="45"/>
                  <a:pt x="20" y="44"/>
                </a:cubicBezTo>
                <a:cubicBezTo>
                  <a:pt x="20" y="43"/>
                  <a:pt x="20" y="42"/>
                  <a:pt x="19" y="41"/>
                </a:cubicBezTo>
                <a:cubicBezTo>
                  <a:pt x="19" y="40"/>
                  <a:pt x="19" y="40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8"/>
                  <a:pt x="18" y="38"/>
                  <a:pt x="18" y="37"/>
                </a:cubicBezTo>
                <a:cubicBezTo>
                  <a:pt x="18" y="36"/>
                  <a:pt x="20" y="35"/>
                  <a:pt x="20" y="35"/>
                </a:cubicBezTo>
                <a:cubicBezTo>
                  <a:pt x="21" y="34"/>
                  <a:pt x="23" y="34"/>
                  <a:pt x="24" y="33"/>
                </a:cubicBezTo>
                <a:cubicBezTo>
                  <a:pt x="25" y="32"/>
                  <a:pt x="25" y="30"/>
                  <a:pt x="25" y="29"/>
                </a:cubicBezTo>
                <a:cubicBezTo>
                  <a:pt x="25" y="28"/>
                  <a:pt x="25" y="27"/>
                  <a:pt x="24" y="2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9" name="Freeform 1256"/>
          <p:cNvSpPr>
            <a:spLocks/>
          </p:cNvSpPr>
          <p:nvPr/>
        </p:nvSpPr>
        <p:spPr bwMode="auto">
          <a:xfrm>
            <a:off x="3317875" y="4541838"/>
            <a:ext cx="361950" cy="493712"/>
          </a:xfrm>
          <a:custGeom>
            <a:avLst/>
            <a:gdLst>
              <a:gd name="T0" fmla="*/ 932333755 w 66"/>
              <a:gd name="T1" fmla="*/ 0 h 90"/>
              <a:gd name="T2" fmla="*/ 1022557977 w 66"/>
              <a:gd name="T3" fmla="*/ 90277994 h 90"/>
              <a:gd name="T4" fmla="*/ 1142856939 w 66"/>
              <a:gd name="T5" fmla="*/ 180555989 h 90"/>
              <a:gd name="T6" fmla="*/ 1203011905 w 66"/>
              <a:gd name="T7" fmla="*/ 240744947 h 90"/>
              <a:gd name="T8" fmla="*/ 1203011905 w 66"/>
              <a:gd name="T9" fmla="*/ 331022898 h 90"/>
              <a:gd name="T10" fmla="*/ 1353385608 w 66"/>
              <a:gd name="T11" fmla="*/ 331022898 h 90"/>
              <a:gd name="T12" fmla="*/ 1473684913 w 66"/>
              <a:gd name="T13" fmla="*/ 331022898 h 90"/>
              <a:gd name="T14" fmla="*/ 1624064100 w 66"/>
              <a:gd name="T15" fmla="*/ 331022898 h 90"/>
              <a:gd name="T16" fmla="*/ 1684213582 w 66"/>
              <a:gd name="T17" fmla="*/ 361111977 h 90"/>
              <a:gd name="T18" fmla="*/ 1654138841 w 66"/>
              <a:gd name="T19" fmla="*/ 511578887 h 90"/>
              <a:gd name="T20" fmla="*/ 1684213582 w 66"/>
              <a:gd name="T21" fmla="*/ 571762359 h 90"/>
              <a:gd name="T22" fmla="*/ 1654138841 w 66"/>
              <a:gd name="T23" fmla="*/ 601856838 h 90"/>
              <a:gd name="T24" fmla="*/ 1443610173 w 66"/>
              <a:gd name="T25" fmla="*/ 662040310 h 90"/>
              <a:gd name="T26" fmla="*/ 1293236127 w 66"/>
              <a:gd name="T27" fmla="*/ 752318433 h 90"/>
              <a:gd name="T28" fmla="*/ 1233086645 w 66"/>
              <a:gd name="T29" fmla="*/ 872690864 h 90"/>
              <a:gd name="T30" fmla="*/ 1142856939 w 66"/>
              <a:gd name="T31" fmla="*/ 993063294 h 90"/>
              <a:gd name="T32" fmla="*/ 1142856939 w 66"/>
              <a:gd name="T33" fmla="*/ 1143530204 h 90"/>
              <a:gd name="T34" fmla="*/ 1293236127 w 66"/>
              <a:gd name="T35" fmla="*/ 1293991628 h 90"/>
              <a:gd name="T36" fmla="*/ 1383460349 w 66"/>
              <a:gd name="T37" fmla="*/ 1384269579 h 90"/>
              <a:gd name="T38" fmla="*/ 1503765138 w 66"/>
              <a:gd name="T39" fmla="*/ 1474547873 h 90"/>
              <a:gd name="T40" fmla="*/ 1624064100 w 66"/>
              <a:gd name="T41" fmla="*/ 1384269579 h 90"/>
              <a:gd name="T42" fmla="*/ 1744363063 w 66"/>
              <a:gd name="T43" fmla="*/ 1594920304 h 90"/>
              <a:gd name="T44" fmla="*/ 1984966472 w 66"/>
              <a:gd name="T45" fmla="*/ 1835665165 h 90"/>
              <a:gd name="T46" fmla="*/ 1894742250 w 66"/>
              <a:gd name="T47" fmla="*/ 1956037595 h 90"/>
              <a:gd name="T48" fmla="*/ 1894742250 w 66"/>
              <a:gd name="T49" fmla="*/ 2016221068 h 90"/>
              <a:gd name="T50" fmla="*/ 1864667510 w 66"/>
              <a:gd name="T51" fmla="*/ 2147483647 h 90"/>
              <a:gd name="T52" fmla="*/ 1894742250 w 66"/>
              <a:gd name="T53" fmla="*/ 2147483647 h 90"/>
              <a:gd name="T54" fmla="*/ 1804512544 w 66"/>
              <a:gd name="T55" fmla="*/ 2147483647 h 90"/>
              <a:gd name="T56" fmla="*/ 1804512544 w 66"/>
              <a:gd name="T57" fmla="*/ 2147483647 h 90"/>
              <a:gd name="T58" fmla="*/ 1714288322 w 66"/>
              <a:gd name="T59" fmla="*/ 2147483647 h 90"/>
              <a:gd name="T60" fmla="*/ 1563914619 w 66"/>
              <a:gd name="T61" fmla="*/ 2147483647 h 90"/>
              <a:gd name="T62" fmla="*/ 1293236127 w 66"/>
              <a:gd name="T63" fmla="*/ 2147483647 h 90"/>
              <a:gd name="T64" fmla="*/ 962408495 w 66"/>
              <a:gd name="T65" fmla="*/ 2147483647 h 90"/>
              <a:gd name="T66" fmla="*/ 812029308 w 66"/>
              <a:gd name="T67" fmla="*/ 2076404540 h 90"/>
              <a:gd name="T68" fmla="*/ 842109533 w 66"/>
              <a:gd name="T69" fmla="*/ 1986126589 h 90"/>
              <a:gd name="T70" fmla="*/ 601505952 w 66"/>
              <a:gd name="T71" fmla="*/ 1655103776 h 90"/>
              <a:gd name="T72" fmla="*/ 421052024 w 66"/>
              <a:gd name="T73" fmla="*/ 1233808155 h 90"/>
              <a:gd name="T74" fmla="*/ 330827717 w 66"/>
              <a:gd name="T75" fmla="*/ 1023157773 h 90"/>
              <a:gd name="T76" fmla="*/ 180454014 w 66"/>
              <a:gd name="T77" fmla="*/ 962968815 h 90"/>
              <a:gd name="T78" fmla="*/ 60149503 w 66"/>
              <a:gd name="T79" fmla="*/ 842601870 h 90"/>
              <a:gd name="T80" fmla="*/ 90224265 w 66"/>
              <a:gd name="T81" fmla="*/ 782412912 h 90"/>
              <a:gd name="T82" fmla="*/ 60149503 w 66"/>
              <a:gd name="T83" fmla="*/ 722229440 h 90"/>
              <a:gd name="T84" fmla="*/ 120299005 w 66"/>
              <a:gd name="T85" fmla="*/ 511578887 h 90"/>
              <a:gd name="T86" fmla="*/ 210528754 w 66"/>
              <a:gd name="T87" fmla="*/ 541673366 h 90"/>
              <a:gd name="T88" fmla="*/ 150373746 w 66"/>
              <a:gd name="T89" fmla="*/ 571762359 h 90"/>
              <a:gd name="T90" fmla="*/ 180454014 w 66"/>
              <a:gd name="T91" fmla="*/ 631951317 h 90"/>
              <a:gd name="T92" fmla="*/ 300752976 w 66"/>
              <a:gd name="T93" fmla="*/ 631951317 h 90"/>
              <a:gd name="T94" fmla="*/ 360902543 w 66"/>
              <a:gd name="T95" fmla="*/ 722229440 h 90"/>
              <a:gd name="T96" fmla="*/ 451126765 w 66"/>
              <a:gd name="T97" fmla="*/ 481484408 h 90"/>
              <a:gd name="T98" fmla="*/ 721805086 w 66"/>
              <a:gd name="T99" fmla="*/ 361111977 h 90"/>
              <a:gd name="T100" fmla="*/ 812029308 w 66"/>
              <a:gd name="T101" fmla="*/ 270833940 h 90"/>
              <a:gd name="T102" fmla="*/ 872184274 w 66"/>
              <a:gd name="T103" fmla="*/ 150466952 h 90"/>
              <a:gd name="T104" fmla="*/ 902259014 w 66"/>
              <a:gd name="T105" fmla="*/ 60183494 h 90"/>
              <a:gd name="T106" fmla="*/ 872184274 w 66"/>
              <a:gd name="T107" fmla="*/ 0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6"/>
              <a:gd name="T163" fmla="*/ 0 h 90"/>
              <a:gd name="T164" fmla="*/ 66 w 66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6" h="90">
                <a:moveTo>
                  <a:pt x="29" y="0"/>
                </a:moveTo>
                <a:cubicBezTo>
                  <a:pt x="30" y="0"/>
                  <a:pt x="30" y="0"/>
                  <a:pt x="31" y="0"/>
                </a:cubicBezTo>
                <a:cubicBezTo>
                  <a:pt x="31" y="0"/>
                  <a:pt x="32" y="1"/>
                  <a:pt x="32" y="1"/>
                </a:cubicBezTo>
                <a:cubicBezTo>
                  <a:pt x="33" y="2"/>
                  <a:pt x="33" y="2"/>
                  <a:pt x="34" y="3"/>
                </a:cubicBezTo>
                <a:cubicBezTo>
                  <a:pt x="35" y="4"/>
                  <a:pt x="34" y="5"/>
                  <a:pt x="35" y="5"/>
                </a:cubicBezTo>
                <a:cubicBezTo>
                  <a:pt x="36" y="6"/>
                  <a:pt x="37" y="6"/>
                  <a:pt x="38" y="6"/>
                </a:cubicBezTo>
                <a:cubicBezTo>
                  <a:pt x="39" y="7"/>
                  <a:pt x="39" y="8"/>
                  <a:pt x="40" y="8"/>
                </a:cubicBezTo>
                <a:cubicBezTo>
                  <a:pt x="40" y="9"/>
                  <a:pt x="40" y="8"/>
                  <a:pt x="40" y="8"/>
                </a:cubicBezTo>
                <a:cubicBezTo>
                  <a:pt x="41" y="8"/>
                  <a:pt x="41" y="9"/>
                  <a:pt x="40" y="9"/>
                </a:cubicBezTo>
                <a:cubicBezTo>
                  <a:pt x="40" y="10"/>
                  <a:pt x="40" y="10"/>
                  <a:pt x="40" y="11"/>
                </a:cubicBezTo>
                <a:cubicBezTo>
                  <a:pt x="40" y="11"/>
                  <a:pt x="41" y="11"/>
                  <a:pt x="42" y="11"/>
                </a:cubicBezTo>
                <a:cubicBezTo>
                  <a:pt x="43" y="11"/>
                  <a:pt x="44" y="11"/>
                  <a:pt x="45" y="11"/>
                </a:cubicBezTo>
                <a:cubicBezTo>
                  <a:pt x="46" y="11"/>
                  <a:pt x="47" y="10"/>
                  <a:pt x="48" y="10"/>
                </a:cubicBezTo>
                <a:cubicBezTo>
                  <a:pt x="49" y="10"/>
                  <a:pt x="49" y="11"/>
                  <a:pt x="49" y="11"/>
                </a:cubicBezTo>
                <a:cubicBezTo>
                  <a:pt x="50" y="11"/>
                  <a:pt x="51" y="11"/>
                  <a:pt x="52" y="10"/>
                </a:cubicBezTo>
                <a:cubicBezTo>
                  <a:pt x="53" y="10"/>
                  <a:pt x="54" y="10"/>
                  <a:pt x="54" y="11"/>
                </a:cubicBezTo>
                <a:cubicBezTo>
                  <a:pt x="55" y="11"/>
                  <a:pt x="54" y="12"/>
                  <a:pt x="54" y="12"/>
                </a:cubicBezTo>
                <a:cubicBezTo>
                  <a:pt x="55" y="12"/>
                  <a:pt x="56" y="12"/>
                  <a:pt x="56" y="12"/>
                </a:cubicBezTo>
                <a:cubicBezTo>
                  <a:pt x="56" y="14"/>
                  <a:pt x="54" y="15"/>
                  <a:pt x="54" y="17"/>
                </a:cubicBezTo>
                <a:cubicBezTo>
                  <a:pt x="54" y="18"/>
                  <a:pt x="55" y="17"/>
                  <a:pt x="55" y="17"/>
                </a:cubicBezTo>
                <a:cubicBezTo>
                  <a:pt x="56" y="17"/>
                  <a:pt x="55" y="18"/>
                  <a:pt x="55" y="18"/>
                </a:cubicBezTo>
                <a:cubicBezTo>
                  <a:pt x="55" y="18"/>
                  <a:pt x="56" y="19"/>
                  <a:pt x="56" y="19"/>
                </a:cubicBezTo>
                <a:cubicBezTo>
                  <a:pt x="57" y="20"/>
                  <a:pt x="57" y="20"/>
                  <a:pt x="57" y="21"/>
                </a:cubicBezTo>
                <a:cubicBezTo>
                  <a:pt x="56" y="21"/>
                  <a:pt x="56" y="20"/>
                  <a:pt x="55" y="20"/>
                </a:cubicBezTo>
                <a:cubicBezTo>
                  <a:pt x="54" y="20"/>
                  <a:pt x="53" y="21"/>
                  <a:pt x="52" y="21"/>
                </a:cubicBezTo>
                <a:cubicBezTo>
                  <a:pt x="51" y="21"/>
                  <a:pt x="50" y="22"/>
                  <a:pt x="48" y="22"/>
                </a:cubicBezTo>
                <a:cubicBezTo>
                  <a:pt x="48" y="22"/>
                  <a:pt x="47" y="22"/>
                  <a:pt x="46" y="22"/>
                </a:cubicBezTo>
                <a:cubicBezTo>
                  <a:pt x="45" y="23"/>
                  <a:pt x="44" y="23"/>
                  <a:pt x="43" y="25"/>
                </a:cubicBezTo>
                <a:cubicBezTo>
                  <a:pt x="42" y="25"/>
                  <a:pt x="43" y="26"/>
                  <a:pt x="43" y="27"/>
                </a:cubicBezTo>
                <a:cubicBezTo>
                  <a:pt x="42" y="28"/>
                  <a:pt x="41" y="28"/>
                  <a:pt x="41" y="29"/>
                </a:cubicBezTo>
                <a:cubicBezTo>
                  <a:pt x="40" y="30"/>
                  <a:pt x="42" y="30"/>
                  <a:pt x="42" y="31"/>
                </a:cubicBezTo>
                <a:cubicBezTo>
                  <a:pt x="41" y="32"/>
                  <a:pt x="39" y="32"/>
                  <a:pt x="38" y="33"/>
                </a:cubicBezTo>
                <a:cubicBezTo>
                  <a:pt x="37" y="34"/>
                  <a:pt x="38" y="35"/>
                  <a:pt x="38" y="35"/>
                </a:cubicBezTo>
                <a:cubicBezTo>
                  <a:pt x="38" y="36"/>
                  <a:pt x="38" y="37"/>
                  <a:pt x="38" y="38"/>
                </a:cubicBezTo>
                <a:cubicBezTo>
                  <a:pt x="38" y="39"/>
                  <a:pt x="37" y="40"/>
                  <a:pt x="38" y="41"/>
                </a:cubicBezTo>
                <a:cubicBezTo>
                  <a:pt x="39" y="42"/>
                  <a:pt x="42" y="42"/>
                  <a:pt x="43" y="43"/>
                </a:cubicBezTo>
                <a:cubicBezTo>
                  <a:pt x="43" y="44"/>
                  <a:pt x="42" y="45"/>
                  <a:pt x="42" y="46"/>
                </a:cubicBezTo>
                <a:cubicBezTo>
                  <a:pt x="43" y="46"/>
                  <a:pt x="45" y="46"/>
                  <a:pt x="46" y="46"/>
                </a:cubicBezTo>
                <a:cubicBezTo>
                  <a:pt x="46" y="47"/>
                  <a:pt x="46" y="48"/>
                  <a:pt x="47" y="49"/>
                </a:cubicBezTo>
                <a:cubicBezTo>
                  <a:pt x="48" y="49"/>
                  <a:pt x="49" y="49"/>
                  <a:pt x="50" y="49"/>
                </a:cubicBezTo>
                <a:cubicBezTo>
                  <a:pt x="52" y="48"/>
                  <a:pt x="52" y="47"/>
                  <a:pt x="53" y="46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8"/>
                  <a:pt x="54" y="51"/>
                  <a:pt x="55" y="53"/>
                </a:cubicBezTo>
                <a:cubicBezTo>
                  <a:pt x="55" y="54"/>
                  <a:pt x="57" y="53"/>
                  <a:pt x="58" y="53"/>
                </a:cubicBezTo>
                <a:cubicBezTo>
                  <a:pt x="58" y="53"/>
                  <a:pt x="59" y="53"/>
                  <a:pt x="60" y="53"/>
                </a:cubicBezTo>
                <a:cubicBezTo>
                  <a:pt x="61" y="55"/>
                  <a:pt x="63" y="58"/>
                  <a:pt x="66" y="61"/>
                </a:cubicBezTo>
                <a:cubicBezTo>
                  <a:pt x="65" y="62"/>
                  <a:pt x="65" y="62"/>
                  <a:pt x="65" y="63"/>
                </a:cubicBezTo>
                <a:cubicBezTo>
                  <a:pt x="64" y="64"/>
                  <a:pt x="64" y="64"/>
                  <a:pt x="63" y="65"/>
                </a:cubicBezTo>
                <a:cubicBezTo>
                  <a:pt x="63" y="65"/>
                  <a:pt x="64" y="66"/>
                  <a:pt x="64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8"/>
                  <a:pt x="64" y="69"/>
                  <a:pt x="64" y="69"/>
                </a:cubicBezTo>
                <a:cubicBezTo>
                  <a:pt x="64" y="71"/>
                  <a:pt x="62" y="72"/>
                  <a:pt x="62" y="73"/>
                </a:cubicBezTo>
                <a:cubicBezTo>
                  <a:pt x="61" y="74"/>
                  <a:pt x="63" y="74"/>
                  <a:pt x="63" y="75"/>
                </a:cubicBezTo>
                <a:cubicBezTo>
                  <a:pt x="63" y="77"/>
                  <a:pt x="63" y="79"/>
                  <a:pt x="63" y="81"/>
                </a:cubicBezTo>
                <a:cubicBezTo>
                  <a:pt x="63" y="81"/>
                  <a:pt x="62" y="82"/>
                  <a:pt x="61" y="83"/>
                </a:cubicBezTo>
                <a:cubicBezTo>
                  <a:pt x="61" y="83"/>
                  <a:pt x="60" y="84"/>
                  <a:pt x="60" y="84"/>
                </a:cubicBezTo>
                <a:cubicBezTo>
                  <a:pt x="60" y="85"/>
                  <a:pt x="61" y="86"/>
                  <a:pt x="61" y="86"/>
                </a:cubicBezTo>
                <a:cubicBezTo>
                  <a:pt x="61" y="86"/>
                  <a:pt x="60" y="86"/>
                  <a:pt x="60" y="86"/>
                </a:cubicBezTo>
                <a:cubicBezTo>
                  <a:pt x="59" y="87"/>
                  <a:pt x="60" y="88"/>
                  <a:pt x="60" y="89"/>
                </a:cubicBezTo>
                <a:cubicBezTo>
                  <a:pt x="59" y="90"/>
                  <a:pt x="58" y="90"/>
                  <a:pt x="57" y="90"/>
                </a:cubicBezTo>
                <a:cubicBezTo>
                  <a:pt x="56" y="89"/>
                  <a:pt x="55" y="88"/>
                  <a:pt x="54" y="88"/>
                </a:cubicBezTo>
                <a:cubicBezTo>
                  <a:pt x="53" y="87"/>
                  <a:pt x="53" y="86"/>
                  <a:pt x="52" y="85"/>
                </a:cubicBezTo>
                <a:cubicBezTo>
                  <a:pt x="51" y="84"/>
                  <a:pt x="50" y="83"/>
                  <a:pt x="48" y="82"/>
                </a:cubicBezTo>
                <a:cubicBezTo>
                  <a:pt x="47" y="82"/>
                  <a:pt x="45" y="81"/>
                  <a:pt x="43" y="80"/>
                </a:cubicBezTo>
                <a:cubicBezTo>
                  <a:pt x="41" y="79"/>
                  <a:pt x="39" y="78"/>
                  <a:pt x="37" y="77"/>
                </a:cubicBezTo>
                <a:cubicBezTo>
                  <a:pt x="36" y="76"/>
                  <a:pt x="34" y="75"/>
                  <a:pt x="32" y="74"/>
                </a:cubicBezTo>
                <a:cubicBezTo>
                  <a:pt x="31" y="73"/>
                  <a:pt x="30" y="72"/>
                  <a:pt x="29" y="71"/>
                </a:cubicBezTo>
                <a:cubicBezTo>
                  <a:pt x="28" y="71"/>
                  <a:pt x="28" y="70"/>
                  <a:pt x="27" y="69"/>
                </a:cubicBezTo>
                <a:cubicBezTo>
                  <a:pt x="27" y="69"/>
                  <a:pt x="27" y="68"/>
                  <a:pt x="27" y="68"/>
                </a:cubicBezTo>
                <a:cubicBezTo>
                  <a:pt x="27" y="67"/>
                  <a:pt x="28" y="66"/>
                  <a:pt x="28" y="66"/>
                </a:cubicBezTo>
                <a:cubicBezTo>
                  <a:pt x="28" y="64"/>
                  <a:pt x="26" y="63"/>
                  <a:pt x="25" y="62"/>
                </a:cubicBezTo>
                <a:cubicBezTo>
                  <a:pt x="23" y="59"/>
                  <a:pt x="22" y="57"/>
                  <a:pt x="20" y="55"/>
                </a:cubicBezTo>
                <a:cubicBezTo>
                  <a:pt x="19" y="52"/>
                  <a:pt x="17" y="49"/>
                  <a:pt x="16" y="46"/>
                </a:cubicBezTo>
                <a:cubicBezTo>
                  <a:pt x="15" y="45"/>
                  <a:pt x="15" y="43"/>
                  <a:pt x="14" y="41"/>
                </a:cubicBezTo>
                <a:cubicBezTo>
                  <a:pt x="14" y="40"/>
                  <a:pt x="13" y="39"/>
                  <a:pt x="12" y="38"/>
                </a:cubicBezTo>
                <a:cubicBezTo>
                  <a:pt x="11" y="37"/>
                  <a:pt x="11" y="35"/>
                  <a:pt x="11" y="34"/>
                </a:cubicBezTo>
                <a:cubicBezTo>
                  <a:pt x="10" y="33"/>
                  <a:pt x="9" y="32"/>
                  <a:pt x="8" y="32"/>
                </a:cubicBezTo>
                <a:cubicBezTo>
                  <a:pt x="7" y="31"/>
                  <a:pt x="6" y="32"/>
                  <a:pt x="6" y="32"/>
                </a:cubicBezTo>
                <a:cubicBezTo>
                  <a:pt x="5" y="31"/>
                  <a:pt x="3" y="30"/>
                  <a:pt x="2" y="29"/>
                </a:cubicBezTo>
                <a:cubicBezTo>
                  <a:pt x="2" y="29"/>
                  <a:pt x="2" y="28"/>
                  <a:pt x="2" y="28"/>
                </a:cubicBezTo>
                <a:cubicBezTo>
                  <a:pt x="2" y="27"/>
                  <a:pt x="3" y="27"/>
                  <a:pt x="3" y="27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4"/>
                  <a:pt x="2" y="24"/>
                </a:cubicBezTo>
                <a:cubicBezTo>
                  <a:pt x="2" y="23"/>
                  <a:pt x="0" y="22"/>
                  <a:pt x="1" y="21"/>
                </a:cubicBezTo>
                <a:cubicBezTo>
                  <a:pt x="1" y="19"/>
                  <a:pt x="3" y="18"/>
                  <a:pt x="4" y="17"/>
                </a:cubicBezTo>
                <a:cubicBezTo>
                  <a:pt x="4" y="17"/>
                  <a:pt x="5" y="16"/>
                  <a:pt x="6" y="16"/>
                </a:cubicBezTo>
                <a:cubicBezTo>
                  <a:pt x="6" y="17"/>
                  <a:pt x="7" y="17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9"/>
                  <a:pt x="5" y="19"/>
                  <a:pt x="5" y="19"/>
                </a:cubicBezTo>
                <a:cubicBezTo>
                  <a:pt x="5" y="20"/>
                  <a:pt x="5" y="20"/>
                  <a:pt x="6" y="20"/>
                </a:cubicBezTo>
                <a:cubicBezTo>
                  <a:pt x="6" y="21"/>
                  <a:pt x="5" y="21"/>
                  <a:pt x="6" y="21"/>
                </a:cubicBezTo>
                <a:cubicBezTo>
                  <a:pt x="6" y="21"/>
                  <a:pt x="7" y="21"/>
                  <a:pt x="7" y="20"/>
                </a:cubicBezTo>
                <a:cubicBezTo>
                  <a:pt x="8" y="20"/>
                  <a:pt x="9" y="20"/>
                  <a:pt x="10" y="21"/>
                </a:cubicBezTo>
                <a:cubicBezTo>
                  <a:pt x="11" y="22"/>
                  <a:pt x="11" y="23"/>
                  <a:pt x="11" y="23"/>
                </a:cubicBezTo>
                <a:cubicBezTo>
                  <a:pt x="11" y="23"/>
                  <a:pt x="12" y="24"/>
                  <a:pt x="12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14" y="20"/>
                  <a:pt x="14" y="18"/>
                  <a:pt x="15" y="16"/>
                </a:cubicBezTo>
                <a:cubicBezTo>
                  <a:pt x="15" y="15"/>
                  <a:pt x="16" y="15"/>
                  <a:pt x="17" y="15"/>
                </a:cubicBezTo>
                <a:cubicBezTo>
                  <a:pt x="20" y="14"/>
                  <a:pt x="22" y="13"/>
                  <a:pt x="24" y="12"/>
                </a:cubicBezTo>
                <a:cubicBezTo>
                  <a:pt x="25" y="12"/>
                  <a:pt x="24" y="11"/>
                  <a:pt x="25" y="11"/>
                </a:cubicBezTo>
                <a:cubicBezTo>
                  <a:pt x="25" y="10"/>
                  <a:pt x="26" y="10"/>
                  <a:pt x="27" y="9"/>
                </a:cubicBezTo>
                <a:cubicBezTo>
                  <a:pt x="27" y="9"/>
                  <a:pt x="28" y="8"/>
                  <a:pt x="28" y="8"/>
                </a:cubicBezTo>
                <a:cubicBezTo>
                  <a:pt x="29" y="7"/>
                  <a:pt x="28" y="6"/>
                  <a:pt x="29" y="5"/>
                </a:cubicBezTo>
                <a:cubicBezTo>
                  <a:pt x="29" y="4"/>
                  <a:pt x="30" y="5"/>
                  <a:pt x="30" y="4"/>
                </a:cubicBezTo>
                <a:cubicBezTo>
                  <a:pt x="31" y="4"/>
                  <a:pt x="31" y="3"/>
                  <a:pt x="30" y="2"/>
                </a:cubicBezTo>
                <a:cubicBezTo>
                  <a:pt x="30" y="2"/>
                  <a:pt x="30" y="1"/>
                  <a:pt x="29" y="1"/>
                </a:cubicBezTo>
                <a:cubicBezTo>
                  <a:pt x="29" y="0"/>
                  <a:pt x="29" y="0"/>
                  <a:pt x="29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0" name="Freeform 1257"/>
          <p:cNvSpPr>
            <a:spLocks/>
          </p:cNvSpPr>
          <p:nvPr/>
        </p:nvSpPr>
        <p:spPr bwMode="auto">
          <a:xfrm>
            <a:off x="2444750" y="3624263"/>
            <a:ext cx="763588" cy="515937"/>
          </a:xfrm>
          <a:custGeom>
            <a:avLst/>
            <a:gdLst>
              <a:gd name="T0" fmla="*/ 2147483647 w 139"/>
              <a:gd name="T1" fmla="*/ 2147483647 h 94"/>
              <a:gd name="T2" fmla="*/ 2147483647 w 139"/>
              <a:gd name="T3" fmla="*/ 2078677252 h 94"/>
              <a:gd name="T4" fmla="*/ 2147483647 w 139"/>
              <a:gd name="T5" fmla="*/ 1837674376 h 94"/>
              <a:gd name="T6" fmla="*/ 2147483647 w 139"/>
              <a:gd name="T7" fmla="*/ 1777419540 h 94"/>
              <a:gd name="T8" fmla="*/ 2147483647 w 139"/>
              <a:gd name="T9" fmla="*/ 2108804670 h 94"/>
              <a:gd name="T10" fmla="*/ 2147483647 w 139"/>
              <a:gd name="T11" fmla="*/ 2147483647 h 94"/>
              <a:gd name="T12" fmla="*/ 2147483647 w 139"/>
              <a:gd name="T13" fmla="*/ 2147483647 h 94"/>
              <a:gd name="T14" fmla="*/ 2147483647 w 139"/>
              <a:gd name="T15" fmla="*/ 2147483647 h 94"/>
              <a:gd name="T16" fmla="*/ 2147483647 w 139"/>
              <a:gd name="T17" fmla="*/ 2147483647 h 94"/>
              <a:gd name="T18" fmla="*/ 2147483647 w 139"/>
              <a:gd name="T19" fmla="*/ 1747297611 h 94"/>
              <a:gd name="T20" fmla="*/ 2147483647 w 139"/>
              <a:gd name="T21" fmla="*/ 1717170193 h 94"/>
              <a:gd name="T22" fmla="*/ 2147483647 w 139"/>
              <a:gd name="T23" fmla="*/ 1295407956 h 94"/>
              <a:gd name="T24" fmla="*/ 2147483647 w 139"/>
              <a:gd name="T25" fmla="*/ 1084527008 h 94"/>
              <a:gd name="T26" fmla="*/ 2147483647 w 139"/>
              <a:gd name="T27" fmla="*/ 903773479 h 94"/>
              <a:gd name="T28" fmla="*/ 2147483647 w 139"/>
              <a:gd name="T29" fmla="*/ 542266249 h 94"/>
              <a:gd name="T30" fmla="*/ 2021914902 w 139"/>
              <a:gd name="T31" fmla="*/ 451889484 h 94"/>
              <a:gd name="T32" fmla="*/ 1840851237 w 139"/>
              <a:gd name="T33" fmla="*/ 542266249 h 94"/>
              <a:gd name="T34" fmla="*/ 1569250246 w 139"/>
              <a:gd name="T35" fmla="*/ 210881033 h 94"/>
              <a:gd name="T36" fmla="*/ 875159702 w 139"/>
              <a:gd name="T37" fmla="*/ 210881033 h 94"/>
              <a:gd name="T38" fmla="*/ 60356408 w 139"/>
              <a:gd name="T39" fmla="*/ 0 h 94"/>
              <a:gd name="T40" fmla="*/ 90531875 w 139"/>
              <a:gd name="T41" fmla="*/ 180753615 h 94"/>
              <a:gd name="T42" fmla="*/ 120712815 w 139"/>
              <a:gd name="T43" fmla="*/ 391634648 h 94"/>
              <a:gd name="T44" fmla="*/ 331957463 w 139"/>
              <a:gd name="T45" fmla="*/ 662764942 h 94"/>
              <a:gd name="T46" fmla="*/ 362132995 w 139"/>
              <a:gd name="T47" fmla="*/ 783269296 h 94"/>
              <a:gd name="T48" fmla="*/ 181069244 w 139"/>
              <a:gd name="T49" fmla="*/ 753147367 h 94"/>
              <a:gd name="T50" fmla="*/ 452670321 w 139"/>
              <a:gd name="T51" fmla="*/ 903773479 h 94"/>
              <a:gd name="T52" fmla="*/ 543202153 w 139"/>
              <a:gd name="T53" fmla="*/ 1174903773 h 94"/>
              <a:gd name="T54" fmla="*/ 694090372 w 139"/>
              <a:gd name="T55" fmla="*/ 1355662791 h 94"/>
              <a:gd name="T56" fmla="*/ 935516088 w 139"/>
              <a:gd name="T57" fmla="*/ 1476161828 h 94"/>
              <a:gd name="T58" fmla="*/ 814803316 w 139"/>
              <a:gd name="T59" fmla="*/ 1355662791 h 94"/>
              <a:gd name="T60" fmla="*/ 724271483 w 139"/>
              <a:gd name="T61" fmla="*/ 1024277661 h 94"/>
              <a:gd name="T62" fmla="*/ 543202153 w 139"/>
              <a:gd name="T63" fmla="*/ 783269296 h 94"/>
              <a:gd name="T64" fmla="*/ 392313935 w 139"/>
              <a:gd name="T65" fmla="*/ 512138831 h 94"/>
              <a:gd name="T66" fmla="*/ 301776523 w 139"/>
              <a:gd name="T67" fmla="*/ 150631643 h 94"/>
              <a:gd name="T68" fmla="*/ 513021214 w 139"/>
              <a:gd name="T69" fmla="*/ 210881033 h 94"/>
              <a:gd name="T70" fmla="*/ 603558540 w 139"/>
              <a:gd name="T71" fmla="*/ 572388178 h 94"/>
              <a:gd name="T72" fmla="*/ 844978762 w 139"/>
              <a:gd name="T73" fmla="*/ 783269296 h 94"/>
              <a:gd name="T74" fmla="*/ 935516088 w 139"/>
              <a:gd name="T75" fmla="*/ 933900897 h 94"/>
              <a:gd name="T76" fmla="*/ 965691535 w 139"/>
              <a:gd name="T77" fmla="*/ 1024277661 h 94"/>
              <a:gd name="T78" fmla="*/ 1146760693 w 139"/>
              <a:gd name="T79" fmla="*/ 1174903773 h 94"/>
              <a:gd name="T80" fmla="*/ 1327824358 w 139"/>
              <a:gd name="T81" fmla="*/ 1476161828 h 94"/>
              <a:gd name="T82" fmla="*/ 1448537474 w 139"/>
              <a:gd name="T83" fmla="*/ 1867801794 h 94"/>
              <a:gd name="T84" fmla="*/ 1478712920 w 139"/>
              <a:gd name="T85" fmla="*/ 2048555323 h 94"/>
              <a:gd name="T86" fmla="*/ 1931383069 w 139"/>
              <a:gd name="T87" fmla="*/ 2147483647 h 94"/>
              <a:gd name="T88" fmla="*/ 2147483647 w 139"/>
              <a:gd name="T89" fmla="*/ 2147483647 h 94"/>
              <a:gd name="T90" fmla="*/ 2147483647 w 139"/>
              <a:gd name="T91" fmla="*/ 2147483647 h 94"/>
              <a:gd name="T92" fmla="*/ 2147483647 w 139"/>
              <a:gd name="T93" fmla="*/ 2147483647 h 94"/>
              <a:gd name="T94" fmla="*/ 2147483647 w 139"/>
              <a:gd name="T95" fmla="*/ 2147483647 h 94"/>
              <a:gd name="T96" fmla="*/ 2147483647 w 139"/>
              <a:gd name="T97" fmla="*/ 2147483647 h 94"/>
              <a:gd name="T98" fmla="*/ 2147483647 w 139"/>
              <a:gd name="T99" fmla="*/ 2147483647 h 94"/>
              <a:gd name="T100" fmla="*/ 2147483647 w 139"/>
              <a:gd name="T101" fmla="*/ 2147483647 h 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9"/>
              <a:gd name="T154" fmla="*/ 0 h 94"/>
              <a:gd name="T155" fmla="*/ 139 w 139"/>
              <a:gd name="T156" fmla="*/ 94 h 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9" h="94">
                <a:moveTo>
                  <a:pt x="131" y="74"/>
                </a:moveTo>
                <a:cubicBezTo>
                  <a:pt x="131" y="74"/>
                  <a:pt x="131" y="73"/>
                  <a:pt x="131" y="73"/>
                </a:cubicBezTo>
                <a:cubicBezTo>
                  <a:pt x="131" y="73"/>
                  <a:pt x="131" y="72"/>
                  <a:pt x="132" y="72"/>
                </a:cubicBezTo>
                <a:cubicBezTo>
                  <a:pt x="132" y="72"/>
                  <a:pt x="132" y="73"/>
                  <a:pt x="133" y="73"/>
                </a:cubicBezTo>
                <a:cubicBezTo>
                  <a:pt x="133" y="73"/>
                  <a:pt x="133" y="74"/>
                  <a:pt x="134" y="74"/>
                </a:cubicBezTo>
                <a:cubicBezTo>
                  <a:pt x="134" y="75"/>
                  <a:pt x="134" y="74"/>
                  <a:pt x="134" y="73"/>
                </a:cubicBezTo>
                <a:cubicBezTo>
                  <a:pt x="134" y="72"/>
                  <a:pt x="135" y="71"/>
                  <a:pt x="136" y="70"/>
                </a:cubicBezTo>
                <a:cubicBezTo>
                  <a:pt x="136" y="70"/>
                  <a:pt x="135" y="69"/>
                  <a:pt x="135" y="69"/>
                </a:cubicBezTo>
                <a:cubicBezTo>
                  <a:pt x="135" y="68"/>
                  <a:pt x="136" y="68"/>
                  <a:pt x="136" y="67"/>
                </a:cubicBezTo>
                <a:cubicBezTo>
                  <a:pt x="136" y="66"/>
                  <a:pt x="136" y="65"/>
                  <a:pt x="136" y="64"/>
                </a:cubicBezTo>
                <a:cubicBezTo>
                  <a:pt x="137" y="63"/>
                  <a:pt x="138" y="63"/>
                  <a:pt x="138" y="62"/>
                </a:cubicBezTo>
                <a:cubicBezTo>
                  <a:pt x="139" y="62"/>
                  <a:pt x="139" y="61"/>
                  <a:pt x="139" y="61"/>
                </a:cubicBezTo>
                <a:cubicBezTo>
                  <a:pt x="139" y="60"/>
                  <a:pt x="139" y="59"/>
                  <a:pt x="138" y="59"/>
                </a:cubicBezTo>
                <a:cubicBezTo>
                  <a:pt x="137" y="59"/>
                  <a:pt x="136" y="59"/>
                  <a:pt x="134" y="59"/>
                </a:cubicBezTo>
                <a:cubicBezTo>
                  <a:pt x="133" y="59"/>
                  <a:pt x="132" y="59"/>
                  <a:pt x="131" y="59"/>
                </a:cubicBezTo>
                <a:cubicBezTo>
                  <a:pt x="129" y="59"/>
                  <a:pt x="128" y="59"/>
                  <a:pt x="127" y="59"/>
                </a:cubicBezTo>
                <a:cubicBezTo>
                  <a:pt x="125" y="60"/>
                  <a:pt x="124" y="59"/>
                  <a:pt x="123" y="60"/>
                </a:cubicBezTo>
                <a:cubicBezTo>
                  <a:pt x="121" y="61"/>
                  <a:pt x="121" y="62"/>
                  <a:pt x="121" y="63"/>
                </a:cubicBezTo>
                <a:cubicBezTo>
                  <a:pt x="120" y="65"/>
                  <a:pt x="121" y="66"/>
                  <a:pt x="120" y="67"/>
                </a:cubicBezTo>
                <a:cubicBezTo>
                  <a:pt x="120" y="68"/>
                  <a:pt x="119" y="69"/>
                  <a:pt x="119" y="70"/>
                </a:cubicBezTo>
                <a:cubicBezTo>
                  <a:pt x="119" y="70"/>
                  <a:pt x="118" y="71"/>
                  <a:pt x="117" y="71"/>
                </a:cubicBezTo>
                <a:cubicBezTo>
                  <a:pt x="117" y="71"/>
                  <a:pt x="116" y="71"/>
                  <a:pt x="115" y="72"/>
                </a:cubicBezTo>
                <a:cubicBezTo>
                  <a:pt x="115" y="72"/>
                  <a:pt x="116" y="72"/>
                  <a:pt x="116" y="72"/>
                </a:cubicBezTo>
                <a:cubicBezTo>
                  <a:pt x="116" y="72"/>
                  <a:pt x="117" y="72"/>
                  <a:pt x="117" y="73"/>
                </a:cubicBezTo>
                <a:cubicBezTo>
                  <a:pt x="117" y="73"/>
                  <a:pt x="116" y="73"/>
                  <a:pt x="115" y="73"/>
                </a:cubicBezTo>
                <a:cubicBezTo>
                  <a:pt x="115" y="74"/>
                  <a:pt x="115" y="74"/>
                  <a:pt x="114" y="74"/>
                </a:cubicBezTo>
                <a:cubicBezTo>
                  <a:pt x="114" y="75"/>
                  <a:pt x="114" y="74"/>
                  <a:pt x="114" y="74"/>
                </a:cubicBezTo>
                <a:cubicBezTo>
                  <a:pt x="113" y="74"/>
                  <a:pt x="112" y="74"/>
                  <a:pt x="112" y="74"/>
                </a:cubicBezTo>
                <a:cubicBezTo>
                  <a:pt x="111" y="73"/>
                  <a:pt x="113" y="73"/>
                  <a:pt x="114" y="73"/>
                </a:cubicBezTo>
                <a:cubicBezTo>
                  <a:pt x="114" y="73"/>
                  <a:pt x="113" y="73"/>
                  <a:pt x="113" y="72"/>
                </a:cubicBezTo>
                <a:cubicBezTo>
                  <a:pt x="113" y="72"/>
                  <a:pt x="112" y="72"/>
                  <a:pt x="111" y="72"/>
                </a:cubicBezTo>
                <a:cubicBezTo>
                  <a:pt x="110" y="72"/>
                  <a:pt x="109" y="73"/>
                  <a:pt x="109" y="73"/>
                </a:cubicBezTo>
                <a:cubicBezTo>
                  <a:pt x="107" y="74"/>
                  <a:pt x="105" y="74"/>
                  <a:pt x="103" y="75"/>
                </a:cubicBezTo>
                <a:cubicBezTo>
                  <a:pt x="103" y="75"/>
                  <a:pt x="101" y="75"/>
                  <a:pt x="101" y="74"/>
                </a:cubicBezTo>
                <a:cubicBezTo>
                  <a:pt x="99" y="74"/>
                  <a:pt x="99" y="73"/>
                  <a:pt x="98" y="72"/>
                </a:cubicBezTo>
                <a:cubicBezTo>
                  <a:pt x="97" y="72"/>
                  <a:pt x="96" y="73"/>
                  <a:pt x="95" y="72"/>
                </a:cubicBezTo>
                <a:cubicBezTo>
                  <a:pt x="94" y="72"/>
                  <a:pt x="94" y="71"/>
                  <a:pt x="93" y="71"/>
                </a:cubicBezTo>
                <a:cubicBezTo>
                  <a:pt x="93" y="69"/>
                  <a:pt x="93" y="68"/>
                  <a:pt x="92" y="67"/>
                </a:cubicBezTo>
                <a:cubicBezTo>
                  <a:pt x="91" y="66"/>
                  <a:pt x="89" y="65"/>
                  <a:pt x="89" y="64"/>
                </a:cubicBezTo>
                <a:cubicBezTo>
                  <a:pt x="88" y="62"/>
                  <a:pt x="87" y="60"/>
                  <a:pt x="86" y="58"/>
                </a:cubicBezTo>
                <a:cubicBezTo>
                  <a:pt x="86" y="58"/>
                  <a:pt x="86" y="57"/>
                  <a:pt x="86" y="57"/>
                </a:cubicBezTo>
                <a:cubicBezTo>
                  <a:pt x="87" y="57"/>
                  <a:pt x="87" y="58"/>
                  <a:pt x="88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8" y="58"/>
                  <a:pt x="88" y="58"/>
                  <a:pt x="88" y="57"/>
                </a:cubicBezTo>
                <a:cubicBezTo>
                  <a:pt x="88" y="56"/>
                  <a:pt x="87" y="56"/>
                  <a:pt x="86" y="55"/>
                </a:cubicBezTo>
                <a:cubicBezTo>
                  <a:pt x="86" y="54"/>
                  <a:pt x="86" y="53"/>
                  <a:pt x="86" y="52"/>
                </a:cubicBezTo>
                <a:cubicBezTo>
                  <a:pt x="86" y="50"/>
                  <a:pt x="86" y="49"/>
                  <a:pt x="86" y="48"/>
                </a:cubicBezTo>
                <a:cubicBezTo>
                  <a:pt x="86" y="46"/>
                  <a:pt x="86" y="45"/>
                  <a:pt x="87" y="43"/>
                </a:cubicBezTo>
                <a:cubicBezTo>
                  <a:pt x="87" y="43"/>
                  <a:pt x="88" y="42"/>
                  <a:pt x="88" y="41"/>
                </a:cubicBezTo>
                <a:cubicBezTo>
                  <a:pt x="88" y="40"/>
                  <a:pt x="88" y="39"/>
                  <a:pt x="88" y="38"/>
                </a:cubicBezTo>
                <a:cubicBezTo>
                  <a:pt x="88" y="38"/>
                  <a:pt x="89" y="39"/>
                  <a:pt x="89" y="39"/>
                </a:cubicBezTo>
                <a:cubicBezTo>
                  <a:pt x="90" y="38"/>
                  <a:pt x="90" y="37"/>
                  <a:pt x="90" y="36"/>
                </a:cubicBezTo>
                <a:cubicBezTo>
                  <a:pt x="89" y="36"/>
                  <a:pt x="89" y="35"/>
                  <a:pt x="88" y="35"/>
                </a:cubicBezTo>
                <a:cubicBezTo>
                  <a:pt x="88" y="35"/>
                  <a:pt x="87" y="35"/>
                  <a:pt x="86" y="35"/>
                </a:cubicBezTo>
                <a:cubicBezTo>
                  <a:pt x="85" y="34"/>
                  <a:pt x="84" y="34"/>
                  <a:pt x="83" y="33"/>
                </a:cubicBezTo>
                <a:cubicBezTo>
                  <a:pt x="82" y="32"/>
                  <a:pt x="81" y="31"/>
                  <a:pt x="81" y="30"/>
                </a:cubicBezTo>
                <a:cubicBezTo>
                  <a:pt x="80" y="30"/>
                  <a:pt x="81" y="29"/>
                  <a:pt x="80" y="28"/>
                </a:cubicBezTo>
                <a:cubicBezTo>
                  <a:pt x="80" y="27"/>
                  <a:pt x="79" y="26"/>
                  <a:pt x="79" y="25"/>
                </a:cubicBezTo>
                <a:cubicBezTo>
                  <a:pt x="78" y="24"/>
                  <a:pt x="77" y="23"/>
                  <a:pt x="76" y="21"/>
                </a:cubicBezTo>
                <a:cubicBezTo>
                  <a:pt x="76" y="20"/>
                  <a:pt x="76" y="19"/>
                  <a:pt x="75" y="18"/>
                </a:cubicBezTo>
                <a:cubicBezTo>
                  <a:pt x="75" y="17"/>
                  <a:pt x="74" y="15"/>
                  <a:pt x="73" y="15"/>
                </a:cubicBezTo>
                <a:cubicBezTo>
                  <a:pt x="72" y="15"/>
                  <a:pt x="71" y="15"/>
                  <a:pt x="70" y="15"/>
                </a:cubicBezTo>
                <a:cubicBezTo>
                  <a:pt x="69" y="15"/>
                  <a:pt x="69" y="15"/>
                  <a:pt x="68" y="15"/>
                </a:cubicBezTo>
                <a:cubicBezTo>
                  <a:pt x="68" y="15"/>
                  <a:pt x="67" y="15"/>
                  <a:pt x="67" y="15"/>
                </a:cubicBezTo>
                <a:cubicBezTo>
                  <a:pt x="66" y="16"/>
                  <a:pt x="66" y="16"/>
                  <a:pt x="66" y="17"/>
                </a:cubicBezTo>
                <a:cubicBezTo>
                  <a:pt x="66" y="17"/>
                  <a:pt x="66" y="18"/>
                  <a:pt x="66" y="19"/>
                </a:cubicBezTo>
                <a:cubicBezTo>
                  <a:pt x="66" y="19"/>
                  <a:pt x="65" y="19"/>
                  <a:pt x="64" y="19"/>
                </a:cubicBezTo>
                <a:cubicBezTo>
                  <a:pt x="63" y="19"/>
                  <a:pt x="62" y="18"/>
                  <a:pt x="61" y="18"/>
                </a:cubicBezTo>
                <a:cubicBezTo>
                  <a:pt x="60" y="17"/>
                  <a:pt x="59" y="17"/>
                  <a:pt x="58" y="16"/>
                </a:cubicBezTo>
                <a:cubicBezTo>
                  <a:pt x="57" y="15"/>
                  <a:pt x="57" y="14"/>
                  <a:pt x="56" y="13"/>
                </a:cubicBezTo>
                <a:cubicBezTo>
                  <a:pt x="56" y="12"/>
                  <a:pt x="56" y="11"/>
                  <a:pt x="55" y="10"/>
                </a:cubicBezTo>
                <a:cubicBezTo>
                  <a:pt x="54" y="9"/>
                  <a:pt x="53" y="8"/>
                  <a:pt x="52" y="7"/>
                </a:cubicBezTo>
                <a:cubicBezTo>
                  <a:pt x="51" y="6"/>
                  <a:pt x="51" y="5"/>
                  <a:pt x="51" y="4"/>
                </a:cubicBezTo>
                <a:cubicBezTo>
                  <a:pt x="48" y="4"/>
                  <a:pt x="45" y="4"/>
                  <a:pt x="42" y="4"/>
                </a:cubicBezTo>
                <a:cubicBezTo>
                  <a:pt x="42" y="5"/>
                  <a:pt x="42" y="6"/>
                  <a:pt x="42" y="7"/>
                </a:cubicBezTo>
                <a:cubicBezTo>
                  <a:pt x="38" y="7"/>
                  <a:pt x="33" y="7"/>
                  <a:pt x="29" y="7"/>
                </a:cubicBezTo>
                <a:cubicBezTo>
                  <a:pt x="29" y="7"/>
                  <a:pt x="28" y="7"/>
                  <a:pt x="28" y="7"/>
                </a:cubicBezTo>
                <a:cubicBezTo>
                  <a:pt x="22" y="5"/>
                  <a:pt x="17" y="2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1" y="1"/>
                  <a:pt x="1" y="2"/>
                  <a:pt x="1" y="3"/>
                </a:cubicBezTo>
                <a:cubicBezTo>
                  <a:pt x="2" y="4"/>
                  <a:pt x="1" y="4"/>
                  <a:pt x="1" y="5"/>
                </a:cubicBezTo>
                <a:cubicBezTo>
                  <a:pt x="2" y="5"/>
                  <a:pt x="2" y="6"/>
                  <a:pt x="3" y="6"/>
                </a:cubicBezTo>
                <a:cubicBezTo>
                  <a:pt x="3" y="7"/>
                  <a:pt x="2" y="9"/>
                  <a:pt x="3" y="10"/>
                </a:cubicBezTo>
                <a:cubicBezTo>
                  <a:pt x="3" y="10"/>
                  <a:pt x="3" y="10"/>
                  <a:pt x="3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4" y="12"/>
                  <a:pt x="4" y="13"/>
                </a:cubicBezTo>
                <a:cubicBezTo>
                  <a:pt x="4" y="13"/>
                  <a:pt x="4" y="14"/>
                  <a:pt x="4" y="15"/>
                </a:cubicBezTo>
                <a:cubicBezTo>
                  <a:pt x="4" y="15"/>
                  <a:pt x="5" y="16"/>
                  <a:pt x="5" y="16"/>
                </a:cubicBezTo>
                <a:cubicBezTo>
                  <a:pt x="6" y="17"/>
                  <a:pt x="7" y="17"/>
                  <a:pt x="8" y="18"/>
                </a:cubicBezTo>
                <a:cubicBezTo>
                  <a:pt x="9" y="19"/>
                  <a:pt x="10" y="20"/>
                  <a:pt x="11" y="22"/>
                </a:cubicBezTo>
                <a:cubicBezTo>
                  <a:pt x="11" y="22"/>
                  <a:pt x="11" y="23"/>
                  <a:pt x="11" y="23"/>
                </a:cubicBezTo>
                <a:cubicBezTo>
                  <a:pt x="10" y="24"/>
                  <a:pt x="9" y="24"/>
                  <a:pt x="9" y="24"/>
                </a:cubicBezTo>
                <a:cubicBezTo>
                  <a:pt x="9" y="25"/>
                  <a:pt x="10" y="25"/>
                  <a:pt x="11" y="25"/>
                </a:cubicBezTo>
                <a:cubicBezTo>
                  <a:pt x="11" y="25"/>
                  <a:pt x="12" y="25"/>
                  <a:pt x="12" y="26"/>
                </a:cubicBezTo>
                <a:cubicBezTo>
                  <a:pt x="11" y="26"/>
                  <a:pt x="11" y="26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5"/>
                  <a:pt x="7" y="24"/>
                  <a:pt x="6" y="25"/>
                </a:cubicBezTo>
                <a:cubicBezTo>
                  <a:pt x="5" y="25"/>
                  <a:pt x="6" y="25"/>
                  <a:pt x="6" y="25"/>
                </a:cubicBezTo>
                <a:cubicBezTo>
                  <a:pt x="7" y="26"/>
                  <a:pt x="8" y="27"/>
                  <a:pt x="8" y="27"/>
                </a:cubicBezTo>
                <a:cubicBezTo>
                  <a:pt x="9" y="28"/>
                  <a:pt x="10" y="29"/>
                  <a:pt x="11" y="30"/>
                </a:cubicBezTo>
                <a:cubicBezTo>
                  <a:pt x="12" y="30"/>
                  <a:pt x="12" y="30"/>
                  <a:pt x="13" y="31"/>
                </a:cubicBezTo>
                <a:cubicBezTo>
                  <a:pt x="14" y="31"/>
                  <a:pt x="14" y="30"/>
                  <a:pt x="15" y="30"/>
                </a:cubicBezTo>
                <a:cubicBezTo>
                  <a:pt x="16" y="31"/>
                  <a:pt x="16" y="32"/>
                  <a:pt x="16" y="32"/>
                </a:cubicBezTo>
                <a:cubicBezTo>
                  <a:pt x="16" y="33"/>
                  <a:pt x="17" y="33"/>
                  <a:pt x="18" y="34"/>
                </a:cubicBezTo>
                <a:cubicBezTo>
                  <a:pt x="18" y="34"/>
                  <a:pt x="19" y="35"/>
                  <a:pt x="19" y="36"/>
                </a:cubicBezTo>
                <a:cubicBezTo>
                  <a:pt x="19" y="37"/>
                  <a:pt x="18" y="38"/>
                  <a:pt x="18" y="39"/>
                </a:cubicBezTo>
                <a:cubicBezTo>
                  <a:pt x="18" y="40"/>
                  <a:pt x="18" y="41"/>
                  <a:pt x="18" y="41"/>
                </a:cubicBezTo>
                <a:cubicBezTo>
                  <a:pt x="18" y="42"/>
                  <a:pt x="19" y="41"/>
                  <a:pt x="19" y="41"/>
                </a:cubicBezTo>
                <a:cubicBezTo>
                  <a:pt x="19" y="42"/>
                  <a:pt x="19" y="42"/>
                  <a:pt x="20" y="43"/>
                </a:cubicBezTo>
                <a:cubicBezTo>
                  <a:pt x="21" y="43"/>
                  <a:pt x="22" y="44"/>
                  <a:pt x="23" y="45"/>
                </a:cubicBezTo>
                <a:cubicBezTo>
                  <a:pt x="24" y="45"/>
                  <a:pt x="25" y="46"/>
                  <a:pt x="26" y="47"/>
                </a:cubicBezTo>
                <a:cubicBezTo>
                  <a:pt x="27" y="48"/>
                  <a:pt x="27" y="49"/>
                  <a:pt x="27" y="50"/>
                </a:cubicBezTo>
                <a:cubicBezTo>
                  <a:pt x="28" y="50"/>
                  <a:pt x="27" y="52"/>
                  <a:pt x="27" y="51"/>
                </a:cubicBezTo>
                <a:cubicBezTo>
                  <a:pt x="29" y="51"/>
                  <a:pt x="30" y="50"/>
                  <a:pt x="31" y="49"/>
                </a:cubicBezTo>
                <a:cubicBezTo>
                  <a:pt x="31" y="48"/>
                  <a:pt x="29" y="48"/>
                  <a:pt x="29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6"/>
                  <a:pt x="28" y="45"/>
                  <a:pt x="27" y="44"/>
                </a:cubicBezTo>
                <a:cubicBezTo>
                  <a:pt x="27" y="44"/>
                  <a:pt x="27" y="45"/>
                  <a:pt x="27" y="45"/>
                </a:cubicBezTo>
                <a:cubicBezTo>
                  <a:pt x="26" y="45"/>
                  <a:pt x="26" y="44"/>
                  <a:pt x="26" y="44"/>
                </a:cubicBezTo>
                <a:cubicBezTo>
                  <a:pt x="26" y="43"/>
                  <a:pt x="26" y="42"/>
                  <a:pt x="25" y="41"/>
                </a:cubicBezTo>
                <a:cubicBezTo>
                  <a:pt x="24" y="39"/>
                  <a:pt x="23" y="38"/>
                  <a:pt x="23" y="36"/>
                </a:cubicBezTo>
                <a:cubicBezTo>
                  <a:pt x="23" y="35"/>
                  <a:pt x="24" y="34"/>
                  <a:pt x="24" y="34"/>
                </a:cubicBezTo>
                <a:cubicBezTo>
                  <a:pt x="23" y="33"/>
                  <a:pt x="23" y="31"/>
                  <a:pt x="22" y="31"/>
                </a:cubicBezTo>
                <a:cubicBezTo>
                  <a:pt x="21" y="30"/>
                  <a:pt x="21" y="32"/>
                  <a:pt x="21" y="32"/>
                </a:cubicBezTo>
                <a:cubicBezTo>
                  <a:pt x="20" y="31"/>
                  <a:pt x="20" y="29"/>
                  <a:pt x="20" y="29"/>
                </a:cubicBezTo>
                <a:cubicBezTo>
                  <a:pt x="19" y="27"/>
                  <a:pt x="18" y="27"/>
                  <a:pt x="18" y="26"/>
                </a:cubicBezTo>
                <a:cubicBezTo>
                  <a:pt x="17" y="25"/>
                  <a:pt x="17" y="24"/>
                  <a:pt x="17" y="23"/>
                </a:cubicBezTo>
                <a:cubicBezTo>
                  <a:pt x="16" y="22"/>
                  <a:pt x="16" y="21"/>
                  <a:pt x="15" y="21"/>
                </a:cubicBezTo>
                <a:cubicBezTo>
                  <a:pt x="15" y="21"/>
                  <a:pt x="14" y="21"/>
                  <a:pt x="14" y="20"/>
                </a:cubicBezTo>
                <a:cubicBezTo>
                  <a:pt x="14" y="19"/>
                  <a:pt x="14" y="18"/>
                  <a:pt x="13" y="17"/>
                </a:cubicBezTo>
                <a:cubicBezTo>
                  <a:pt x="13" y="16"/>
                  <a:pt x="11" y="15"/>
                  <a:pt x="10" y="14"/>
                </a:cubicBezTo>
                <a:cubicBezTo>
                  <a:pt x="9" y="13"/>
                  <a:pt x="10" y="12"/>
                  <a:pt x="10" y="11"/>
                </a:cubicBezTo>
                <a:cubicBezTo>
                  <a:pt x="10" y="10"/>
                  <a:pt x="9" y="9"/>
                  <a:pt x="9" y="9"/>
                </a:cubicBezTo>
                <a:cubicBezTo>
                  <a:pt x="9" y="7"/>
                  <a:pt x="9" y="6"/>
                  <a:pt x="10" y="5"/>
                </a:cubicBezTo>
                <a:cubicBezTo>
                  <a:pt x="11" y="4"/>
                  <a:pt x="13" y="6"/>
                  <a:pt x="14" y="6"/>
                </a:cubicBezTo>
                <a:cubicBezTo>
                  <a:pt x="14" y="6"/>
                  <a:pt x="15" y="6"/>
                  <a:pt x="15" y="6"/>
                </a:cubicBezTo>
                <a:cubicBezTo>
                  <a:pt x="16" y="6"/>
                  <a:pt x="15" y="7"/>
                  <a:pt x="15" y="7"/>
                </a:cubicBezTo>
                <a:cubicBezTo>
                  <a:pt x="16" y="8"/>
                  <a:pt x="17" y="7"/>
                  <a:pt x="17" y="7"/>
                </a:cubicBezTo>
                <a:cubicBezTo>
                  <a:pt x="18" y="8"/>
                  <a:pt x="17" y="9"/>
                  <a:pt x="17" y="10"/>
                </a:cubicBezTo>
                <a:cubicBezTo>
                  <a:pt x="17" y="11"/>
                  <a:pt x="18" y="12"/>
                  <a:pt x="18" y="13"/>
                </a:cubicBezTo>
                <a:cubicBezTo>
                  <a:pt x="18" y="14"/>
                  <a:pt x="19" y="15"/>
                  <a:pt x="20" y="17"/>
                </a:cubicBezTo>
                <a:cubicBezTo>
                  <a:pt x="20" y="17"/>
                  <a:pt x="19" y="18"/>
                  <a:pt x="20" y="19"/>
                </a:cubicBezTo>
                <a:cubicBezTo>
                  <a:pt x="20" y="20"/>
                  <a:pt x="21" y="21"/>
                  <a:pt x="23" y="22"/>
                </a:cubicBezTo>
                <a:cubicBezTo>
                  <a:pt x="23" y="23"/>
                  <a:pt x="24" y="24"/>
                  <a:pt x="25" y="25"/>
                </a:cubicBezTo>
                <a:cubicBezTo>
                  <a:pt x="26" y="25"/>
                  <a:pt x="27" y="24"/>
                  <a:pt x="28" y="25"/>
                </a:cubicBezTo>
                <a:cubicBezTo>
                  <a:pt x="28" y="25"/>
                  <a:pt x="28" y="26"/>
                  <a:pt x="28" y="26"/>
                </a:cubicBezTo>
                <a:cubicBezTo>
                  <a:pt x="28" y="27"/>
                  <a:pt x="28" y="28"/>
                  <a:pt x="28" y="29"/>
                </a:cubicBezTo>
                <a:cubicBezTo>
                  <a:pt x="28" y="29"/>
                  <a:pt x="28" y="29"/>
                  <a:pt x="29" y="29"/>
                </a:cubicBezTo>
                <a:cubicBezTo>
                  <a:pt x="29" y="29"/>
                  <a:pt x="30" y="28"/>
                  <a:pt x="30" y="29"/>
                </a:cubicBezTo>
                <a:cubicBezTo>
                  <a:pt x="31" y="29"/>
                  <a:pt x="30" y="30"/>
                  <a:pt x="31" y="31"/>
                </a:cubicBezTo>
                <a:cubicBezTo>
                  <a:pt x="31" y="31"/>
                  <a:pt x="32" y="31"/>
                  <a:pt x="32" y="31"/>
                </a:cubicBezTo>
                <a:cubicBezTo>
                  <a:pt x="33" y="31"/>
                  <a:pt x="33" y="32"/>
                  <a:pt x="33" y="32"/>
                </a:cubicBezTo>
                <a:cubicBezTo>
                  <a:pt x="33" y="33"/>
                  <a:pt x="33" y="33"/>
                  <a:pt x="33" y="34"/>
                </a:cubicBezTo>
                <a:cubicBezTo>
                  <a:pt x="33" y="34"/>
                  <a:pt x="33" y="34"/>
                  <a:pt x="32" y="34"/>
                </a:cubicBezTo>
                <a:cubicBezTo>
                  <a:pt x="32" y="35"/>
                  <a:pt x="32" y="36"/>
                  <a:pt x="32" y="36"/>
                </a:cubicBezTo>
                <a:cubicBezTo>
                  <a:pt x="32" y="37"/>
                  <a:pt x="33" y="36"/>
                  <a:pt x="34" y="36"/>
                </a:cubicBezTo>
                <a:cubicBezTo>
                  <a:pt x="34" y="36"/>
                  <a:pt x="34" y="38"/>
                  <a:pt x="35" y="38"/>
                </a:cubicBezTo>
                <a:cubicBezTo>
                  <a:pt x="36" y="39"/>
                  <a:pt x="37" y="38"/>
                  <a:pt x="38" y="39"/>
                </a:cubicBezTo>
                <a:cubicBezTo>
                  <a:pt x="38" y="39"/>
                  <a:pt x="38" y="41"/>
                  <a:pt x="38" y="41"/>
                </a:cubicBezTo>
                <a:cubicBezTo>
                  <a:pt x="39" y="42"/>
                  <a:pt x="39" y="43"/>
                  <a:pt x="40" y="43"/>
                </a:cubicBezTo>
                <a:cubicBezTo>
                  <a:pt x="41" y="44"/>
                  <a:pt x="41" y="45"/>
                  <a:pt x="42" y="45"/>
                </a:cubicBezTo>
                <a:cubicBezTo>
                  <a:pt x="43" y="46"/>
                  <a:pt x="44" y="48"/>
                  <a:pt x="44" y="49"/>
                </a:cubicBezTo>
                <a:cubicBezTo>
                  <a:pt x="46" y="50"/>
                  <a:pt x="47" y="52"/>
                  <a:pt x="48" y="54"/>
                </a:cubicBezTo>
                <a:cubicBezTo>
                  <a:pt x="49" y="55"/>
                  <a:pt x="49" y="57"/>
                  <a:pt x="50" y="58"/>
                </a:cubicBezTo>
                <a:cubicBezTo>
                  <a:pt x="50" y="59"/>
                  <a:pt x="50" y="59"/>
                  <a:pt x="50" y="60"/>
                </a:cubicBezTo>
                <a:cubicBezTo>
                  <a:pt x="49" y="60"/>
                  <a:pt x="48" y="61"/>
                  <a:pt x="48" y="62"/>
                </a:cubicBezTo>
                <a:cubicBezTo>
                  <a:pt x="48" y="62"/>
                  <a:pt x="49" y="62"/>
                  <a:pt x="49" y="62"/>
                </a:cubicBezTo>
                <a:cubicBezTo>
                  <a:pt x="49" y="63"/>
                  <a:pt x="48" y="63"/>
                  <a:pt x="48" y="63"/>
                </a:cubicBezTo>
                <a:cubicBezTo>
                  <a:pt x="48" y="64"/>
                  <a:pt x="47" y="64"/>
                  <a:pt x="47" y="64"/>
                </a:cubicBezTo>
                <a:cubicBezTo>
                  <a:pt x="47" y="66"/>
                  <a:pt x="48" y="67"/>
                  <a:pt x="49" y="68"/>
                </a:cubicBezTo>
                <a:cubicBezTo>
                  <a:pt x="50" y="69"/>
                  <a:pt x="51" y="70"/>
                  <a:pt x="52" y="70"/>
                </a:cubicBezTo>
                <a:cubicBezTo>
                  <a:pt x="53" y="71"/>
                  <a:pt x="54" y="71"/>
                  <a:pt x="55" y="71"/>
                </a:cubicBezTo>
                <a:cubicBezTo>
                  <a:pt x="56" y="72"/>
                  <a:pt x="56" y="73"/>
                  <a:pt x="58" y="74"/>
                </a:cubicBezTo>
                <a:cubicBezTo>
                  <a:pt x="59" y="75"/>
                  <a:pt x="62" y="75"/>
                  <a:pt x="64" y="76"/>
                </a:cubicBezTo>
                <a:cubicBezTo>
                  <a:pt x="65" y="76"/>
                  <a:pt x="66" y="78"/>
                  <a:pt x="67" y="79"/>
                </a:cubicBezTo>
                <a:cubicBezTo>
                  <a:pt x="69" y="80"/>
                  <a:pt x="72" y="81"/>
                  <a:pt x="75" y="82"/>
                </a:cubicBezTo>
                <a:cubicBezTo>
                  <a:pt x="76" y="83"/>
                  <a:pt x="77" y="82"/>
                  <a:pt x="78" y="83"/>
                </a:cubicBezTo>
                <a:cubicBezTo>
                  <a:pt x="79" y="83"/>
                  <a:pt x="80" y="84"/>
                  <a:pt x="81" y="84"/>
                </a:cubicBezTo>
                <a:cubicBezTo>
                  <a:pt x="82" y="85"/>
                  <a:pt x="83" y="86"/>
                  <a:pt x="84" y="86"/>
                </a:cubicBezTo>
                <a:cubicBezTo>
                  <a:pt x="86" y="87"/>
                  <a:pt x="88" y="87"/>
                  <a:pt x="90" y="88"/>
                </a:cubicBezTo>
                <a:cubicBezTo>
                  <a:pt x="91" y="88"/>
                  <a:pt x="92" y="88"/>
                  <a:pt x="93" y="88"/>
                </a:cubicBezTo>
                <a:cubicBezTo>
                  <a:pt x="94" y="87"/>
                  <a:pt x="95" y="86"/>
                  <a:pt x="97" y="85"/>
                </a:cubicBezTo>
                <a:cubicBezTo>
                  <a:pt x="97" y="85"/>
                  <a:pt x="97" y="85"/>
                  <a:pt x="98" y="85"/>
                </a:cubicBezTo>
                <a:cubicBezTo>
                  <a:pt x="98" y="85"/>
                  <a:pt x="99" y="85"/>
                  <a:pt x="99" y="85"/>
                </a:cubicBezTo>
                <a:cubicBezTo>
                  <a:pt x="99" y="85"/>
                  <a:pt x="100" y="85"/>
                  <a:pt x="100" y="85"/>
                </a:cubicBezTo>
                <a:cubicBezTo>
                  <a:pt x="101" y="85"/>
                  <a:pt x="102" y="86"/>
                  <a:pt x="103" y="86"/>
                </a:cubicBezTo>
                <a:cubicBezTo>
                  <a:pt x="104" y="87"/>
                  <a:pt x="105" y="89"/>
                  <a:pt x="106" y="90"/>
                </a:cubicBezTo>
                <a:cubicBezTo>
                  <a:pt x="107" y="91"/>
                  <a:pt x="109" y="93"/>
                  <a:pt x="110" y="94"/>
                </a:cubicBezTo>
                <a:cubicBezTo>
                  <a:pt x="110" y="93"/>
                  <a:pt x="111" y="93"/>
                  <a:pt x="111" y="92"/>
                </a:cubicBezTo>
                <a:cubicBezTo>
                  <a:pt x="111" y="92"/>
                  <a:pt x="111" y="91"/>
                  <a:pt x="111" y="91"/>
                </a:cubicBezTo>
                <a:cubicBezTo>
                  <a:pt x="111" y="89"/>
                  <a:pt x="112" y="88"/>
                  <a:pt x="113" y="86"/>
                </a:cubicBezTo>
                <a:cubicBezTo>
                  <a:pt x="115" y="86"/>
                  <a:pt x="117" y="86"/>
                  <a:pt x="119" y="86"/>
                </a:cubicBezTo>
                <a:cubicBezTo>
                  <a:pt x="119" y="86"/>
                  <a:pt x="119" y="85"/>
                  <a:pt x="119" y="84"/>
                </a:cubicBezTo>
                <a:cubicBezTo>
                  <a:pt x="118" y="84"/>
                  <a:pt x="119" y="83"/>
                  <a:pt x="118" y="83"/>
                </a:cubicBezTo>
                <a:cubicBezTo>
                  <a:pt x="118" y="83"/>
                  <a:pt x="117" y="83"/>
                  <a:pt x="117" y="83"/>
                </a:cubicBezTo>
                <a:cubicBezTo>
                  <a:pt x="116" y="82"/>
                  <a:pt x="115" y="82"/>
                  <a:pt x="115" y="81"/>
                </a:cubicBezTo>
                <a:cubicBezTo>
                  <a:pt x="115" y="81"/>
                  <a:pt x="116" y="81"/>
                  <a:pt x="117" y="81"/>
                </a:cubicBezTo>
                <a:cubicBezTo>
                  <a:pt x="118" y="80"/>
                  <a:pt x="117" y="79"/>
                  <a:pt x="117" y="78"/>
                </a:cubicBezTo>
                <a:cubicBezTo>
                  <a:pt x="120" y="78"/>
                  <a:pt x="123" y="78"/>
                  <a:pt x="126" y="78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8" y="76"/>
                  <a:pt x="128" y="78"/>
                  <a:pt x="128" y="77"/>
                </a:cubicBezTo>
                <a:cubicBezTo>
                  <a:pt x="129" y="77"/>
                  <a:pt x="129" y="76"/>
                  <a:pt x="129" y="75"/>
                </a:cubicBezTo>
                <a:cubicBezTo>
                  <a:pt x="129" y="75"/>
                  <a:pt x="130" y="74"/>
                  <a:pt x="131" y="74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1" name="Freeform 1258"/>
          <p:cNvSpPr>
            <a:spLocks/>
          </p:cNvSpPr>
          <p:nvPr/>
        </p:nvSpPr>
        <p:spPr bwMode="auto">
          <a:xfrm>
            <a:off x="3048000" y="4046538"/>
            <a:ext cx="115888" cy="115887"/>
          </a:xfrm>
          <a:custGeom>
            <a:avLst/>
            <a:gdLst>
              <a:gd name="T0" fmla="*/ 487259369 w 21"/>
              <a:gd name="T1" fmla="*/ 517705842 h 21"/>
              <a:gd name="T2" fmla="*/ 487259369 w 21"/>
              <a:gd name="T3" fmla="*/ 456798968 h 21"/>
              <a:gd name="T4" fmla="*/ 548166769 w 21"/>
              <a:gd name="T5" fmla="*/ 426348291 h 21"/>
              <a:gd name="T6" fmla="*/ 609074168 w 21"/>
              <a:gd name="T7" fmla="*/ 365441417 h 21"/>
              <a:gd name="T8" fmla="*/ 639525109 w 21"/>
              <a:gd name="T9" fmla="*/ 334985134 h 21"/>
              <a:gd name="T10" fmla="*/ 578617709 w 21"/>
              <a:gd name="T11" fmla="*/ 304534456 h 21"/>
              <a:gd name="T12" fmla="*/ 548166769 w 21"/>
              <a:gd name="T13" fmla="*/ 274078260 h 21"/>
              <a:gd name="T14" fmla="*/ 487259369 w 21"/>
              <a:gd name="T15" fmla="*/ 274078260 h 21"/>
              <a:gd name="T16" fmla="*/ 517710310 w 21"/>
              <a:gd name="T17" fmla="*/ 121813791 h 21"/>
              <a:gd name="T18" fmla="*/ 517710310 w 21"/>
              <a:gd name="T19" fmla="*/ 0 h 21"/>
              <a:gd name="T20" fmla="*/ 213173226 w 21"/>
              <a:gd name="T21" fmla="*/ 30450689 h 21"/>
              <a:gd name="T22" fmla="*/ 213173226 w 21"/>
              <a:gd name="T23" fmla="*/ 91357595 h 21"/>
              <a:gd name="T24" fmla="*/ 152265783 w 21"/>
              <a:gd name="T25" fmla="*/ 121813791 h 21"/>
              <a:gd name="T26" fmla="*/ 213173226 w 21"/>
              <a:gd name="T27" fmla="*/ 182720708 h 21"/>
              <a:gd name="T28" fmla="*/ 274080625 w 21"/>
              <a:gd name="T29" fmla="*/ 182720708 h 21"/>
              <a:gd name="T30" fmla="*/ 274080625 w 21"/>
              <a:gd name="T31" fmla="*/ 213171386 h 21"/>
              <a:gd name="T32" fmla="*/ 274080625 w 21"/>
              <a:gd name="T33" fmla="*/ 274078260 h 21"/>
              <a:gd name="T34" fmla="*/ 91358383 w 21"/>
              <a:gd name="T35" fmla="*/ 274078260 h 21"/>
              <a:gd name="T36" fmla="*/ 30450951 w 21"/>
              <a:gd name="T37" fmla="*/ 426348291 h 21"/>
              <a:gd name="T38" fmla="*/ 30450951 w 21"/>
              <a:gd name="T39" fmla="*/ 456798968 h 21"/>
              <a:gd name="T40" fmla="*/ 0 w 21"/>
              <a:gd name="T41" fmla="*/ 517705842 h 21"/>
              <a:gd name="T42" fmla="*/ 60907421 w 21"/>
              <a:gd name="T43" fmla="*/ 548162039 h 21"/>
              <a:gd name="T44" fmla="*/ 121814842 w 21"/>
              <a:gd name="T45" fmla="*/ 609068913 h 21"/>
              <a:gd name="T46" fmla="*/ 243629685 w 21"/>
              <a:gd name="T47" fmla="*/ 609068913 h 21"/>
              <a:gd name="T48" fmla="*/ 304537084 w 21"/>
              <a:gd name="T49" fmla="*/ 639519590 h 21"/>
              <a:gd name="T50" fmla="*/ 365444570 w 21"/>
              <a:gd name="T51" fmla="*/ 609068913 h 21"/>
              <a:gd name="T52" fmla="*/ 395895511 w 21"/>
              <a:gd name="T53" fmla="*/ 609068913 h 21"/>
              <a:gd name="T54" fmla="*/ 426351970 w 21"/>
              <a:gd name="T55" fmla="*/ 517705842 h 21"/>
              <a:gd name="T56" fmla="*/ 456802910 w 21"/>
              <a:gd name="T57" fmla="*/ 517705842 h 21"/>
              <a:gd name="T58" fmla="*/ 487259369 w 21"/>
              <a:gd name="T59" fmla="*/ 517705842 h 2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"/>
              <a:gd name="T91" fmla="*/ 0 h 21"/>
              <a:gd name="T92" fmla="*/ 21 w 21"/>
              <a:gd name="T93" fmla="*/ 21 h 2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" h="21">
                <a:moveTo>
                  <a:pt x="16" y="17"/>
                </a:moveTo>
                <a:cubicBezTo>
                  <a:pt x="16" y="16"/>
                  <a:pt x="16" y="15"/>
                  <a:pt x="16" y="15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3"/>
                  <a:pt x="20" y="13"/>
                  <a:pt x="20" y="12"/>
                </a:cubicBezTo>
                <a:cubicBezTo>
                  <a:pt x="21" y="12"/>
                  <a:pt x="20" y="11"/>
                  <a:pt x="21" y="11"/>
                </a:cubicBezTo>
                <a:cubicBezTo>
                  <a:pt x="20" y="11"/>
                  <a:pt x="20" y="10"/>
                  <a:pt x="19" y="10"/>
                </a:cubicBezTo>
                <a:cubicBezTo>
                  <a:pt x="19" y="10"/>
                  <a:pt x="18" y="10"/>
                  <a:pt x="18" y="9"/>
                </a:cubicBezTo>
                <a:cubicBezTo>
                  <a:pt x="17" y="9"/>
                  <a:pt x="17" y="9"/>
                  <a:pt x="16" y="9"/>
                </a:cubicBezTo>
                <a:cubicBezTo>
                  <a:pt x="16" y="8"/>
                  <a:pt x="17" y="6"/>
                  <a:pt x="17" y="4"/>
                </a:cubicBezTo>
                <a:cubicBezTo>
                  <a:pt x="17" y="2"/>
                  <a:pt x="17" y="2"/>
                  <a:pt x="17" y="0"/>
                </a:cubicBezTo>
                <a:cubicBezTo>
                  <a:pt x="14" y="1"/>
                  <a:pt x="10" y="0"/>
                  <a:pt x="7" y="1"/>
                </a:cubicBezTo>
                <a:cubicBezTo>
                  <a:pt x="7" y="2"/>
                  <a:pt x="8" y="3"/>
                  <a:pt x="7" y="3"/>
                </a:cubicBezTo>
                <a:cubicBezTo>
                  <a:pt x="7" y="4"/>
                  <a:pt x="5" y="3"/>
                  <a:pt x="5" y="4"/>
                </a:cubicBezTo>
                <a:cubicBezTo>
                  <a:pt x="5" y="5"/>
                  <a:pt x="6" y="5"/>
                  <a:pt x="7" y="6"/>
                </a:cubicBezTo>
                <a:cubicBezTo>
                  <a:pt x="7" y="6"/>
                  <a:pt x="8" y="6"/>
                  <a:pt x="9" y="6"/>
                </a:cubicBezTo>
                <a:cubicBezTo>
                  <a:pt x="9" y="6"/>
                  <a:pt x="9" y="7"/>
                  <a:pt x="9" y="7"/>
                </a:cubicBezTo>
                <a:cubicBezTo>
                  <a:pt x="10" y="8"/>
                  <a:pt x="9" y="9"/>
                  <a:pt x="9" y="9"/>
                </a:cubicBezTo>
                <a:cubicBezTo>
                  <a:pt x="7" y="9"/>
                  <a:pt x="5" y="9"/>
                  <a:pt x="3" y="9"/>
                </a:cubicBezTo>
                <a:cubicBezTo>
                  <a:pt x="2" y="11"/>
                  <a:pt x="2" y="12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6"/>
                  <a:pt x="0" y="16"/>
                  <a:pt x="0" y="17"/>
                </a:cubicBezTo>
                <a:cubicBezTo>
                  <a:pt x="1" y="17"/>
                  <a:pt x="1" y="18"/>
                  <a:pt x="2" y="18"/>
                </a:cubicBezTo>
                <a:cubicBezTo>
                  <a:pt x="3" y="19"/>
                  <a:pt x="4" y="19"/>
                  <a:pt x="4" y="20"/>
                </a:cubicBezTo>
                <a:cubicBezTo>
                  <a:pt x="5" y="20"/>
                  <a:pt x="7" y="20"/>
                  <a:pt x="8" y="20"/>
                </a:cubicBezTo>
                <a:cubicBezTo>
                  <a:pt x="9" y="21"/>
                  <a:pt x="9" y="21"/>
                  <a:pt x="10" y="21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3" y="20"/>
                </a:cubicBezTo>
                <a:cubicBezTo>
                  <a:pt x="13" y="19"/>
                  <a:pt x="13" y="18"/>
                  <a:pt x="14" y="17"/>
                </a:cubicBezTo>
                <a:cubicBezTo>
                  <a:pt x="14" y="17"/>
                  <a:pt x="14" y="17"/>
                  <a:pt x="15" y="17"/>
                </a:cubicBezTo>
                <a:cubicBezTo>
                  <a:pt x="15" y="17"/>
                  <a:pt x="15" y="17"/>
                  <a:pt x="16" y="1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2" name="Freeform 1259"/>
          <p:cNvSpPr>
            <a:spLocks/>
          </p:cNvSpPr>
          <p:nvPr/>
        </p:nvSpPr>
        <p:spPr bwMode="auto">
          <a:xfrm>
            <a:off x="3295650" y="4271963"/>
            <a:ext cx="138113" cy="66675"/>
          </a:xfrm>
          <a:custGeom>
            <a:avLst/>
            <a:gdLst>
              <a:gd name="T0" fmla="*/ 671444604 w 25"/>
              <a:gd name="T1" fmla="*/ 339592423 h 12"/>
              <a:gd name="T2" fmla="*/ 701967568 w 25"/>
              <a:gd name="T3" fmla="*/ 308721907 h 12"/>
              <a:gd name="T4" fmla="*/ 763008143 w 25"/>
              <a:gd name="T5" fmla="*/ 308721907 h 12"/>
              <a:gd name="T6" fmla="*/ 763008143 w 25"/>
              <a:gd name="T7" fmla="*/ 246975321 h 12"/>
              <a:gd name="T8" fmla="*/ 732485180 w 25"/>
              <a:gd name="T9" fmla="*/ 185234290 h 12"/>
              <a:gd name="T10" fmla="*/ 763008143 w 25"/>
              <a:gd name="T11" fmla="*/ 154358176 h 12"/>
              <a:gd name="T12" fmla="*/ 701967568 w 25"/>
              <a:gd name="T13" fmla="*/ 92617145 h 12"/>
              <a:gd name="T14" fmla="*/ 579886762 w 25"/>
              <a:gd name="T15" fmla="*/ 61746608 h 12"/>
              <a:gd name="T16" fmla="*/ 518846359 w 25"/>
              <a:gd name="T17" fmla="*/ 0 h 12"/>
              <a:gd name="T18" fmla="*/ 457805956 w 25"/>
              <a:gd name="T19" fmla="*/ 30870526 h 12"/>
              <a:gd name="T20" fmla="*/ 366242590 w 25"/>
              <a:gd name="T21" fmla="*/ 61746608 h 12"/>
              <a:gd name="T22" fmla="*/ 244161698 w 25"/>
              <a:gd name="T23" fmla="*/ 123487660 h 12"/>
              <a:gd name="T24" fmla="*/ 183121295 w 25"/>
              <a:gd name="T25" fmla="*/ 123487660 h 12"/>
              <a:gd name="T26" fmla="*/ 122080849 w 25"/>
              <a:gd name="T27" fmla="*/ 123487660 h 12"/>
              <a:gd name="T28" fmla="*/ 91563410 w 25"/>
              <a:gd name="T29" fmla="*/ 30870526 h 12"/>
              <a:gd name="T30" fmla="*/ 30522974 w 25"/>
              <a:gd name="T31" fmla="*/ 0 h 12"/>
              <a:gd name="T32" fmla="*/ 30522974 w 25"/>
              <a:gd name="T33" fmla="*/ 61746608 h 12"/>
              <a:gd name="T34" fmla="*/ 61040424 w 25"/>
              <a:gd name="T35" fmla="*/ 123487660 h 12"/>
              <a:gd name="T36" fmla="*/ 30522974 w 25"/>
              <a:gd name="T37" fmla="*/ 154358176 h 12"/>
              <a:gd name="T38" fmla="*/ 30522974 w 25"/>
              <a:gd name="T39" fmla="*/ 185234290 h 12"/>
              <a:gd name="T40" fmla="*/ 0 w 25"/>
              <a:gd name="T41" fmla="*/ 216104806 h 12"/>
              <a:gd name="T42" fmla="*/ 122080849 w 25"/>
              <a:gd name="T43" fmla="*/ 216104806 h 12"/>
              <a:gd name="T44" fmla="*/ 183121295 w 25"/>
              <a:gd name="T45" fmla="*/ 216104806 h 12"/>
              <a:gd name="T46" fmla="*/ 213644259 w 25"/>
              <a:gd name="T47" fmla="*/ 277845836 h 12"/>
              <a:gd name="T48" fmla="*/ 213644259 w 25"/>
              <a:gd name="T49" fmla="*/ 308721907 h 12"/>
              <a:gd name="T50" fmla="*/ 244161698 w 25"/>
              <a:gd name="T51" fmla="*/ 277845836 h 12"/>
              <a:gd name="T52" fmla="*/ 274684661 w 25"/>
              <a:gd name="T53" fmla="*/ 339592423 h 12"/>
              <a:gd name="T54" fmla="*/ 335725064 w 25"/>
              <a:gd name="T55" fmla="*/ 370463025 h 12"/>
              <a:gd name="T56" fmla="*/ 396765553 w 25"/>
              <a:gd name="T57" fmla="*/ 339592423 h 12"/>
              <a:gd name="T58" fmla="*/ 366242590 w 25"/>
              <a:gd name="T59" fmla="*/ 277845836 h 12"/>
              <a:gd name="T60" fmla="*/ 335725064 w 25"/>
              <a:gd name="T61" fmla="*/ 216104806 h 12"/>
              <a:gd name="T62" fmla="*/ 396765553 w 25"/>
              <a:gd name="T63" fmla="*/ 216104806 h 12"/>
              <a:gd name="T64" fmla="*/ 427282993 w 25"/>
              <a:gd name="T65" fmla="*/ 185234290 h 12"/>
              <a:gd name="T66" fmla="*/ 427282993 w 25"/>
              <a:gd name="T67" fmla="*/ 123487660 h 12"/>
              <a:gd name="T68" fmla="*/ 518846359 w 25"/>
              <a:gd name="T69" fmla="*/ 92617145 h 12"/>
              <a:gd name="T70" fmla="*/ 579886762 w 25"/>
              <a:gd name="T71" fmla="*/ 154358176 h 12"/>
              <a:gd name="T72" fmla="*/ 640927165 w 25"/>
              <a:gd name="T73" fmla="*/ 154358176 h 12"/>
              <a:gd name="T74" fmla="*/ 640927165 w 25"/>
              <a:gd name="T75" fmla="*/ 246975321 h 12"/>
              <a:gd name="T76" fmla="*/ 610404201 w 25"/>
              <a:gd name="T77" fmla="*/ 246975321 h 12"/>
              <a:gd name="T78" fmla="*/ 640927165 w 25"/>
              <a:gd name="T79" fmla="*/ 308721907 h 12"/>
              <a:gd name="T80" fmla="*/ 671444604 w 25"/>
              <a:gd name="T81" fmla="*/ 339592423 h 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"/>
              <a:gd name="T124" fmla="*/ 0 h 12"/>
              <a:gd name="T125" fmla="*/ 25 w 25"/>
              <a:gd name="T126" fmla="*/ 12 h 1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" h="12">
                <a:moveTo>
                  <a:pt x="22" y="11"/>
                </a:moveTo>
                <a:cubicBezTo>
                  <a:pt x="23" y="11"/>
                  <a:pt x="23" y="10"/>
                  <a:pt x="23" y="10"/>
                </a:cubicBezTo>
                <a:cubicBezTo>
                  <a:pt x="24" y="10"/>
                  <a:pt x="25" y="10"/>
                  <a:pt x="25" y="10"/>
                </a:cubicBezTo>
                <a:cubicBezTo>
                  <a:pt x="25" y="9"/>
                  <a:pt x="25" y="9"/>
                  <a:pt x="25" y="8"/>
                </a:cubicBezTo>
                <a:cubicBezTo>
                  <a:pt x="25" y="7"/>
                  <a:pt x="24" y="7"/>
                  <a:pt x="24" y="6"/>
                </a:cubicBezTo>
                <a:cubicBezTo>
                  <a:pt x="24" y="6"/>
                  <a:pt x="25" y="6"/>
                  <a:pt x="25" y="5"/>
                </a:cubicBezTo>
                <a:cubicBezTo>
                  <a:pt x="24" y="4"/>
                  <a:pt x="24" y="4"/>
                  <a:pt x="23" y="3"/>
                </a:cubicBezTo>
                <a:cubicBezTo>
                  <a:pt x="22" y="2"/>
                  <a:pt x="21" y="2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6" y="0"/>
                  <a:pt x="16" y="1"/>
                  <a:pt x="15" y="1"/>
                </a:cubicBezTo>
                <a:cubicBezTo>
                  <a:pt x="14" y="2"/>
                  <a:pt x="13" y="2"/>
                  <a:pt x="12" y="2"/>
                </a:cubicBezTo>
                <a:cubicBezTo>
                  <a:pt x="11" y="2"/>
                  <a:pt x="9" y="4"/>
                  <a:pt x="8" y="4"/>
                </a:cubicBezTo>
                <a:cubicBezTo>
                  <a:pt x="7" y="5"/>
                  <a:pt x="7" y="4"/>
                  <a:pt x="6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3"/>
                  <a:pt x="4" y="2"/>
                  <a:pt x="3" y="1"/>
                </a:cubicBezTo>
                <a:cubicBezTo>
                  <a:pt x="3" y="1"/>
                  <a:pt x="2" y="1"/>
                  <a:pt x="1" y="0"/>
                </a:cubicBezTo>
                <a:cubicBezTo>
                  <a:pt x="1" y="1"/>
                  <a:pt x="1" y="2"/>
                  <a:pt x="1" y="2"/>
                </a:cubicBezTo>
                <a:cubicBezTo>
                  <a:pt x="1" y="3"/>
                  <a:pt x="2" y="3"/>
                  <a:pt x="2" y="4"/>
                </a:cubicBezTo>
                <a:cubicBezTo>
                  <a:pt x="2" y="4"/>
                  <a:pt x="1" y="4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7"/>
                  <a:pt x="1" y="7"/>
                  <a:pt x="0" y="7"/>
                </a:cubicBezTo>
                <a:cubicBezTo>
                  <a:pt x="1" y="7"/>
                  <a:pt x="2" y="7"/>
                  <a:pt x="4" y="7"/>
                </a:cubicBezTo>
                <a:cubicBezTo>
                  <a:pt x="4" y="7"/>
                  <a:pt x="5" y="7"/>
                  <a:pt x="6" y="7"/>
                </a:cubicBezTo>
                <a:cubicBezTo>
                  <a:pt x="6" y="8"/>
                  <a:pt x="6" y="9"/>
                  <a:pt x="7" y="9"/>
                </a:cubicBezTo>
                <a:cubicBezTo>
                  <a:pt x="7" y="10"/>
                  <a:pt x="7" y="11"/>
                  <a:pt x="7" y="10"/>
                </a:cubicBezTo>
                <a:cubicBezTo>
                  <a:pt x="8" y="10"/>
                  <a:pt x="8" y="9"/>
                  <a:pt x="8" y="9"/>
                </a:cubicBezTo>
                <a:cubicBezTo>
                  <a:pt x="9" y="9"/>
                  <a:pt x="9" y="10"/>
                  <a:pt x="9" y="11"/>
                </a:cubicBezTo>
                <a:cubicBezTo>
                  <a:pt x="9" y="11"/>
                  <a:pt x="10" y="12"/>
                  <a:pt x="11" y="12"/>
                </a:cubicBezTo>
                <a:cubicBezTo>
                  <a:pt x="12" y="12"/>
                  <a:pt x="13" y="12"/>
                  <a:pt x="13" y="11"/>
                </a:cubicBezTo>
                <a:cubicBezTo>
                  <a:pt x="14" y="10"/>
                  <a:pt x="13" y="10"/>
                  <a:pt x="12" y="9"/>
                </a:cubicBezTo>
                <a:cubicBezTo>
                  <a:pt x="12" y="8"/>
                  <a:pt x="11" y="8"/>
                  <a:pt x="11" y="7"/>
                </a:cubicBezTo>
                <a:cubicBezTo>
                  <a:pt x="11" y="7"/>
                  <a:pt x="12" y="7"/>
                  <a:pt x="13" y="7"/>
                </a:cubicBezTo>
                <a:cubicBezTo>
                  <a:pt x="13" y="6"/>
                  <a:pt x="14" y="6"/>
                  <a:pt x="14" y="6"/>
                </a:cubicBezTo>
                <a:cubicBezTo>
                  <a:pt x="14" y="5"/>
                  <a:pt x="14" y="4"/>
                  <a:pt x="14" y="4"/>
                </a:cubicBezTo>
                <a:cubicBezTo>
                  <a:pt x="15" y="3"/>
                  <a:pt x="16" y="3"/>
                  <a:pt x="17" y="3"/>
                </a:cubicBezTo>
                <a:cubicBezTo>
                  <a:pt x="18" y="3"/>
                  <a:pt x="19" y="4"/>
                  <a:pt x="19" y="5"/>
                </a:cubicBezTo>
                <a:cubicBezTo>
                  <a:pt x="20" y="5"/>
                  <a:pt x="20" y="5"/>
                  <a:pt x="21" y="5"/>
                </a:cubicBezTo>
                <a:cubicBezTo>
                  <a:pt x="21" y="6"/>
                  <a:pt x="21" y="7"/>
                  <a:pt x="21" y="8"/>
                </a:cubicBezTo>
                <a:cubicBezTo>
                  <a:pt x="21" y="8"/>
                  <a:pt x="21" y="8"/>
                  <a:pt x="20" y="8"/>
                </a:cubicBezTo>
                <a:cubicBezTo>
                  <a:pt x="20" y="9"/>
                  <a:pt x="21" y="9"/>
                  <a:pt x="21" y="10"/>
                </a:cubicBezTo>
                <a:cubicBezTo>
                  <a:pt x="21" y="10"/>
                  <a:pt x="22" y="11"/>
                  <a:pt x="22" y="1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3" name="Freeform 1260"/>
          <p:cNvSpPr>
            <a:spLocks/>
          </p:cNvSpPr>
          <p:nvPr/>
        </p:nvSpPr>
        <p:spPr bwMode="auto">
          <a:xfrm>
            <a:off x="3208338" y="4229100"/>
            <a:ext cx="87312" cy="87313"/>
          </a:xfrm>
          <a:custGeom>
            <a:avLst/>
            <a:gdLst>
              <a:gd name="T0" fmla="*/ 476466984 w 16"/>
              <a:gd name="T1" fmla="*/ 238238949 h 16"/>
              <a:gd name="T2" fmla="*/ 446688150 w 16"/>
              <a:gd name="T3" fmla="*/ 238238949 h 16"/>
              <a:gd name="T4" fmla="*/ 416909315 w 16"/>
              <a:gd name="T5" fmla="*/ 208454316 h 16"/>
              <a:gd name="T6" fmla="*/ 357351560 w 16"/>
              <a:gd name="T7" fmla="*/ 119116746 h 16"/>
              <a:gd name="T8" fmla="*/ 357351560 w 16"/>
              <a:gd name="T9" fmla="*/ 59558373 h 16"/>
              <a:gd name="T10" fmla="*/ 327572725 w 16"/>
              <a:gd name="T11" fmla="*/ 29779187 h 16"/>
              <a:gd name="T12" fmla="*/ 327572725 w 16"/>
              <a:gd name="T13" fmla="*/ 59558373 h 16"/>
              <a:gd name="T14" fmla="*/ 238236221 w 16"/>
              <a:gd name="T15" fmla="*/ 59558373 h 16"/>
              <a:gd name="T16" fmla="*/ 208451929 w 16"/>
              <a:gd name="T17" fmla="*/ 29779187 h 16"/>
              <a:gd name="T18" fmla="*/ 148894217 w 16"/>
              <a:gd name="T19" fmla="*/ 29779187 h 16"/>
              <a:gd name="T20" fmla="*/ 59557691 w 16"/>
              <a:gd name="T21" fmla="*/ 0 h 16"/>
              <a:gd name="T22" fmla="*/ 29778845 w 16"/>
              <a:gd name="T23" fmla="*/ 0 h 16"/>
              <a:gd name="T24" fmla="*/ 0 w 16"/>
              <a:gd name="T25" fmla="*/ 0 h 16"/>
              <a:gd name="T26" fmla="*/ 0 w 16"/>
              <a:gd name="T27" fmla="*/ 29779187 h 16"/>
              <a:gd name="T28" fmla="*/ 0 w 16"/>
              <a:gd name="T29" fmla="*/ 59558373 h 16"/>
              <a:gd name="T30" fmla="*/ 0 w 16"/>
              <a:gd name="T31" fmla="*/ 89337549 h 16"/>
              <a:gd name="T32" fmla="*/ 0 w 16"/>
              <a:gd name="T33" fmla="*/ 148895922 h 16"/>
              <a:gd name="T34" fmla="*/ 0 w 16"/>
              <a:gd name="T35" fmla="*/ 208454316 h 16"/>
              <a:gd name="T36" fmla="*/ 59557691 w 16"/>
              <a:gd name="T37" fmla="*/ 238238949 h 16"/>
              <a:gd name="T38" fmla="*/ 119115382 w 16"/>
              <a:gd name="T39" fmla="*/ 238238949 h 16"/>
              <a:gd name="T40" fmla="*/ 119115382 w 16"/>
              <a:gd name="T41" fmla="*/ 208454316 h 16"/>
              <a:gd name="T42" fmla="*/ 89336526 w 16"/>
              <a:gd name="T43" fmla="*/ 148895922 h 16"/>
              <a:gd name="T44" fmla="*/ 119115382 w 16"/>
              <a:gd name="T45" fmla="*/ 148895922 h 16"/>
              <a:gd name="T46" fmla="*/ 148894217 w 16"/>
              <a:gd name="T47" fmla="*/ 208454316 h 16"/>
              <a:gd name="T48" fmla="*/ 178673051 w 16"/>
              <a:gd name="T49" fmla="*/ 238238949 h 16"/>
              <a:gd name="T50" fmla="*/ 268015055 w 16"/>
              <a:gd name="T51" fmla="*/ 268018125 h 16"/>
              <a:gd name="T52" fmla="*/ 327572725 w 16"/>
              <a:gd name="T53" fmla="*/ 327576477 h 16"/>
              <a:gd name="T54" fmla="*/ 327572725 w 16"/>
              <a:gd name="T55" fmla="*/ 387134914 h 16"/>
              <a:gd name="T56" fmla="*/ 357351560 w 16"/>
              <a:gd name="T57" fmla="*/ 446693266 h 16"/>
              <a:gd name="T58" fmla="*/ 357351560 w 16"/>
              <a:gd name="T59" fmla="*/ 387134914 h 16"/>
              <a:gd name="T60" fmla="*/ 357351560 w 16"/>
              <a:gd name="T61" fmla="*/ 357355653 h 16"/>
              <a:gd name="T62" fmla="*/ 387130480 w 16"/>
              <a:gd name="T63" fmla="*/ 387134914 h 16"/>
              <a:gd name="T64" fmla="*/ 416909315 w 16"/>
              <a:gd name="T65" fmla="*/ 476472441 h 16"/>
              <a:gd name="T66" fmla="*/ 416909315 w 16"/>
              <a:gd name="T67" fmla="*/ 446693266 h 16"/>
              <a:gd name="T68" fmla="*/ 446688150 w 16"/>
              <a:gd name="T69" fmla="*/ 416914090 h 16"/>
              <a:gd name="T70" fmla="*/ 446688150 w 16"/>
              <a:gd name="T71" fmla="*/ 387134914 h 16"/>
              <a:gd name="T72" fmla="*/ 476466984 w 16"/>
              <a:gd name="T73" fmla="*/ 357355653 h 16"/>
              <a:gd name="T74" fmla="*/ 446688150 w 16"/>
              <a:gd name="T75" fmla="*/ 297797301 h 16"/>
              <a:gd name="T76" fmla="*/ 476466984 w 16"/>
              <a:gd name="T77" fmla="*/ 238238949 h 1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6"/>
              <a:gd name="T118" fmla="*/ 0 h 16"/>
              <a:gd name="T119" fmla="*/ 16 w 16"/>
              <a:gd name="T120" fmla="*/ 16 h 1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6" h="16">
                <a:moveTo>
                  <a:pt x="16" y="8"/>
                </a:moveTo>
                <a:cubicBezTo>
                  <a:pt x="16" y="8"/>
                  <a:pt x="16" y="8"/>
                  <a:pt x="15" y="8"/>
                </a:cubicBezTo>
                <a:cubicBezTo>
                  <a:pt x="15" y="7"/>
                  <a:pt x="14" y="7"/>
                  <a:pt x="14" y="7"/>
                </a:cubicBezTo>
                <a:cubicBezTo>
                  <a:pt x="13" y="6"/>
                  <a:pt x="12" y="5"/>
                  <a:pt x="12" y="4"/>
                </a:cubicBezTo>
                <a:cubicBezTo>
                  <a:pt x="11" y="4"/>
                  <a:pt x="12" y="3"/>
                  <a:pt x="12" y="2"/>
                </a:cubicBezTo>
                <a:cubicBezTo>
                  <a:pt x="12" y="2"/>
                  <a:pt x="11" y="2"/>
                  <a:pt x="11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3"/>
                  <a:pt x="9" y="3"/>
                  <a:pt x="8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5" y="1"/>
                  <a:pt x="5" y="1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2" y="7"/>
                  <a:pt x="2" y="8"/>
                </a:cubicBezTo>
                <a:cubicBezTo>
                  <a:pt x="3" y="8"/>
                  <a:pt x="4" y="8"/>
                  <a:pt x="4" y="8"/>
                </a:cubicBezTo>
                <a:cubicBezTo>
                  <a:pt x="4" y="8"/>
                  <a:pt x="4" y="8"/>
                  <a:pt x="4" y="7"/>
                </a:cubicBezTo>
                <a:cubicBezTo>
                  <a:pt x="4" y="7"/>
                  <a:pt x="3" y="6"/>
                  <a:pt x="3" y="5"/>
                </a:cubicBezTo>
                <a:cubicBezTo>
                  <a:pt x="3" y="5"/>
                  <a:pt x="4" y="5"/>
                  <a:pt x="4" y="5"/>
                </a:cubicBezTo>
                <a:cubicBezTo>
                  <a:pt x="4" y="5"/>
                  <a:pt x="5" y="6"/>
                  <a:pt x="5" y="7"/>
                </a:cubicBezTo>
                <a:cubicBezTo>
                  <a:pt x="5" y="7"/>
                  <a:pt x="5" y="8"/>
                  <a:pt x="6" y="8"/>
                </a:cubicBezTo>
                <a:cubicBezTo>
                  <a:pt x="7" y="9"/>
                  <a:pt x="8" y="9"/>
                  <a:pt x="9" y="9"/>
                </a:cubicBezTo>
                <a:cubicBezTo>
                  <a:pt x="10" y="10"/>
                  <a:pt x="11" y="10"/>
                  <a:pt x="11" y="11"/>
                </a:cubicBezTo>
                <a:cubicBezTo>
                  <a:pt x="11" y="12"/>
                  <a:pt x="11" y="13"/>
                  <a:pt x="11" y="13"/>
                </a:cubicBezTo>
                <a:cubicBezTo>
                  <a:pt x="11" y="14"/>
                  <a:pt x="12" y="15"/>
                  <a:pt x="12" y="15"/>
                </a:cubicBezTo>
                <a:cubicBezTo>
                  <a:pt x="13" y="15"/>
                  <a:pt x="12" y="14"/>
                  <a:pt x="12" y="13"/>
                </a:cubicBezTo>
                <a:cubicBezTo>
                  <a:pt x="12" y="13"/>
                  <a:pt x="11" y="12"/>
                  <a:pt x="12" y="12"/>
                </a:cubicBezTo>
                <a:cubicBezTo>
                  <a:pt x="12" y="12"/>
                  <a:pt x="12" y="13"/>
                  <a:pt x="13" y="13"/>
                </a:cubicBezTo>
                <a:cubicBezTo>
                  <a:pt x="14" y="14"/>
                  <a:pt x="14" y="15"/>
                  <a:pt x="14" y="16"/>
                </a:cubicBezTo>
                <a:cubicBezTo>
                  <a:pt x="14" y="16"/>
                  <a:pt x="14" y="15"/>
                  <a:pt x="14" y="15"/>
                </a:cubicBezTo>
                <a:cubicBezTo>
                  <a:pt x="15" y="15"/>
                  <a:pt x="15" y="15"/>
                  <a:pt x="15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2"/>
                  <a:pt x="16" y="12"/>
                  <a:pt x="16" y="12"/>
                </a:cubicBezTo>
                <a:cubicBezTo>
                  <a:pt x="16" y="11"/>
                  <a:pt x="15" y="11"/>
                  <a:pt x="15" y="10"/>
                </a:cubicBezTo>
                <a:cubicBezTo>
                  <a:pt x="15" y="10"/>
                  <a:pt x="16" y="9"/>
                  <a:pt x="16" y="8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4" name="Freeform 1261"/>
          <p:cNvSpPr>
            <a:spLocks/>
          </p:cNvSpPr>
          <p:nvPr/>
        </p:nvSpPr>
        <p:spPr bwMode="auto">
          <a:xfrm>
            <a:off x="3389313" y="4206875"/>
            <a:ext cx="312737" cy="444500"/>
          </a:xfrm>
          <a:custGeom>
            <a:avLst/>
            <a:gdLst>
              <a:gd name="T0" fmla="*/ 301028571 w 57"/>
              <a:gd name="T1" fmla="*/ 692629688 h 81"/>
              <a:gd name="T2" fmla="*/ 361238743 w 57"/>
              <a:gd name="T3" fmla="*/ 542059486 h 81"/>
              <a:gd name="T4" fmla="*/ 451542899 w 57"/>
              <a:gd name="T5" fmla="*/ 421600031 h 81"/>
              <a:gd name="T6" fmla="*/ 571957585 w 57"/>
              <a:gd name="T7" fmla="*/ 240913507 h 81"/>
              <a:gd name="T8" fmla="*/ 692372271 w 57"/>
              <a:gd name="T9" fmla="*/ 210802759 h 81"/>
              <a:gd name="T10" fmla="*/ 872986242 w 57"/>
              <a:gd name="T11" fmla="*/ 150570245 h 81"/>
              <a:gd name="T12" fmla="*/ 1023505971 w 57"/>
              <a:gd name="T13" fmla="*/ 60227005 h 81"/>
              <a:gd name="T14" fmla="*/ 1143915170 w 57"/>
              <a:gd name="T15" fmla="*/ 60227005 h 81"/>
              <a:gd name="T16" fmla="*/ 963295884 w 57"/>
              <a:gd name="T17" fmla="*/ 210802759 h 81"/>
              <a:gd name="T18" fmla="*/ 782676599 w 57"/>
              <a:gd name="T19" fmla="*/ 481827015 h 81"/>
              <a:gd name="T20" fmla="*/ 903091285 w 57"/>
              <a:gd name="T21" fmla="*/ 511943250 h 81"/>
              <a:gd name="T22" fmla="*/ 963295884 w 57"/>
              <a:gd name="T23" fmla="*/ 752856843 h 81"/>
              <a:gd name="T24" fmla="*/ 1143915170 w 57"/>
              <a:gd name="T25" fmla="*/ 782973079 h 81"/>
              <a:gd name="T26" fmla="*/ 1264329856 w 57"/>
              <a:gd name="T27" fmla="*/ 813089314 h 81"/>
              <a:gd name="T28" fmla="*/ 1414844099 w 57"/>
              <a:gd name="T29" fmla="*/ 933543281 h 81"/>
              <a:gd name="T30" fmla="*/ 1625563284 w 57"/>
              <a:gd name="T31" fmla="*/ 933543281 h 81"/>
              <a:gd name="T32" fmla="*/ 1595458241 w 57"/>
              <a:gd name="T33" fmla="*/ 1084118972 h 81"/>
              <a:gd name="T34" fmla="*/ 1595458241 w 57"/>
              <a:gd name="T35" fmla="*/ 1264799922 h 81"/>
              <a:gd name="T36" fmla="*/ 1565358684 w 57"/>
              <a:gd name="T37" fmla="*/ 1415375612 h 81"/>
              <a:gd name="T38" fmla="*/ 1715872927 w 57"/>
              <a:gd name="T39" fmla="*/ 1626173141 h 81"/>
              <a:gd name="T40" fmla="*/ 1595458241 w 57"/>
              <a:gd name="T41" fmla="*/ 1505719174 h 81"/>
              <a:gd name="T42" fmla="*/ 1505154084 w 57"/>
              <a:gd name="T43" fmla="*/ 1565946158 h 81"/>
              <a:gd name="T44" fmla="*/ 1354634012 w 57"/>
              <a:gd name="T45" fmla="*/ 1656289377 h 81"/>
              <a:gd name="T46" fmla="*/ 1294429413 w 57"/>
              <a:gd name="T47" fmla="*/ 1716516360 h 81"/>
              <a:gd name="T48" fmla="*/ 1324534456 w 57"/>
              <a:gd name="T49" fmla="*/ 1927319034 h 81"/>
              <a:gd name="T50" fmla="*/ 1294429413 w 57"/>
              <a:gd name="T51" fmla="*/ 2147483647 h 81"/>
              <a:gd name="T52" fmla="*/ 1234224813 w 57"/>
              <a:gd name="T53" fmla="*/ 2147483647 h 81"/>
              <a:gd name="T54" fmla="*/ 1234224813 w 57"/>
              <a:gd name="T55" fmla="*/ 2147483647 h 81"/>
              <a:gd name="T56" fmla="*/ 1083710570 w 57"/>
              <a:gd name="T57" fmla="*/ 2147483647 h 81"/>
              <a:gd name="T58" fmla="*/ 872986242 w 57"/>
              <a:gd name="T59" fmla="*/ 2147483647 h 81"/>
              <a:gd name="T60" fmla="*/ 812781642 w 57"/>
              <a:gd name="T61" fmla="*/ 2077889236 h 81"/>
              <a:gd name="T62" fmla="*/ 662267228 w 57"/>
              <a:gd name="T63" fmla="*/ 1987546017 h 81"/>
              <a:gd name="T64" fmla="*/ 541852542 w 57"/>
              <a:gd name="T65" fmla="*/ 1836975815 h 81"/>
              <a:gd name="T66" fmla="*/ 361238743 w 57"/>
              <a:gd name="T67" fmla="*/ 1746632596 h 81"/>
              <a:gd name="T68" fmla="*/ 240823971 w 57"/>
              <a:gd name="T69" fmla="*/ 1746632596 h 81"/>
              <a:gd name="T70" fmla="*/ 120414729 w 57"/>
              <a:gd name="T71" fmla="*/ 1686405612 h 81"/>
              <a:gd name="T72" fmla="*/ 0 w 57"/>
              <a:gd name="T73" fmla="*/ 1565946158 h 81"/>
              <a:gd name="T74" fmla="*/ 30105054 w 57"/>
              <a:gd name="T75" fmla="*/ 1505719174 h 81"/>
              <a:gd name="T76" fmla="*/ 180619371 w 57"/>
              <a:gd name="T77" fmla="*/ 1415375612 h 81"/>
              <a:gd name="T78" fmla="*/ 270929014 w 57"/>
              <a:gd name="T79" fmla="*/ 1264799922 h 81"/>
              <a:gd name="T80" fmla="*/ 180619371 w 57"/>
              <a:gd name="T81" fmla="*/ 1174462191 h 81"/>
              <a:gd name="T82" fmla="*/ 180619371 w 57"/>
              <a:gd name="T83" fmla="*/ 1023886500 h 81"/>
              <a:gd name="T84" fmla="*/ 240823971 w 57"/>
              <a:gd name="T85" fmla="*/ 873316298 h 81"/>
              <a:gd name="T86" fmla="*/ 150514285 w 57"/>
              <a:gd name="T87" fmla="*/ 752856843 h 81"/>
              <a:gd name="T88" fmla="*/ 240823971 w 57"/>
              <a:gd name="T89" fmla="*/ 632402705 h 8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7"/>
              <a:gd name="T136" fmla="*/ 0 h 81"/>
              <a:gd name="T137" fmla="*/ 57 w 57"/>
              <a:gd name="T138" fmla="*/ 81 h 8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7" h="81">
                <a:moveTo>
                  <a:pt x="8" y="19"/>
                </a:moveTo>
                <a:cubicBezTo>
                  <a:pt x="8" y="20"/>
                  <a:pt x="9" y="21"/>
                  <a:pt x="10" y="21"/>
                </a:cubicBezTo>
                <a:cubicBezTo>
                  <a:pt x="10" y="22"/>
                  <a:pt x="9" y="22"/>
                  <a:pt x="10" y="23"/>
                </a:cubicBezTo>
                <a:cubicBezTo>
                  <a:pt x="10" y="23"/>
                  <a:pt x="11" y="23"/>
                  <a:pt x="11" y="23"/>
                </a:cubicBezTo>
                <a:cubicBezTo>
                  <a:pt x="11" y="22"/>
                  <a:pt x="10" y="21"/>
                  <a:pt x="10" y="20"/>
                </a:cubicBezTo>
                <a:cubicBezTo>
                  <a:pt x="11" y="19"/>
                  <a:pt x="12" y="19"/>
                  <a:pt x="12" y="18"/>
                </a:cubicBezTo>
                <a:cubicBezTo>
                  <a:pt x="13" y="17"/>
                  <a:pt x="13" y="16"/>
                  <a:pt x="14" y="16"/>
                </a:cubicBezTo>
                <a:cubicBezTo>
                  <a:pt x="15" y="15"/>
                  <a:pt x="15" y="16"/>
                  <a:pt x="16" y="15"/>
                </a:cubicBezTo>
                <a:cubicBezTo>
                  <a:pt x="16" y="15"/>
                  <a:pt x="15" y="14"/>
                  <a:pt x="15" y="14"/>
                </a:cubicBezTo>
                <a:cubicBezTo>
                  <a:pt x="16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9"/>
                  <a:pt x="18" y="9"/>
                  <a:pt x="19" y="8"/>
                </a:cubicBezTo>
                <a:cubicBezTo>
                  <a:pt x="20" y="8"/>
                  <a:pt x="20" y="7"/>
                  <a:pt x="21" y="7"/>
                </a:cubicBezTo>
                <a:cubicBezTo>
                  <a:pt x="22" y="7"/>
                  <a:pt x="22" y="8"/>
                  <a:pt x="22" y="8"/>
                </a:cubicBezTo>
                <a:cubicBezTo>
                  <a:pt x="23" y="8"/>
                  <a:pt x="23" y="8"/>
                  <a:pt x="23" y="7"/>
                </a:cubicBezTo>
                <a:cubicBezTo>
                  <a:pt x="23" y="7"/>
                  <a:pt x="23" y="6"/>
                  <a:pt x="24" y="5"/>
                </a:cubicBezTo>
                <a:cubicBezTo>
                  <a:pt x="25" y="5"/>
                  <a:pt x="26" y="6"/>
                  <a:pt x="26" y="6"/>
                </a:cubicBezTo>
                <a:cubicBezTo>
                  <a:pt x="28" y="6"/>
                  <a:pt x="29" y="5"/>
                  <a:pt x="29" y="5"/>
                </a:cubicBezTo>
                <a:cubicBezTo>
                  <a:pt x="31" y="4"/>
                  <a:pt x="32" y="4"/>
                  <a:pt x="33" y="3"/>
                </a:cubicBezTo>
                <a:cubicBezTo>
                  <a:pt x="33" y="2"/>
                  <a:pt x="32" y="1"/>
                  <a:pt x="33" y="1"/>
                </a:cubicBezTo>
                <a:cubicBezTo>
                  <a:pt x="33" y="1"/>
                  <a:pt x="34" y="2"/>
                  <a:pt x="34" y="2"/>
                </a:cubicBezTo>
                <a:cubicBezTo>
                  <a:pt x="35" y="1"/>
                  <a:pt x="35" y="0"/>
                  <a:pt x="36" y="0"/>
                </a:cubicBezTo>
                <a:cubicBezTo>
                  <a:pt x="36" y="0"/>
                  <a:pt x="37" y="0"/>
                  <a:pt x="37" y="0"/>
                </a:cubicBezTo>
                <a:cubicBezTo>
                  <a:pt x="38" y="1"/>
                  <a:pt x="38" y="2"/>
                  <a:pt x="38" y="2"/>
                </a:cubicBezTo>
                <a:cubicBezTo>
                  <a:pt x="38" y="3"/>
                  <a:pt x="37" y="2"/>
                  <a:pt x="37" y="3"/>
                </a:cubicBezTo>
                <a:cubicBezTo>
                  <a:pt x="36" y="3"/>
                  <a:pt x="34" y="3"/>
                  <a:pt x="33" y="4"/>
                </a:cubicBezTo>
                <a:cubicBezTo>
                  <a:pt x="32" y="5"/>
                  <a:pt x="32" y="6"/>
                  <a:pt x="32" y="7"/>
                </a:cubicBezTo>
                <a:cubicBezTo>
                  <a:pt x="31" y="8"/>
                  <a:pt x="30" y="9"/>
                  <a:pt x="29" y="10"/>
                </a:cubicBezTo>
                <a:cubicBezTo>
                  <a:pt x="29" y="11"/>
                  <a:pt x="29" y="12"/>
                  <a:pt x="29" y="13"/>
                </a:cubicBezTo>
                <a:cubicBezTo>
                  <a:pt x="28" y="14"/>
                  <a:pt x="27" y="15"/>
                  <a:pt x="26" y="16"/>
                </a:cubicBezTo>
                <a:cubicBezTo>
                  <a:pt x="26" y="17"/>
                  <a:pt x="27" y="17"/>
                  <a:pt x="27" y="17"/>
                </a:cubicBezTo>
                <a:cubicBezTo>
                  <a:pt x="28" y="17"/>
                  <a:pt x="28" y="16"/>
                  <a:pt x="28" y="16"/>
                </a:cubicBezTo>
                <a:cubicBezTo>
                  <a:pt x="29" y="16"/>
                  <a:pt x="29" y="16"/>
                  <a:pt x="30" y="17"/>
                </a:cubicBezTo>
                <a:cubicBezTo>
                  <a:pt x="31" y="17"/>
                  <a:pt x="31" y="18"/>
                  <a:pt x="31" y="20"/>
                </a:cubicBezTo>
                <a:cubicBezTo>
                  <a:pt x="32" y="21"/>
                  <a:pt x="31" y="22"/>
                  <a:pt x="31" y="23"/>
                </a:cubicBezTo>
                <a:cubicBezTo>
                  <a:pt x="31" y="24"/>
                  <a:pt x="32" y="25"/>
                  <a:pt x="32" y="25"/>
                </a:cubicBezTo>
                <a:cubicBezTo>
                  <a:pt x="32" y="26"/>
                  <a:pt x="32" y="26"/>
                  <a:pt x="33" y="26"/>
                </a:cubicBezTo>
                <a:cubicBezTo>
                  <a:pt x="34" y="26"/>
                  <a:pt x="35" y="26"/>
                  <a:pt x="36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9" y="26"/>
                  <a:pt x="40" y="26"/>
                </a:cubicBezTo>
                <a:cubicBezTo>
                  <a:pt x="40" y="26"/>
                  <a:pt x="40" y="27"/>
                  <a:pt x="40" y="27"/>
                </a:cubicBezTo>
                <a:cubicBezTo>
                  <a:pt x="41" y="27"/>
                  <a:pt x="42" y="27"/>
                  <a:pt x="42" y="27"/>
                </a:cubicBezTo>
                <a:cubicBezTo>
                  <a:pt x="43" y="28"/>
                  <a:pt x="44" y="30"/>
                  <a:pt x="45" y="31"/>
                </a:cubicBezTo>
                <a:cubicBezTo>
                  <a:pt x="46" y="31"/>
                  <a:pt x="46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8" y="31"/>
                  <a:pt x="49" y="31"/>
                  <a:pt x="49" y="31"/>
                </a:cubicBezTo>
                <a:cubicBezTo>
                  <a:pt x="51" y="31"/>
                  <a:pt x="52" y="30"/>
                  <a:pt x="53" y="30"/>
                </a:cubicBezTo>
                <a:cubicBezTo>
                  <a:pt x="53" y="30"/>
                  <a:pt x="54" y="30"/>
                  <a:pt x="54" y="31"/>
                </a:cubicBezTo>
                <a:cubicBezTo>
                  <a:pt x="55" y="32"/>
                  <a:pt x="55" y="33"/>
                  <a:pt x="54" y="34"/>
                </a:cubicBezTo>
                <a:cubicBezTo>
                  <a:pt x="54" y="34"/>
                  <a:pt x="53" y="34"/>
                  <a:pt x="53" y="35"/>
                </a:cubicBezTo>
                <a:cubicBezTo>
                  <a:pt x="52" y="35"/>
                  <a:pt x="53" y="36"/>
                  <a:pt x="53" y="36"/>
                </a:cubicBezTo>
                <a:cubicBezTo>
                  <a:pt x="53" y="37"/>
                  <a:pt x="52" y="37"/>
                  <a:pt x="52" y="38"/>
                </a:cubicBezTo>
                <a:cubicBezTo>
                  <a:pt x="52" y="39"/>
                  <a:pt x="53" y="39"/>
                  <a:pt x="53" y="40"/>
                </a:cubicBezTo>
                <a:cubicBezTo>
                  <a:pt x="54" y="41"/>
                  <a:pt x="53" y="41"/>
                  <a:pt x="53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5" y="43"/>
                  <a:pt x="55" y="44"/>
                  <a:pt x="54" y="44"/>
                </a:cubicBezTo>
                <a:cubicBezTo>
                  <a:pt x="54" y="45"/>
                  <a:pt x="52" y="46"/>
                  <a:pt x="52" y="47"/>
                </a:cubicBezTo>
                <a:cubicBezTo>
                  <a:pt x="52" y="47"/>
                  <a:pt x="53" y="47"/>
                  <a:pt x="54" y="48"/>
                </a:cubicBezTo>
                <a:cubicBezTo>
                  <a:pt x="55" y="48"/>
                  <a:pt x="55" y="49"/>
                  <a:pt x="55" y="49"/>
                </a:cubicBezTo>
                <a:cubicBezTo>
                  <a:pt x="56" y="51"/>
                  <a:pt x="56" y="52"/>
                  <a:pt x="57" y="54"/>
                </a:cubicBezTo>
                <a:cubicBezTo>
                  <a:pt x="56" y="54"/>
                  <a:pt x="56" y="55"/>
                  <a:pt x="56" y="55"/>
                </a:cubicBezTo>
                <a:cubicBezTo>
                  <a:pt x="55" y="54"/>
                  <a:pt x="55" y="52"/>
                  <a:pt x="54" y="51"/>
                </a:cubicBezTo>
                <a:cubicBezTo>
                  <a:pt x="54" y="51"/>
                  <a:pt x="54" y="50"/>
                  <a:pt x="53" y="50"/>
                </a:cubicBezTo>
                <a:cubicBezTo>
                  <a:pt x="53" y="50"/>
                  <a:pt x="53" y="51"/>
                  <a:pt x="52" y="52"/>
                </a:cubicBezTo>
                <a:cubicBezTo>
                  <a:pt x="52" y="51"/>
                  <a:pt x="51" y="51"/>
                  <a:pt x="51" y="51"/>
                </a:cubicBezTo>
                <a:cubicBezTo>
                  <a:pt x="50" y="51"/>
                  <a:pt x="50" y="51"/>
                  <a:pt x="50" y="52"/>
                </a:cubicBezTo>
                <a:cubicBezTo>
                  <a:pt x="48" y="52"/>
                  <a:pt x="46" y="52"/>
                  <a:pt x="44" y="52"/>
                </a:cubicBezTo>
                <a:cubicBezTo>
                  <a:pt x="44" y="53"/>
                  <a:pt x="44" y="54"/>
                  <a:pt x="44" y="55"/>
                </a:cubicBezTo>
                <a:cubicBezTo>
                  <a:pt x="44" y="55"/>
                  <a:pt x="45" y="54"/>
                  <a:pt x="45" y="55"/>
                </a:cubicBezTo>
                <a:cubicBezTo>
                  <a:pt x="46" y="55"/>
                  <a:pt x="46" y="55"/>
                  <a:pt x="46" y="56"/>
                </a:cubicBezTo>
                <a:cubicBezTo>
                  <a:pt x="46" y="56"/>
                  <a:pt x="46" y="57"/>
                  <a:pt x="46" y="57"/>
                </a:cubicBezTo>
                <a:cubicBezTo>
                  <a:pt x="45" y="57"/>
                  <a:pt x="44" y="57"/>
                  <a:pt x="43" y="57"/>
                </a:cubicBezTo>
                <a:cubicBezTo>
                  <a:pt x="43" y="57"/>
                  <a:pt x="43" y="57"/>
                  <a:pt x="42" y="57"/>
                </a:cubicBezTo>
                <a:cubicBezTo>
                  <a:pt x="42" y="59"/>
                  <a:pt x="42" y="61"/>
                  <a:pt x="42" y="63"/>
                </a:cubicBezTo>
                <a:cubicBezTo>
                  <a:pt x="43" y="63"/>
                  <a:pt x="43" y="63"/>
                  <a:pt x="44" y="64"/>
                </a:cubicBezTo>
                <a:cubicBezTo>
                  <a:pt x="44" y="64"/>
                  <a:pt x="45" y="65"/>
                  <a:pt x="46" y="65"/>
                </a:cubicBezTo>
                <a:cubicBezTo>
                  <a:pt x="46" y="66"/>
                  <a:pt x="46" y="67"/>
                  <a:pt x="45" y="68"/>
                </a:cubicBezTo>
                <a:cubicBezTo>
                  <a:pt x="44" y="72"/>
                  <a:pt x="44" y="77"/>
                  <a:pt x="43" y="81"/>
                </a:cubicBezTo>
                <a:cubicBezTo>
                  <a:pt x="43" y="81"/>
                  <a:pt x="43" y="80"/>
                  <a:pt x="43" y="80"/>
                </a:cubicBezTo>
                <a:cubicBezTo>
                  <a:pt x="42" y="79"/>
                  <a:pt x="41" y="79"/>
                  <a:pt x="41" y="79"/>
                </a:cubicBezTo>
                <a:cubicBezTo>
                  <a:pt x="41" y="78"/>
                  <a:pt x="42" y="78"/>
                  <a:pt x="41" y="78"/>
                </a:cubicBezTo>
                <a:cubicBezTo>
                  <a:pt x="41" y="78"/>
                  <a:pt x="40" y="78"/>
                  <a:pt x="40" y="78"/>
                </a:cubicBezTo>
                <a:cubicBezTo>
                  <a:pt x="40" y="76"/>
                  <a:pt x="42" y="75"/>
                  <a:pt x="42" y="73"/>
                </a:cubicBezTo>
                <a:cubicBezTo>
                  <a:pt x="42" y="72"/>
                  <a:pt x="41" y="73"/>
                  <a:pt x="41" y="73"/>
                </a:cubicBezTo>
                <a:cubicBezTo>
                  <a:pt x="40" y="72"/>
                  <a:pt x="41" y="72"/>
                  <a:pt x="41" y="71"/>
                </a:cubicBezTo>
                <a:cubicBezTo>
                  <a:pt x="40" y="71"/>
                  <a:pt x="39" y="71"/>
                  <a:pt x="38" y="71"/>
                </a:cubicBezTo>
                <a:cubicBezTo>
                  <a:pt x="37" y="71"/>
                  <a:pt x="37" y="72"/>
                  <a:pt x="36" y="72"/>
                </a:cubicBezTo>
                <a:cubicBezTo>
                  <a:pt x="35" y="72"/>
                  <a:pt x="35" y="71"/>
                  <a:pt x="34" y="71"/>
                </a:cubicBezTo>
                <a:cubicBezTo>
                  <a:pt x="33" y="71"/>
                  <a:pt x="32" y="72"/>
                  <a:pt x="32" y="72"/>
                </a:cubicBezTo>
                <a:cubicBezTo>
                  <a:pt x="31" y="72"/>
                  <a:pt x="30" y="72"/>
                  <a:pt x="29" y="72"/>
                </a:cubicBezTo>
                <a:cubicBezTo>
                  <a:pt x="28" y="72"/>
                  <a:pt x="27" y="72"/>
                  <a:pt x="27" y="71"/>
                </a:cubicBezTo>
                <a:cubicBezTo>
                  <a:pt x="26" y="71"/>
                  <a:pt x="27" y="70"/>
                  <a:pt x="27" y="70"/>
                </a:cubicBezTo>
                <a:cubicBezTo>
                  <a:pt x="28" y="69"/>
                  <a:pt x="28" y="69"/>
                  <a:pt x="27" y="69"/>
                </a:cubicBezTo>
                <a:cubicBezTo>
                  <a:pt x="27" y="68"/>
                  <a:pt x="26" y="69"/>
                  <a:pt x="26" y="69"/>
                </a:cubicBezTo>
                <a:cubicBezTo>
                  <a:pt x="26" y="68"/>
                  <a:pt x="25" y="67"/>
                  <a:pt x="25" y="67"/>
                </a:cubicBezTo>
                <a:cubicBezTo>
                  <a:pt x="24" y="66"/>
                  <a:pt x="23" y="66"/>
                  <a:pt x="22" y="66"/>
                </a:cubicBezTo>
                <a:cubicBezTo>
                  <a:pt x="21" y="65"/>
                  <a:pt x="22" y="64"/>
                  <a:pt x="21" y="64"/>
                </a:cubicBezTo>
                <a:cubicBezTo>
                  <a:pt x="20" y="63"/>
                  <a:pt x="20" y="62"/>
                  <a:pt x="19" y="62"/>
                </a:cubicBezTo>
                <a:cubicBezTo>
                  <a:pt x="18" y="61"/>
                  <a:pt x="18" y="61"/>
                  <a:pt x="18" y="61"/>
                </a:cubicBezTo>
                <a:cubicBezTo>
                  <a:pt x="17" y="60"/>
                  <a:pt x="17" y="60"/>
                  <a:pt x="16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8" y="58"/>
                  <a:pt x="8" y="58"/>
                  <a:pt x="8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6" y="57"/>
                  <a:pt x="6" y="57"/>
                  <a:pt x="6" y="57"/>
                </a:cubicBezTo>
                <a:cubicBezTo>
                  <a:pt x="4" y="56"/>
                  <a:pt x="4" y="56"/>
                  <a:pt x="4" y="56"/>
                </a:cubicBezTo>
                <a:cubicBezTo>
                  <a:pt x="3" y="55"/>
                  <a:pt x="3" y="55"/>
                  <a:pt x="3" y="5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3"/>
                  <a:pt x="0" y="53"/>
                  <a:pt x="0" y="52"/>
                </a:cubicBezTo>
                <a:cubicBezTo>
                  <a:pt x="0" y="52"/>
                  <a:pt x="1" y="53"/>
                  <a:pt x="2" y="52"/>
                </a:cubicBezTo>
                <a:cubicBezTo>
                  <a:pt x="2" y="52"/>
                  <a:pt x="2" y="51"/>
                  <a:pt x="2" y="51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49"/>
                  <a:pt x="1" y="48"/>
                  <a:pt x="2" y="48"/>
                </a:cubicBezTo>
                <a:cubicBezTo>
                  <a:pt x="2" y="48"/>
                  <a:pt x="3" y="48"/>
                  <a:pt x="4" y="48"/>
                </a:cubicBezTo>
                <a:cubicBezTo>
                  <a:pt x="5" y="48"/>
                  <a:pt x="5" y="48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5"/>
                  <a:pt x="7" y="44"/>
                  <a:pt x="8" y="43"/>
                </a:cubicBezTo>
                <a:cubicBezTo>
                  <a:pt x="8" y="43"/>
                  <a:pt x="9" y="43"/>
                  <a:pt x="9" y="42"/>
                </a:cubicBezTo>
                <a:cubicBezTo>
                  <a:pt x="9" y="42"/>
                  <a:pt x="9" y="41"/>
                  <a:pt x="8" y="41"/>
                </a:cubicBezTo>
                <a:cubicBezTo>
                  <a:pt x="8" y="41"/>
                  <a:pt x="8" y="42"/>
                  <a:pt x="7" y="42"/>
                </a:cubicBezTo>
                <a:cubicBezTo>
                  <a:pt x="6" y="41"/>
                  <a:pt x="6" y="40"/>
                  <a:pt x="6" y="39"/>
                </a:cubicBezTo>
                <a:cubicBezTo>
                  <a:pt x="6" y="39"/>
                  <a:pt x="7" y="38"/>
                  <a:pt x="8" y="38"/>
                </a:cubicBezTo>
                <a:cubicBezTo>
                  <a:pt x="8" y="37"/>
                  <a:pt x="7" y="36"/>
                  <a:pt x="7" y="35"/>
                </a:cubicBezTo>
                <a:cubicBezTo>
                  <a:pt x="7" y="35"/>
                  <a:pt x="6" y="34"/>
                  <a:pt x="6" y="34"/>
                </a:cubicBezTo>
                <a:cubicBezTo>
                  <a:pt x="6" y="33"/>
                  <a:pt x="8" y="33"/>
                  <a:pt x="8" y="33"/>
                </a:cubicBezTo>
                <a:cubicBezTo>
                  <a:pt x="9" y="32"/>
                  <a:pt x="7" y="32"/>
                  <a:pt x="7" y="31"/>
                </a:cubicBezTo>
                <a:cubicBezTo>
                  <a:pt x="7" y="30"/>
                  <a:pt x="8" y="30"/>
                  <a:pt x="8" y="29"/>
                </a:cubicBezTo>
                <a:cubicBezTo>
                  <a:pt x="7" y="29"/>
                  <a:pt x="6" y="29"/>
                  <a:pt x="6" y="28"/>
                </a:cubicBezTo>
                <a:cubicBezTo>
                  <a:pt x="6" y="27"/>
                  <a:pt x="7" y="27"/>
                  <a:pt x="6" y="26"/>
                </a:cubicBezTo>
                <a:cubicBezTo>
                  <a:pt x="6" y="26"/>
                  <a:pt x="5" y="26"/>
                  <a:pt x="5" y="25"/>
                </a:cubicBezTo>
                <a:cubicBezTo>
                  <a:pt x="5" y="25"/>
                  <a:pt x="6" y="24"/>
                  <a:pt x="6" y="24"/>
                </a:cubicBezTo>
                <a:cubicBezTo>
                  <a:pt x="6" y="23"/>
                  <a:pt x="7" y="24"/>
                  <a:pt x="7" y="24"/>
                </a:cubicBezTo>
                <a:cubicBezTo>
                  <a:pt x="8" y="23"/>
                  <a:pt x="8" y="22"/>
                  <a:pt x="8" y="21"/>
                </a:cubicBezTo>
                <a:cubicBezTo>
                  <a:pt x="8" y="21"/>
                  <a:pt x="7" y="20"/>
                  <a:pt x="7" y="20"/>
                </a:cubicBezTo>
                <a:cubicBezTo>
                  <a:pt x="7" y="19"/>
                  <a:pt x="7" y="19"/>
                  <a:pt x="8" y="19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5" name="Freeform 1262"/>
          <p:cNvSpPr>
            <a:spLocks/>
          </p:cNvSpPr>
          <p:nvPr/>
        </p:nvSpPr>
        <p:spPr bwMode="auto">
          <a:xfrm>
            <a:off x="2087563" y="2278063"/>
            <a:ext cx="2014537" cy="1055687"/>
          </a:xfrm>
          <a:custGeom>
            <a:avLst/>
            <a:gdLst>
              <a:gd name="T0" fmla="*/ 2147483647 w 367"/>
              <a:gd name="T1" fmla="*/ 2147483647 h 192"/>
              <a:gd name="T2" fmla="*/ 2147483647 w 367"/>
              <a:gd name="T3" fmla="*/ 2147483647 h 192"/>
              <a:gd name="T4" fmla="*/ 2147483647 w 367"/>
              <a:gd name="T5" fmla="*/ 2147483647 h 192"/>
              <a:gd name="T6" fmla="*/ 2147483647 w 367"/>
              <a:gd name="T7" fmla="*/ 2147483647 h 192"/>
              <a:gd name="T8" fmla="*/ 2147483647 w 367"/>
              <a:gd name="T9" fmla="*/ 2147483647 h 192"/>
              <a:gd name="T10" fmla="*/ 2147483647 w 367"/>
              <a:gd name="T11" fmla="*/ 2147483647 h 192"/>
              <a:gd name="T12" fmla="*/ 2147483647 w 367"/>
              <a:gd name="T13" fmla="*/ 2147483647 h 192"/>
              <a:gd name="T14" fmla="*/ 2147483647 w 367"/>
              <a:gd name="T15" fmla="*/ 2147483647 h 192"/>
              <a:gd name="T16" fmla="*/ 2147483647 w 367"/>
              <a:gd name="T17" fmla="*/ 2147483647 h 192"/>
              <a:gd name="T18" fmla="*/ 2147483647 w 367"/>
              <a:gd name="T19" fmla="*/ 2147483647 h 192"/>
              <a:gd name="T20" fmla="*/ 2147483647 w 367"/>
              <a:gd name="T21" fmla="*/ 2147483647 h 192"/>
              <a:gd name="T22" fmla="*/ 2147483647 w 367"/>
              <a:gd name="T23" fmla="*/ 2147483647 h 192"/>
              <a:gd name="T24" fmla="*/ 2147483647 w 367"/>
              <a:gd name="T25" fmla="*/ 2116245570 h 192"/>
              <a:gd name="T26" fmla="*/ 2147483647 w 367"/>
              <a:gd name="T27" fmla="*/ 2025549989 h 192"/>
              <a:gd name="T28" fmla="*/ 2147483647 w 367"/>
              <a:gd name="T29" fmla="*/ 2147483647 h 192"/>
              <a:gd name="T30" fmla="*/ 2147483647 w 367"/>
              <a:gd name="T31" fmla="*/ 2147483647 h 192"/>
              <a:gd name="T32" fmla="*/ 2147483647 w 367"/>
              <a:gd name="T33" fmla="*/ 2147483647 h 192"/>
              <a:gd name="T34" fmla="*/ 2147483647 w 367"/>
              <a:gd name="T35" fmla="*/ 2147483647 h 192"/>
              <a:gd name="T36" fmla="*/ 2147483647 w 367"/>
              <a:gd name="T37" fmla="*/ 2147483647 h 192"/>
              <a:gd name="T38" fmla="*/ 2147483647 w 367"/>
              <a:gd name="T39" fmla="*/ 2147483647 h 192"/>
              <a:gd name="T40" fmla="*/ 2147483647 w 367"/>
              <a:gd name="T41" fmla="*/ 2147483647 h 192"/>
              <a:gd name="T42" fmla="*/ 2147483647 w 367"/>
              <a:gd name="T43" fmla="*/ 2146481096 h 192"/>
              <a:gd name="T44" fmla="*/ 2147483647 w 367"/>
              <a:gd name="T45" fmla="*/ 1813923302 h 192"/>
              <a:gd name="T46" fmla="*/ 2147483647 w 367"/>
              <a:gd name="T47" fmla="*/ 1572066587 h 192"/>
              <a:gd name="T48" fmla="*/ 2147483647 w 367"/>
              <a:gd name="T49" fmla="*/ 1209283919 h 192"/>
              <a:gd name="T50" fmla="*/ 2147483647 w 367"/>
              <a:gd name="T51" fmla="*/ 1239513947 h 192"/>
              <a:gd name="T52" fmla="*/ 2147483647 w 367"/>
              <a:gd name="T53" fmla="*/ 725570489 h 192"/>
              <a:gd name="T54" fmla="*/ 2147483647 w 367"/>
              <a:gd name="T55" fmla="*/ 483713602 h 192"/>
              <a:gd name="T56" fmla="*/ 2147483647 w 367"/>
              <a:gd name="T57" fmla="*/ 1027892758 h 192"/>
              <a:gd name="T58" fmla="*/ 2147483647 w 367"/>
              <a:gd name="T59" fmla="*/ 695340290 h 192"/>
              <a:gd name="T60" fmla="*/ 2147483647 w 367"/>
              <a:gd name="T61" fmla="*/ 574409183 h 192"/>
              <a:gd name="T62" fmla="*/ 2147483647 w 367"/>
              <a:gd name="T63" fmla="*/ 181391248 h 192"/>
              <a:gd name="T64" fmla="*/ 2147483647 w 367"/>
              <a:gd name="T65" fmla="*/ 120931150 h 192"/>
              <a:gd name="T66" fmla="*/ 2147483647 w 367"/>
              <a:gd name="T67" fmla="*/ 544179155 h 192"/>
              <a:gd name="T68" fmla="*/ 2147483647 w 367"/>
              <a:gd name="T69" fmla="*/ 695340290 h 192"/>
              <a:gd name="T70" fmla="*/ 2147483647 w 367"/>
              <a:gd name="T71" fmla="*/ 1148818366 h 192"/>
              <a:gd name="T72" fmla="*/ 2147483647 w 367"/>
              <a:gd name="T73" fmla="*/ 816266070 h 192"/>
              <a:gd name="T74" fmla="*/ 2147483647 w 367"/>
              <a:gd name="T75" fmla="*/ 876731623 h 192"/>
              <a:gd name="T76" fmla="*/ 2147483647 w 367"/>
              <a:gd name="T77" fmla="*/ 755800517 h 192"/>
              <a:gd name="T78" fmla="*/ 2147483647 w 367"/>
              <a:gd name="T79" fmla="*/ 1058122785 h 192"/>
              <a:gd name="T80" fmla="*/ 2147483647 w 367"/>
              <a:gd name="T81" fmla="*/ 906961651 h 192"/>
              <a:gd name="T82" fmla="*/ 2147483647 w 367"/>
              <a:gd name="T83" fmla="*/ 574409183 h 192"/>
              <a:gd name="T84" fmla="*/ 2147483647 w 367"/>
              <a:gd name="T85" fmla="*/ 574409183 h 192"/>
              <a:gd name="T86" fmla="*/ 1958536200 w 367"/>
              <a:gd name="T87" fmla="*/ 604644709 h 192"/>
              <a:gd name="T88" fmla="*/ 2079062560 w 367"/>
              <a:gd name="T89" fmla="*/ 423248049 h 192"/>
              <a:gd name="T90" fmla="*/ 1024466171 w 367"/>
              <a:gd name="T91" fmla="*/ 634874736 h 192"/>
              <a:gd name="T92" fmla="*/ 271183024 w 367"/>
              <a:gd name="T93" fmla="*/ 2147483647 h 192"/>
              <a:gd name="T94" fmla="*/ 813549158 w 367"/>
              <a:gd name="T95" fmla="*/ 2147483647 h 192"/>
              <a:gd name="T96" fmla="*/ 1235383185 w 367"/>
              <a:gd name="T97" fmla="*/ 2147483647 h 192"/>
              <a:gd name="T98" fmla="*/ 1265518891 w 367"/>
              <a:gd name="T99" fmla="*/ 2147483647 h 192"/>
              <a:gd name="T100" fmla="*/ 1265518891 w 367"/>
              <a:gd name="T101" fmla="*/ 2147483647 h 192"/>
              <a:gd name="T102" fmla="*/ 1627092826 w 367"/>
              <a:gd name="T103" fmla="*/ 2147483647 h 192"/>
              <a:gd name="T104" fmla="*/ 2147483647 w 367"/>
              <a:gd name="T105" fmla="*/ 2147483647 h 192"/>
              <a:gd name="T106" fmla="*/ 2147483647 w 367"/>
              <a:gd name="T107" fmla="*/ 2147483647 h 192"/>
              <a:gd name="T108" fmla="*/ 2147483647 w 367"/>
              <a:gd name="T109" fmla="*/ 2147483647 h 192"/>
              <a:gd name="T110" fmla="*/ 2147483647 w 367"/>
              <a:gd name="T111" fmla="*/ 2147483647 h 192"/>
              <a:gd name="T112" fmla="*/ 2147483647 w 367"/>
              <a:gd name="T113" fmla="*/ 2147483647 h 192"/>
              <a:gd name="T114" fmla="*/ 2147483647 w 367"/>
              <a:gd name="T115" fmla="*/ 2147483647 h 192"/>
              <a:gd name="T116" fmla="*/ 2147483647 w 367"/>
              <a:gd name="T117" fmla="*/ 2147483647 h 192"/>
              <a:gd name="T118" fmla="*/ 2147483647 w 367"/>
              <a:gd name="T119" fmla="*/ 2147483647 h 1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67"/>
              <a:gd name="T181" fmla="*/ 0 h 192"/>
              <a:gd name="T182" fmla="*/ 367 w 367"/>
              <a:gd name="T183" fmla="*/ 192 h 19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67" h="192">
                <a:moveTo>
                  <a:pt x="271" y="177"/>
                </a:moveTo>
                <a:cubicBezTo>
                  <a:pt x="271" y="176"/>
                  <a:pt x="271" y="176"/>
                  <a:pt x="272" y="176"/>
                </a:cubicBezTo>
                <a:cubicBezTo>
                  <a:pt x="273" y="175"/>
                  <a:pt x="273" y="175"/>
                  <a:pt x="274" y="174"/>
                </a:cubicBezTo>
                <a:cubicBezTo>
                  <a:pt x="276" y="174"/>
                  <a:pt x="276" y="174"/>
                  <a:pt x="277" y="173"/>
                </a:cubicBezTo>
                <a:cubicBezTo>
                  <a:pt x="278" y="173"/>
                  <a:pt x="279" y="172"/>
                  <a:pt x="280" y="172"/>
                </a:cubicBezTo>
                <a:cubicBezTo>
                  <a:pt x="281" y="171"/>
                  <a:pt x="282" y="170"/>
                  <a:pt x="282" y="170"/>
                </a:cubicBezTo>
                <a:cubicBezTo>
                  <a:pt x="283" y="169"/>
                  <a:pt x="284" y="168"/>
                  <a:pt x="285" y="168"/>
                </a:cubicBezTo>
                <a:cubicBezTo>
                  <a:pt x="286" y="167"/>
                  <a:pt x="287" y="167"/>
                  <a:pt x="288" y="166"/>
                </a:cubicBezTo>
                <a:cubicBezTo>
                  <a:pt x="289" y="166"/>
                  <a:pt x="290" y="165"/>
                  <a:pt x="292" y="164"/>
                </a:cubicBezTo>
                <a:cubicBezTo>
                  <a:pt x="293" y="164"/>
                  <a:pt x="294" y="163"/>
                  <a:pt x="295" y="163"/>
                </a:cubicBezTo>
                <a:cubicBezTo>
                  <a:pt x="296" y="162"/>
                  <a:pt x="297" y="161"/>
                  <a:pt x="298" y="160"/>
                </a:cubicBezTo>
                <a:cubicBezTo>
                  <a:pt x="299" y="159"/>
                  <a:pt x="300" y="157"/>
                  <a:pt x="302" y="156"/>
                </a:cubicBezTo>
                <a:cubicBezTo>
                  <a:pt x="303" y="155"/>
                  <a:pt x="304" y="153"/>
                  <a:pt x="305" y="153"/>
                </a:cubicBezTo>
                <a:cubicBezTo>
                  <a:pt x="306" y="152"/>
                  <a:pt x="307" y="151"/>
                  <a:pt x="308" y="151"/>
                </a:cubicBezTo>
                <a:cubicBezTo>
                  <a:pt x="309" y="150"/>
                  <a:pt x="309" y="150"/>
                  <a:pt x="309" y="150"/>
                </a:cubicBezTo>
                <a:cubicBezTo>
                  <a:pt x="310" y="149"/>
                  <a:pt x="311" y="150"/>
                  <a:pt x="311" y="149"/>
                </a:cubicBezTo>
                <a:cubicBezTo>
                  <a:pt x="312" y="149"/>
                  <a:pt x="313" y="149"/>
                  <a:pt x="313" y="149"/>
                </a:cubicBezTo>
                <a:cubicBezTo>
                  <a:pt x="314" y="148"/>
                  <a:pt x="314" y="147"/>
                  <a:pt x="314" y="147"/>
                </a:cubicBezTo>
                <a:cubicBezTo>
                  <a:pt x="314" y="146"/>
                  <a:pt x="315" y="146"/>
                  <a:pt x="315" y="145"/>
                </a:cubicBezTo>
                <a:cubicBezTo>
                  <a:pt x="316" y="145"/>
                  <a:pt x="317" y="145"/>
                  <a:pt x="317" y="144"/>
                </a:cubicBezTo>
                <a:cubicBezTo>
                  <a:pt x="319" y="144"/>
                  <a:pt x="320" y="144"/>
                  <a:pt x="321" y="144"/>
                </a:cubicBezTo>
                <a:cubicBezTo>
                  <a:pt x="322" y="144"/>
                  <a:pt x="323" y="144"/>
                  <a:pt x="324" y="144"/>
                </a:cubicBezTo>
                <a:cubicBezTo>
                  <a:pt x="326" y="144"/>
                  <a:pt x="327" y="144"/>
                  <a:pt x="329" y="144"/>
                </a:cubicBezTo>
                <a:cubicBezTo>
                  <a:pt x="330" y="144"/>
                  <a:pt x="330" y="144"/>
                  <a:pt x="332" y="144"/>
                </a:cubicBezTo>
                <a:cubicBezTo>
                  <a:pt x="332" y="144"/>
                  <a:pt x="333" y="144"/>
                  <a:pt x="335" y="144"/>
                </a:cubicBezTo>
                <a:cubicBezTo>
                  <a:pt x="336" y="144"/>
                  <a:pt x="337" y="144"/>
                  <a:pt x="338" y="144"/>
                </a:cubicBezTo>
                <a:cubicBezTo>
                  <a:pt x="338" y="145"/>
                  <a:pt x="339" y="145"/>
                  <a:pt x="339" y="145"/>
                </a:cubicBezTo>
                <a:cubicBezTo>
                  <a:pt x="341" y="145"/>
                  <a:pt x="344" y="145"/>
                  <a:pt x="346" y="144"/>
                </a:cubicBezTo>
                <a:cubicBezTo>
                  <a:pt x="347" y="144"/>
                  <a:pt x="348" y="143"/>
                  <a:pt x="349" y="143"/>
                </a:cubicBezTo>
                <a:cubicBezTo>
                  <a:pt x="349" y="142"/>
                  <a:pt x="349" y="141"/>
                  <a:pt x="351" y="141"/>
                </a:cubicBezTo>
                <a:cubicBezTo>
                  <a:pt x="351" y="141"/>
                  <a:pt x="351" y="141"/>
                  <a:pt x="352" y="141"/>
                </a:cubicBezTo>
                <a:cubicBezTo>
                  <a:pt x="352" y="140"/>
                  <a:pt x="352" y="139"/>
                  <a:pt x="353" y="138"/>
                </a:cubicBezTo>
                <a:cubicBezTo>
                  <a:pt x="354" y="138"/>
                  <a:pt x="355" y="138"/>
                  <a:pt x="355" y="138"/>
                </a:cubicBezTo>
                <a:cubicBezTo>
                  <a:pt x="356" y="138"/>
                  <a:pt x="357" y="137"/>
                  <a:pt x="358" y="137"/>
                </a:cubicBezTo>
                <a:cubicBezTo>
                  <a:pt x="359" y="137"/>
                  <a:pt x="360" y="137"/>
                  <a:pt x="360" y="137"/>
                </a:cubicBezTo>
                <a:cubicBezTo>
                  <a:pt x="362" y="137"/>
                  <a:pt x="363" y="136"/>
                  <a:pt x="364" y="136"/>
                </a:cubicBezTo>
                <a:cubicBezTo>
                  <a:pt x="365" y="135"/>
                  <a:pt x="366" y="134"/>
                  <a:pt x="367" y="133"/>
                </a:cubicBezTo>
                <a:cubicBezTo>
                  <a:pt x="367" y="133"/>
                  <a:pt x="365" y="132"/>
                  <a:pt x="366" y="132"/>
                </a:cubicBezTo>
                <a:cubicBezTo>
                  <a:pt x="366" y="131"/>
                  <a:pt x="367" y="132"/>
                  <a:pt x="367" y="132"/>
                </a:cubicBezTo>
                <a:cubicBezTo>
                  <a:pt x="366" y="131"/>
                  <a:pt x="364" y="131"/>
                  <a:pt x="364" y="130"/>
                </a:cubicBezTo>
                <a:cubicBezTo>
                  <a:pt x="363" y="130"/>
                  <a:pt x="365" y="131"/>
                  <a:pt x="366" y="130"/>
                </a:cubicBezTo>
                <a:cubicBezTo>
                  <a:pt x="367" y="130"/>
                  <a:pt x="366" y="130"/>
                  <a:pt x="366" y="129"/>
                </a:cubicBezTo>
                <a:cubicBezTo>
                  <a:pt x="366" y="129"/>
                  <a:pt x="367" y="129"/>
                  <a:pt x="367" y="128"/>
                </a:cubicBezTo>
                <a:cubicBezTo>
                  <a:pt x="367" y="128"/>
                  <a:pt x="367" y="127"/>
                  <a:pt x="367" y="127"/>
                </a:cubicBezTo>
                <a:cubicBezTo>
                  <a:pt x="367" y="126"/>
                  <a:pt x="367" y="127"/>
                  <a:pt x="367" y="127"/>
                </a:cubicBezTo>
                <a:cubicBezTo>
                  <a:pt x="367" y="126"/>
                  <a:pt x="367" y="125"/>
                  <a:pt x="367" y="124"/>
                </a:cubicBezTo>
                <a:cubicBezTo>
                  <a:pt x="366" y="124"/>
                  <a:pt x="365" y="123"/>
                  <a:pt x="365" y="123"/>
                </a:cubicBezTo>
                <a:cubicBezTo>
                  <a:pt x="364" y="123"/>
                  <a:pt x="364" y="123"/>
                  <a:pt x="363" y="123"/>
                </a:cubicBezTo>
                <a:cubicBezTo>
                  <a:pt x="362" y="123"/>
                  <a:pt x="362" y="124"/>
                  <a:pt x="361" y="125"/>
                </a:cubicBezTo>
                <a:cubicBezTo>
                  <a:pt x="360" y="125"/>
                  <a:pt x="360" y="124"/>
                  <a:pt x="360" y="124"/>
                </a:cubicBezTo>
                <a:cubicBezTo>
                  <a:pt x="360" y="123"/>
                  <a:pt x="361" y="123"/>
                  <a:pt x="361" y="122"/>
                </a:cubicBezTo>
                <a:cubicBezTo>
                  <a:pt x="361" y="121"/>
                  <a:pt x="360" y="121"/>
                  <a:pt x="360" y="121"/>
                </a:cubicBezTo>
                <a:cubicBezTo>
                  <a:pt x="359" y="121"/>
                  <a:pt x="358" y="120"/>
                  <a:pt x="357" y="120"/>
                </a:cubicBezTo>
                <a:cubicBezTo>
                  <a:pt x="357" y="120"/>
                  <a:pt x="357" y="121"/>
                  <a:pt x="357" y="121"/>
                </a:cubicBezTo>
                <a:cubicBezTo>
                  <a:pt x="356" y="122"/>
                  <a:pt x="354" y="123"/>
                  <a:pt x="353" y="123"/>
                </a:cubicBezTo>
                <a:cubicBezTo>
                  <a:pt x="351" y="124"/>
                  <a:pt x="350" y="125"/>
                  <a:pt x="349" y="125"/>
                </a:cubicBezTo>
                <a:cubicBezTo>
                  <a:pt x="348" y="125"/>
                  <a:pt x="348" y="124"/>
                  <a:pt x="348" y="123"/>
                </a:cubicBezTo>
                <a:cubicBezTo>
                  <a:pt x="349" y="123"/>
                  <a:pt x="351" y="122"/>
                  <a:pt x="352" y="122"/>
                </a:cubicBezTo>
                <a:cubicBezTo>
                  <a:pt x="353" y="121"/>
                  <a:pt x="355" y="121"/>
                  <a:pt x="356" y="121"/>
                </a:cubicBezTo>
                <a:cubicBezTo>
                  <a:pt x="357" y="120"/>
                  <a:pt x="358" y="120"/>
                  <a:pt x="359" y="119"/>
                </a:cubicBezTo>
                <a:cubicBezTo>
                  <a:pt x="360" y="119"/>
                  <a:pt x="361" y="119"/>
                  <a:pt x="362" y="118"/>
                </a:cubicBezTo>
                <a:cubicBezTo>
                  <a:pt x="362" y="118"/>
                  <a:pt x="360" y="118"/>
                  <a:pt x="359" y="118"/>
                </a:cubicBezTo>
                <a:cubicBezTo>
                  <a:pt x="359" y="117"/>
                  <a:pt x="360" y="117"/>
                  <a:pt x="359" y="117"/>
                </a:cubicBezTo>
                <a:cubicBezTo>
                  <a:pt x="359" y="116"/>
                  <a:pt x="358" y="117"/>
                  <a:pt x="357" y="117"/>
                </a:cubicBezTo>
                <a:cubicBezTo>
                  <a:pt x="356" y="117"/>
                  <a:pt x="355" y="117"/>
                  <a:pt x="354" y="116"/>
                </a:cubicBezTo>
                <a:cubicBezTo>
                  <a:pt x="354" y="116"/>
                  <a:pt x="355" y="115"/>
                  <a:pt x="354" y="115"/>
                </a:cubicBezTo>
                <a:cubicBezTo>
                  <a:pt x="354" y="115"/>
                  <a:pt x="353" y="115"/>
                  <a:pt x="352" y="115"/>
                </a:cubicBezTo>
                <a:cubicBezTo>
                  <a:pt x="352" y="115"/>
                  <a:pt x="352" y="114"/>
                  <a:pt x="351" y="114"/>
                </a:cubicBezTo>
                <a:cubicBezTo>
                  <a:pt x="350" y="114"/>
                  <a:pt x="349" y="115"/>
                  <a:pt x="348" y="114"/>
                </a:cubicBezTo>
                <a:cubicBezTo>
                  <a:pt x="348" y="113"/>
                  <a:pt x="349" y="112"/>
                  <a:pt x="349" y="111"/>
                </a:cubicBezTo>
                <a:cubicBezTo>
                  <a:pt x="349" y="111"/>
                  <a:pt x="348" y="111"/>
                  <a:pt x="347" y="111"/>
                </a:cubicBezTo>
                <a:cubicBezTo>
                  <a:pt x="346" y="111"/>
                  <a:pt x="345" y="110"/>
                  <a:pt x="345" y="110"/>
                </a:cubicBezTo>
                <a:cubicBezTo>
                  <a:pt x="344" y="109"/>
                  <a:pt x="346" y="109"/>
                  <a:pt x="345" y="108"/>
                </a:cubicBezTo>
                <a:cubicBezTo>
                  <a:pt x="345" y="108"/>
                  <a:pt x="344" y="108"/>
                  <a:pt x="343" y="107"/>
                </a:cubicBezTo>
                <a:cubicBezTo>
                  <a:pt x="343" y="107"/>
                  <a:pt x="342" y="107"/>
                  <a:pt x="342" y="107"/>
                </a:cubicBezTo>
                <a:cubicBezTo>
                  <a:pt x="342" y="106"/>
                  <a:pt x="344" y="106"/>
                  <a:pt x="344" y="106"/>
                </a:cubicBezTo>
                <a:cubicBezTo>
                  <a:pt x="343" y="105"/>
                  <a:pt x="341" y="106"/>
                  <a:pt x="341" y="105"/>
                </a:cubicBezTo>
                <a:cubicBezTo>
                  <a:pt x="340" y="105"/>
                  <a:pt x="341" y="104"/>
                  <a:pt x="341" y="104"/>
                </a:cubicBezTo>
                <a:cubicBezTo>
                  <a:pt x="342" y="104"/>
                  <a:pt x="343" y="104"/>
                  <a:pt x="344" y="104"/>
                </a:cubicBezTo>
                <a:cubicBezTo>
                  <a:pt x="344" y="104"/>
                  <a:pt x="345" y="104"/>
                  <a:pt x="346" y="103"/>
                </a:cubicBezTo>
                <a:cubicBezTo>
                  <a:pt x="346" y="103"/>
                  <a:pt x="346" y="102"/>
                  <a:pt x="346" y="102"/>
                </a:cubicBezTo>
                <a:cubicBezTo>
                  <a:pt x="345" y="102"/>
                  <a:pt x="344" y="102"/>
                  <a:pt x="344" y="102"/>
                </a:cubicBezTo>
                <a:cubicBezTo>
                  <a:pt x="343" y="102"/>
                  <a:pt x="344" y="101"/>
                  <a:pt x="343" y="101"/>
                </a:cubicBezTo>
                <a:cubicBezTo>
                  <a:pt x="343" y="100"/>
                  <a:pt x="341" y="101"/>
                  <a:pt x="341" y="100"/>
                </a:cubicBezTo>
                <a:cubicBezTo>
                  <a:pt x="341" y="99"/>
                  <a:pt x="343" y="100"/>
                  <a:pt x="344" y="99"/>
                </a:cubicBezTo>
                <a:cubicBezTo>
                  <a:pt x="344" y="99"/>
                  <a:pt x="343" y="98"/>
                  <a:pt x="343" y="97"/>
                </a:cubicBezTo>
                <a:cubicBezTo>
                  <a:pt x="343" y="97"/>
                  <a:pt x="341" y="98"/>
                  <a:pt x="341" y="97"/>
                </a:cubicBezTo>
                <a:cubicBezTo>
                  <a:pt x="341" y="97"/>
                  <a:pt x="343" y="97"/>
                  <a:pt x="343" y="96"/>
                </a:cubicBezTo>
                <a:cubicBezTo>
                  <a:pt x="343" y="96"/>
                  <a:pt x="341" y="96"/>
                  <a:pt x="341" y="95"/>
                </a:cubicBezTo>
                <a:cubicBezTo>
                  <a:pt x="341" y="95"/>
                  <a:pt x="342" y="94"/>
                  <a:pt x="341" y="94"/>
                </a:cubicBezTo>
                <a:cubicBezTo>
                  <a:pt x="340" y="93"/>
                  <a:pt x="339" y="94"/>
                  <a:pt x="338" y="94"/>
                </a:cubicBezTo>
                <a:cubicBezTo>
                  <a:pt x="338" y="94"/>
                  <a:pt x="338" y="93"/>
                  <a:pt x="338" y="93"/>
                </a:cubicBezTo>
                <a:cubicBezTo>
                  <a:pt x="339" y="93"/>
                  <a:pt x="340" y="93"/>
                  <a:pt x="340" y="93"/>
                </a:cubicBezTo>
                <a:cubicBezTo>
                  <a:pt x="341" y="93"/>
                  <a:pt x="341" y="92"/>
                  <a:pt x="340" y="92"/>
                </a:cubicBezTo>
                <a:cubicBezTo>
                  <a:pt x="340" y="92"/>
                  <a:pt x="339" y="92"/>
                  <a:pt x="339" y="92"/>
                </a:cubicBezTo>
                <a:cubicBezTo>
                  <a:pt x="338" y="91"/>
                  <a:pt x="340" y="90"/>
                  <a:pt x="339" y="90"/>
                </a:cubicBezTo>
                <a:cubicBezTo>
                  <a:pt x="338" y="89"/>
                  <a:pt x="337" y="91"/>
                  <a:pt x="336" y="90"/>
                </a:cubicBezTo>
                <a:cubicBezTo>
                  <a:pt x="336" y="89"/>
                  <a:pt x="338" y="89"/>
                  <a:pt x="338" y="88"/>
                </a:cubicBezTo>
                <a:cubicBezTo>
                  <a:pt x="338" y="88"/>
                  <a:pt x="337" y="88"/>
                  <a:pt x="337" y="87"/>
                </a:cubicBezTo>
                <a:cubicBezTo>
                  <a:pt x="336" y="87"/>
                  <a:pt x="337" y="86"/>
                  <a:pt x="336" y="85"/>
                </a:cubicBezTo>
                <a:cubicBezTo>
                  <a:pt x="336" y="85"/>
                  <a:pt x="335" y="84"/>
                  <a:pt x="335" y="84"/>
                </a:cubicBezTo>
                <a:cubicBezTo>
                  <a:pt x="335" y="83"/>
                  <a:pt x="335" y="82"/>
                  <a:pt x="335" y="81"/>
                </a:cubicBezTo>
                <a:cubicBezTo>
                  <a:pt x="335" y="80"/>
                  <a:pt x="334" y="81"/>
                  <a:pt x="334" y="81"/>
                </a:cubicBezTo>
                <a:cubicBezTo>
                  <a:pt x="333" y="83"/>
                  <a:pt x="332" y="84"/>
                  <a:pt x="332" y="85"/>
                </a:cubicBezTo>
                <a:cubicBezTo>
                  <a:pt x="331" y="86"/>
                  <a:pt x="331" y="87"/>
                  <a:pt x="330" y="87"/>
                </a:cubicBezTo>
                <a:cubicBezTo>
                  <a:pt x="330" y="88"/>
                  <a:pt x="330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29" y="91"/>
                  <a:pt x="328" y="90"/>
                  <a:pt x="327" y="91"/>
                </a:cubicBezTo>
                <a:cubicBezTo>
                  <a:pt x="327" y="92"/>
                  <a:pt x="327" y="94"/>
                  <a:pt x="327" y="95"/>
                </a:cubicBezTo>
                <a:cubicBezTo>
                  <a:pt x="326" y="95"/>
                  <a:pt x="327" y="93"/>
                  <a:pt x="326" y="93"/>
                </a:cubicBezTo>
                <a:cubicBezTo>
                  <a:pt x="326" y="92"/>
                  <a:pt x="325" y="92"/>
                  <a:pt x="325" y="92"/>
                </a:cubicBezTo>
                <a:cubicBezTo>
                  <a:pt x="324" y="92"/>
                  <a:pt x="324" y="93"/>
                  <a:pt x="324" y="94"/>
                </a:cubicBezTo>
                <a:cubicBezTo>
                  <a:pt x="323" y="94"/>
                  <a:pt x="322" y="94"/>
                  <a:pt x="321" y="95"/>
                </a:cubicBezTo>
                <a:cubicBezTo>
                  <a:pt x="320" y="95"/>
                  <a:pt x="320" y="97"/>
                  <a:pt x="319" y="97"/>
                </a:cubicBezTo>
                <a:cubicBezTo>
                  <a:pt x="317" y="96"/>
                  <a:pt x="319" y="94"/>
                  <a:pt x="318" y="94"/>
                </a:cubicBezTo>
                <a:cubicBezTo>
                  <a:pt x="317" y="94"/>
                  <a:pt x="317" y="96"/>
                  <a:pt x="316" y="96"/>
                </a:cubicBezTo>
                <a:cubicBezTo>
                  <a:pt x="315" y="96"/>
                  <a:pt x="317" y="94"/>
                  <a:pt x="316" y="94"/>
                </a:cubicBezTo>
                <a:cubicBezTo>
                  <a:pt x="316" y="93"/>
                  <a:pt x="316" y="92"/>
                  <a:pt x="315" y="91"/>
                </a:cubicBezTo>
                <a:cubicBezTo>
                  <a:pt x="314" y="91"/>
                  <a:pt x="312" y="91"/>
                  <a:pt x="311" y="92"/>
                </a:cubicBezTo>
                <a:cubicBezTo>
                  <a:pt x="311" y="92"/>
                  <a:pt x="311" y="93"/>
                  <a:pt x="310" y="93"/>
                </a:cubicBezTo>
                <a:cubicBezTo>
                  <a:pt x="309" y="93"/>
                  <a:pt x="309" y="92"/>
                  <a:pt x="309" y="92"/>
                </a:cubicBezTo>
                <a:cubicBezTo>
                  <a:pt x="309" y="91"/>
                  <a:pt x="310" y="91"/>
                  <a:pt x="311" y="90"/>
                </a:cubicBezTo>
                <a:cubicBezTo>
                  <a:pt x="311" y="90"/>
                  <a:pt x="312" y="90"/>
                  <a:pt x="312" y="89"/>
                </a:cubicBezTo>
                <a:cubicBezTo>
                  <a:pt x="312" y="89"/>
                  <a:pt x="312" y="88"/>
                  <a:pt x="312" y="88"/>
                </a:cubicBezTo>
                <a:cubicBezTo>
                  <a:pt x="311" y="87"/>
                  <a:pt x="311" y="88"/>
                  <a:pt x="311" y="88"/>
                </a:cubicBezTo>
                <a:cubicBezTo>
                  <a:pt x="310" y="87"/>
                  <a:pt x="310" y="87"/>
                  <a:pt x="311" y="86"/>
                </a:cubicBezTo>
                <a:cubicBezTo>
                  <a:pt x="311" y="86"/>
                  <a:pt x="311" y="86"/>
                  <a:pt x="311" y="86"/>
                </a:cubicBezTo>
                <a:cubicBezTo>
                  <a:pt x="312" y="85"/>
                  <a:pt x="312" y="84"/>
                  <a:pt x="311" y="84"/>
                </a:cubicBezTo>
                <a:cubicBezTo>
                  <a:pt x="311" y="84"/>
                  <a:pt x="308" y="85"/>
                  <a:pt x="308" y="84"/>
                </a:cubicBezTo>
                <a:cubicBezTo>
                  <a:pt x="309" y="83"/>
                  <a:pt x="311" y="84"/>
                  <a:pt x="312" y="83"/>
                </a:cubicBezTo>
                <a:cubicBezTo>
                  <a:pt x="312" y="83"/>
                  <a:pt x="312" y="82"/>
                  <a:pt x="312" y="81"/>
                </a:cubicBezTo>
                <a:cubicBezTo>
                  <a:pt x="312" y="80"/>
                  <a:pt x="312" y="80"/>
                  <a:pt x="312" y="79"/>
                </a:cubicBezTo>
                <a:cubicBezTo>
                  <a:pt x="313" y="79"/>
                  <a:pt x="314" y="79"/>
                  <a:pt x="314" y="78"/>
                </a:cubicBezTo>
                <a:cubicBezTo>
                  <a:pt x="314" y="78"/>
                  <a:pt x="314" y="77"/>
                  <a:pt x="314" y="77"/>
                </a:cubicBezTo>
                <a:cubicBezTo>
                  <a:pt x="313" y="77"/>
                  <a:pt x="313" y="78"/>
                  <a:pt x="312" y="78"/>
                </a:cubicBezTo>
                <a:cubicBezTo>
                  <a:pt x="312" y="78"/>
                  <a:pt x="311" y="77"/>
                  <a:pt x="311" y="77"/>
                </a:cubicBezTo>
                <a:cubicBezTo>
                  <a:pt x="309" y="77"/>
                  <a:pt x="308" y="77"/>
                  <a:pt x="306" y="77"/>
                </a:cubicBezTo>
                <a:cubicBezTo>
                  <a:pt x="305" y="77"/>
                  <a:pt x="305" y="76"/>
                  <a:pt x="305" y="76"/>
                </a:cubicBezTo>
                <a:cubicBezTo>
                  <a:pt x="304" y="75"/>
                  <a:pt x="305" y="74"/>
                  <a:pt x="305" y="74"/>
                </a:cubicBezTo>
                <a:cubicBezTo>
                  <a:pt x="304" y="74"/>
                  <a:pt x="303" y="74"/>
                  <a:pt x="303" y="74"/>
                </a:cubicBezTo>
                <a:cubicBezTo>
                  <a:pt x="303" y="73"/>
                  <a:pt x="303" y="73"/>
                  <a:pt x="303" y="72"/>
                </a:cubicBezTo>
                <a:cubicBezTo>
                  <a:pt x="303" y="72"/>
                  <a:pt x="301" y="72"/>
                  <a:pt x="301" y="71"/>
                </a:cubicBezTo>
                <a:cubicBezTo>
                  <a:pt x="301" y="71"/>
                  <a:pt x="301" y="70"/>
                  <a:pt x="301" y="70"/>
                </a:cubicBezTo>
                <a:cubicBezTo>
                  <a:pt x="300" y="69"/>
                  <a:pt x="298" y="69"/>
                  <a:pt x="298" y="68"/>
                </a:cubicBezTo>
                <a:cubicBezTo>
                  <a:pt x="297" y="68"/>
                  <a:pt x="297" y="68"/>
                  <a:pt x="297" y="68"/>
                </a:cubicBezTo>
                <a:cubicBezTo>
                  <a:pt x="296" y="68"/>
                  <a:pt x="295" y="69"/>
                  <a:pt x="294" y="69"/>
                </a:cubicBezTo>
                <a:cubicBezTo>
                  <a:pt x="293" y="70"/>
                  <a:pt x="293" y="69"/>
                  <a:pt x="293" y="69"/>
                </a:cubicBezTo>
                <a:cubicBezTo>
                  <a:pt x="293" y="69"/>
                  <a:pt x="293" y="70"/>
                  <a:pt x="292" y="70"/>
                </a:cubicBezTo>
                <a:cubicBezTo>
                  <a:pt x="291" y="70"/>
                  <a:pt x="291" y="69"/>
                  <a:pt x="290" y="69"/>
                </a:cubicBezTo>
                <a:cubicBezTo>
                  <a:pt x="289" y="68"/>
                  <a:pt x="289" y="69"/>
                  <a:pt x="289" y="69"/>
                </a:cubicBezTo>
                <a:cubicBezTo>
                  <a:pt x="288" y="69"/>
                  <a:pt x="289" y="68"/>
                  <a:pt x="288" y="68"/>
                </a:cubicBezTo>
                <a:cubicBezTo>
                  <a:pt x="287" y="68"/>
                  <a:pt x="287" y="68"/>
                  <a:pt x="286" y="68"/>
                </a:cubicBezTo>
                <a:cubicBezTo>
                  <a:pt x="285" y="68"/>
                  <a:pt x="284" y="67"/>
                  <a:pt x="284" y="67"/>
                </a:cubicBezTo>
                <a:cubicBezTo>
                  <a:pt x="283" y="67"/>
                  <a:pt x="282" y="67"/>
                  <a:pt x="282" y="67"/>
                </a:cubicBezTo>
                <a:cubicBezTo>
                  <a:pt x="281" y="67"/>
                  <a:pt x="280" y="67"/>
                  <a:pt x="279" y="68"/>
                </a:cubicBezTo>
                <a:cubicBezTo>
                  <a:pt x="279" y="68"/>
                  <a:pt x="278" y="68"/>
                  <a:pt x="278" y="69"/>
                </a:cubicBezTo>
                <a:cubicBezTo>
                  <a:pt x="277" y="69"/>
                  <a:pt x="277" y="70"/>
                  <a:pt x="277" y="71"/>
                </a:cubicBezTo>
                <a:cubicBezTo>
                  <a:pt x="277" y="71"/>
                  <a:pt x="277" y="72"/>
                  <a:pt x="277" y="73"/>
                </a:cubicBezTo>
                <a:cubicBezTo>
                  <a:pt x="278" y="73"/>
                  <a:pt x="279" y="73"/>
                  <a:pt x="279" y="74"/>
                </a:cubicBezTo>
                <a:cubicBezTo>
                  <a:pt x="279" y="74"/>
                  <a:pt x="278" y="75"/>
                  <a:pt x="278" y="75"/>
                </a:cubicBezTo>
                <a:cubicBezTo>
                  <a:pt x="277" y="76"/>
                  <a:pt x="277" y="77"/>
                  <a:pt x="277" y="77"/>
                </a:cubicBezTo>
                <a:cubicBezTo>
                  <a:pt x="276" y="78"/>
                  <a:pt x="274" y="78"/>
                  <a:pt x="274" y="79"/>
                </a:cubicBezTo>
                <a:cubicBezTo>
                  <a:pt x="274" y="80"/>
                  <a:pt x="276" y="79"/>
                  <a:pt x="277" y="79"/>
                </a:cubicBezTo>
                <a:cubicBezTo>
                  <a:pt x="278" y="79"/>
                  <a:pt x="277" y="80"/>
                  <a:pt x="277" y="80"/>
                </a:cubicBezTo>
                <a:cubicBezTo>
                  <a:pt x="277" y="81"/>
                  <a:pt x="278" y="80"/>
                  <a:pt x="278" y="81"/>
                </a:cubicBezTo>
                <a:cubicBezTo>
                  <a:pt x="278" y="81"/>
                  <a:pt x="277" y="81"/>
                  <a:pt x="277" y="81"/>
                </a:cubicBezTo>
                <a:cubicBezTo>
                  <a:pt x="277" y="82"/>
                  <a:pt x="277" y="83"/>
                  <a:pt x="277" y="83"/>
                </a:cubicBezTo>
                <a:cubicBezTo>
                  <a:pt x="277" y="84"/>
                  <a:pt x="279" y="84"/>
                  <a:pt x="279" y="84"/>
                </a:cubicBezTo>
                <a:cubicBezTo>
                  <a:pt x="279" y="85"/>
                  <a:pt x="278" y="86"/>
                  <a:pt x="277" y="86"/>
                </a:cubicBezTo>
                <a:cubicBezTo>
                  <a:pt x="277" y="86"/>
                  <a:pt x="276" y="86"/>
                  <a:pt x="276" y="86"/>
                </a:cubicBezTo>
                <a:cubicBezTo>
                  <a:pt x="276" y="87"/>
                  <a:pt x="276" y="88"/>
                  <a:pt x="276" y="88"/>
                </a:cubicBezTo>
                <a:cubicBezTo>
                  <a:pt x="275" y="89"/>
                  <a:pt x="274" y="90"/>
                  <a:pt x="273" y="90"/>
                </a:cubicBezTo>
                <a:cubicBezTo>
                  <a:pt x="273" y="91"/>
                  <a:pt x="272" y="92"/>
                  <a:pt x="272" y="92"/>
                </a:cubicBezTo>
                <a:cubicBezTo>
                  <a:pt x="272" y="93"/>
                  <a:pt x="272" y="94"/>
                  <a:pt x="272" y="94"/>
                </a:cubicBezTo>
                <a:cubicBezTo>
                  <a:pt x="273" y="95"/>
                  <a:pt x="274" y="95"/>
                  <a:pt x="275" y="96"/>
                </a:cubicBezTo>
                <a:cubicBezTo>
                  <a:pt x="276" y="97"/>
                  <a:pt x="277" y="98"/>
                  <a:pt x="277" y="99"/>
                </a:cubicBezTo>
                <a:cubicBezTo>
                  <a:pt x="277" y="100"/>
                  <a:pt x="278" y="101"/>
                  <a:pt x="277" y="102"/>
                </a:cubicBezTo>
                <a:cubicBezTo>
                  <a:pt x="277" y="104"/>
                  <a:pt x="277" y="105"/>
                  <a:pt x="277" y="107"/>
                </a:cubicBezTo>
                <a:cubicBezTo>
                  <a:pt x="277" y="108"/>
                  <a:pt x="276" y="110"/>
                  <a:pt x="275" y="111"/>
                </a:cubicBezTo>
                <a:cubicBezTo>
                  <a:pt x="274" y="112"/>
                  <a:pt x="273" y="112"/>
                  <a:pt x="272" y="113"/>
                </a:cubicBezTo>
                <a:cubicBezTo>
                  <a:pt x="270" y="114"/>
                  <a:pt x="269" y="115"/>
                  <a:pt x="268" y="116"/>
                </a:cubicBezTo>
                <a:cubicBezTo>
                  <a:pt x="267" y="116"/>
                  <a:pt x="266" y="117"/>
                  <a:pt x="265" y="117"/>
                </a:cubicBezTo>
                <a:cubicBezTo>
                  <a:pt x="264" y="117"/>
                  <a:pt x="262" y="117"/>
                  <a:pt x="262" y="118"/>
                </a:cubicBezTo>
                <a:cubicBezTo>
                  <a:pt x="261" y="119"/>
                  <a:pt x="262" y="120"/>
                  <a:pt x="262" y="121"/>
                </a:cubicBezTo>
                <a:cubicBezTo>
                  <a:pt x="263" y="121"/>
                  <a:pt x="264" y="121"/>
                  <a:pt x="264" y="122"/>
                </a:cubicBezTo>
                <a:cubicBezTo>
                  <a:pt x="265" y="122"/>
                  <a:pt x="263" y="123"/>
                  <a:pt x="263" y="124"/>
                </a:cubicBezTo>
                <a:cubicBezTo>
                  <a:pt x="263" y="124"/>
                  <a:pt x="264" y="125"/>
                  <a:pt x="264" y="125"/>
                </a:cubicBezTo>
                <a:cubicBezTo>
                  <a:pt x="264" y="126"/>
                  <a:pt x="264" y="127"/>
                  <a:pt x="264" y="128"/>
                </a:cubicBezTo>
                <a:cubicBezTo>
                  <a:pt x="264" y="130"/>
                  <a:pt x="265" y="131"/>
                  <a:pt x="265" y="132"/>
                </a:cubicBezTo>
                <a:cubicBezTo>
                  <a:pt x="264" y="133"/>
                  <a:pt x="263" y="134"/>
                  <a:pt x="262" y="135"/>
                </a:cubicBezTo>
                <a:cubicBezTo>
                  <a:pt x="262" y="136"/>
                  <a:pt x="263" y="136"/>
                  <a:pt x="263" y="137"/>
                </a:cubicBezTo>
                <a:cubicBezTo>
                  <a:pt x="263" y="138"/>
                  <a:pt x="263" y="139"/>
                  <a:pt x="262" y="139"/>
                </a:cubicBezTo>
                <a:cubicBezTo>
                  <a:pt x="262" y="139"/>
                  <a:pt x="261" y="138"/>
                  <a:pt x="261" y="138"/>
                </a:cubicBezTo>
                <a:cubicBezTo>
                  <a:pt x="261" y="137"/>
                  <a:pt x="260" y="137"/>
                  <a:pt x="260" y="137"/>
                </a:cubicBezTo>
                <a:cubicBezTo>
                  <a:pt x="259" y="138"/>
                  <a:pt x="259" y="139"/>
                  <a:pt x="259" y="139"/>
                </a:cubicBezTo>
                <a:cubicBezTo>
                  <a:pt x="258" y="139"/>
                  <a:pt x="258" y="139"/>
                  <a:pt x="257" y="139"/>
                </a:cubicBezTo>
                <a:cubicBezTo>
                  <a:pt x="257" y="139"/>
                  <a:pt x="256" y="139"/>
                  <a:pt x="255" y="138"/>
                </a:cubicBezTo>
                <a:cubicBezTo>
                  <a:pt x="255" y="138"/>
                  <a:pt x="254" y="139"/>
                  <a:pt x="253" y="139"/>
                </a:cubicBezTo>
                <a:cubicBezTo>
                  <a:pt x="253" y="138"/>
                  <a:pt x="255" y="138"/>
                  <a:pt x="255" y="137"/>
                </a:cubicBezTo>
                <a:cubicBezTo>
                  <a:pt x="255" y="136"/>
                  <a:pt x="254" y="136"/>
                  <a:pt x="254" y="135"/>
                </a:cubicBezTo>
                <a:cubicBezTo>
                  <a:pt x="253" y="134"/>
                  <a:pt x="253" y="134"/>
                  <a:pt x="252" y="133"/>
                </a:cubicBezTo>
                <a:cubicBezTo>
                  <a:pt x="252" y="133"/>
                  <a:pt x="250" y="133"/>
                  <a:pt x="250" y="133"/>
                </a:cubicBezTo>
                <a:cubicBezTo>
                  <a:pt x="250" y="132"/>
                  <a:pt x="251" y="132"/>
                  <a:pt x="251" y="132"/>
                </a:cubicBezTo>
                <a:cubicBezTo>
                  <a:pt x="250" y="130"/>
                  <a:pt x="249" y="130"/>
                  <a:pt x="249" y="129"/>
                </a:cubicBezTo>
                <a:cubicBezTo>
                  <a:pt x="248" y="128"/>
                  <a:pt x="249" y="127"/>
                  <a:pt x="249" y="127"/>
                </a:cubicBezTo>
                <a:cubicBezTo>
                  <a:pt x="249" y="126"/>
                  <a:pt x="249" y="125"/>
                  <a:pt x="249" y="125"/>
                </a:cubicBezTo>
                <a:cubicBezTo>
                  <a:pt x="250" y="124"/>
                  <a:pt x="250" y="123"/>
                  <a:pt x="250" y="123"/>
                </a:cubicBezTo>
                <a:cubicBezTo>
                  <a:pt x="250" y="122"/>
                  <a:pt x="249" y="120"/>
                  <a:pt x="249" y="119"/>
                </a:cubicBezTo>
                <a:cubicBezTo>
                  <a:pt x="249" y="118"/>
                  <a:pt x="250" y="118"/>
                  <a:pt x="250" y="117"/>
                </a:cubicBezTo>
                <a:cubicBezTo>
                  <a:pt x="251" y="117"/>
                  <a:pt x="251" y="116"/>
                  <a:pt x="250" y="115"/>
                </a:cubicBezTo>
                <a:cubicBezTo>
                  <a:pt x="250" y="115"/>
                  <a:pt x="248" y="115"/>
                  <a:pt x="247" y="115"/>
                </a:cubicBezTo>
                <a:cubicBezTo>
                  <a:pt x="245" y="114"/>
                  <a:pt x="244" y="114"/>
                  <a:pt x="242" y="114"/>
                </a:cubicBezTo>
                <a:cubicBezTo>
                  <a:pt x="241" y="114"/>
                  <a:pt x="241" y="115"/>
                  <a:pt x="240" y="115"/>
                </a:cubicBezTo>
                <a:cubicBezTo>
                  <a:pt x="239" y="115"/>
                  <a:pt x="238" y="115"/>
                  <a:pt x="238" y="115"/>
                </a:cubicBezTo>
                <a:cubicBezTo>
                  <a:pt x="237" y="114"/>
                  <a:pt x="237" y="113"/>
                  <a:pt x="236" y="113"/>
                </a:cubicBezTo>
                <a:cubicBezTo>
                  <a:pt x="235" y="112"/>
                  <a:pt x="234" y="112"/>
                  <a:pt x="233" y="111"/>
                </a:cubicBezTo>
                <a:cubicBezTo>
                  <a:pt x="232" y="111"/>
                  <a:pt x="231" y="111"/>
                  <a:pt x="230" y="110"/>
                </a:cubicBezTo>
                <a:cubicBezTo>
                  <a:pt x="229" y="110"/>
                  <a:pt x="228" y="110"/>
                  <a:pt x="228" y="110"/>
                </a:cubicBezTo>
                <a:cubicBezTo>
                  <a:pt x="227" y="109"/>
                  <a:pt x="226" y="108"/>
                  <a:pt x="225" y="107"/>
                </a:cubicBezTo>
                <a:cubicBezTo>
                  <a:pt x="225" y="106"/>
                  <a:pt x="224" y="105"/>
                  <a:pt x="223" y="105"/>
                </a:cubicBezTo>
                <a:cubicBezTo>
                  <a:pt x="222" y="104"/>
                  <a:pt x="221" y="104"/>
                  <a:pt x="220" y="104"/>
                </a:cubicBezTo>
                <a:cubicBezTo>
                  <a:pt x="219" y="104"/>
                  <a:pt x="218" y="103"/>
                  <a:pt x="218" y="103"/>
                </a:cubicBezTo>
                <a:cubicBezTo>
                  <a:pt x="217" y="103"/>
                  <a:pt x="217" y="102"/>
                  <a:pt x="216" y="102"/>
                </a:cubicBezTo>
                <a:cubicBezTo>
                  <a:pt x="215" y="101"/>
                  <a:pt x="214" y="102"/>
                  <a:pt x="213" y="102"/>
                </a:cubicBezTo>
                <a:cubicBezTo>
                  <a:pt x="212" y="102"/>
                  <a:pt x="210" y="103"/>
                  <a:pt x="209" y="103"/>
                </a:cubicBezTo>
                <a:cubicBezTo>
                  <a:pt x="208" y="104"/>
                  <a:pt x="206" y="105"/>
                  <a:pt x="207" y="104"/>
                </a:cubicBezTo>
                <a:cubicBezTo>
                  <a:pt x="207" y="103"/>
                  <a:pt x="208" y="103"/>
                  <a:pt x="209" y="102"/>
                </a:cubicBezTo>
                <a:cubicBezTo>
                  <a:pt x="209" y="102"/>
                  <a:pt x="209" y="101"/>
                  <a:pt x="209" y="101"/>
                </a:cubicBezTo>
                <a:cubicBezTo>
                  <a:pt x="209" y="100"/>
                  <a:pt x="208" y="99"/>
                  <a:pt x="208" y="98"/>
                </a:cubicBezTo>
                <a:cubicBezTo>
                  <a:pt x="208" y="97"/>
                  <a:pt x="208" y="97"/>
                  <a:pt x="208" y="96"/>
                </a:cubicBezTo>
                <a:cubicBezTo>
                  <a:pt x="208" y="95"/>
                  <a:pt x="208" y="93"/>
                  <a:pt x="207" y="92"/>
                </a:cubicBezTo>
                <a:cubicBezTo>
                  <a:pt x="206" y="92"/>
                  <a:pt x="205" y="92"/>
                  <a:pt x="204" y="92"/>
                </a:cubicBezTo>
                <a:cubicBezTo>
                  <a:pt x="203" y="93"/>
                  <a:pt x="203" y="94"/>
                  <a:pt x="202" y="94"/>
                </a:cubicBezTo>
                <a:cubicBezTo>
                  <a:pt x="201" y="94"/>
                  <a:pt x="202" y="93"/>
                  <a:pt x="202" y="92"/>
                </a:cubicBezTo>
                <a:cubicBezTo>
                  <a:pt x="202" y="92"/>
                  <a:pt x="200" y="92"/>
                  <a:pt x="200" y="91"/>
                </a:cubicBezTo>
                <a:cubicBezTo>
                  <a:pt x="200" y="90"/>
                  <a:pt x="201" y="90"/>
                  <a:pt x="201" y="90"/>
                </a:cubicBezTo>
                <a:cubicBezTo>
                  <a:pt x="201" y="89"/>
                  <a:pt x="201" y="87"/>
                  <a:pt x="201" y="86"/>
                </a:cubicBezTo>
                <a:cubicBezTo>
                  <a:pt x="202" y="85"/>
                  <a:pt x="202" y="84"/>
                  <a:pt x="203" y="82"/>
                </a:cubicBezTo>
                <a:cubicBezTo>
                  <a:pt x="204" y="81"/>
                  <a:pt x="204" y="80"/>
                  <a:pt x="205" y="79"/>
                </a:cubicBezTo>
                <a:cubicBezTo>
                  <a:pt x="206" y="78"/>
                  <a:pt x="207" y="77"/>
                  <a:pt x="208" y="76"/>
                </a:cubicBezTo>
                <a:cubicBezTo>
                  <a:pt x="209" y="75"/>
                  <a:pt x="210" y="74"/>
                  <a:pt x="211" y="73"/>
                </a:cubicBezTo>
                <a:cubicBezTo>
                  <a:pt x="212" y="72"/>
                  <a:pt x="210" y="72"/>
                  <a:pt x="210" y="71"/>
                </a:cubicBezTo>
                <a:cubicBezTo>
                  <a:pt x="211" y="71"/>
                  <a:pt x="212" y="71"/>
                  <a:pt x="212" y="70"/>
                </a:cubicBezTo>
                <a:cubicBezTo>
                  <a:pt x="213" y="70"/>
                  <a:pt x="214" y="69"/>
                  <a:pt x="214" y="69"/>
                </a:cubicBezTo>
                <a:cubicBezTo>
                  <a:pt x="215" y="69"/>
                  <a:pt x="215" y="68"/>
                  <a:pt x="216" y="68"/>
                </a:cubicBezTo>
                <a:cubicBezTo>
                  <a:pt x="217" y="67"/>
                  <a:pt x="217" y="68"/>
                  <a:pt x="218" y="67"/>
                </a:cubicBezTo>
                <a:cubicBezTo>
                  <a:pt x="218" y="67"/>
                  <a:pt x="217" y="66"/>
                  <a:pt x="218" y="66"/>
                </a:cubicBezTo>
                <a:cubicBezTo>
                  <a:pt x="219" y="66"/>
                  <a:pt x="220" y="66"/>
                  <a:pt x="221" y="66"/>
                </a:cubicBezTo>
                <a:cubicBezTo>
                  <a:pt x="223" y="66"/>
                  <a:pt x="224" y="65"/>
                  <a:pt x="225" y="64"/>
                </a:cubicBezTo>
                <a:cubicBezTo>
                  <a:pt x="225" y="63"/>
                  <a:pt x="225" y="62"/>
                  <a:pt x="224" y="62"/>
                </a:cubicBezTo>
                <a:cubicBezTo>
                  <a:pt x="224" y="61"/>
                  <a:pt x="223" y="61"/>
                  <a:pt x="223" y="61"/>
                </a:cubicBezTo>
                <a:cubicBezTo>
                  <a:pt x="222" y="61"/>
                  <a:pt x="222" y="60"/>
                  <a:pt x="221" y="60"/>
                </a:cubicBezTo>
                <a:cubicBezTo>
                  <a:pt x="220" y="60"/>
                  <a:pt x="219" y="60"/>
                  <a:pt x="218" y="60"/>
                </a:cubicBezTo>
                <a:cubicBezTo>
                  <a:pt x="217" y="59"/>
                  <a:pt x="215" y="59"/>
                  <a:pt x="216" y="59"/>
                </a:cubicBezTo>
                <a:cubicBezTo>
                  <a:pt x="217" y="58"/>
                  <a:pt x="218" y="59"/>
                  <a:pt x="219" y="59"/>
                </a:cubicBezTo>
                <a:cubicBezTo>
                  <a:pt x="220" y="59"/>
                  <a:pt x="222" y="59"/>
                  <a:pt x="223" y="59"/>
                </a:cubicBezTo>
                <a:cubicBezTo>
                  <a:pt x="223" y="60"/>
                  <a:pt x="224" y="60"/>
                  <a:pt x="225" y="60"/>
                </a:cubicBezTo>
                <a:cubicBezTo>
                  <a:pt x="226" y="60"/>
                  <a:pt x="227" y="60"/>
                  <a:pt x="228" y="59"/>
                </a:cubicBezTo>
                <a:cubicBezTo>
                  <a:pt x="228" y="59"/>
                  <a:pt x="228" y="58"/>
                  <a:pt x="229" y="58"/>
                </a:cubicBezTo>
                <a:cubicBezTo>
                  <a:pt x="229" y="57"/>
                  <a:pt x="229" y="56"/>
                  <a:pt x="230" y="56"/>
                </a:cubicBezTo>
                <a:cubicBezTo>
                  <a:pt x="230" y="56"/>
                  <a:pt x="231" y="57"/>
                  <a:pt x="232" y="57"/>
                </a:cubicBezTo>
                <a:cubicBezTo>
                  <a:pt x="233" y="58"/>
                  <a:pt x="234" y="58"/>
                  <a:pt x="235" y="58"/>
                </a:cubicBezTo>
                <a:cubicBezTo>
                  <a:pt x="236" y="57"/>
                  <a:pt x="237" y="56"/>
                  <a:pt x="238" y="55"/>
                </a:cubicBezTo>
                <a:cubicBezTo>
                  <a:pt x="240" y="54"/>
                  <a:pt x="241" y="53"/>
                  <a:pt x="242" y="52"/>
                </a:cubicBezTo>
                <a:cubicBezTo>
                  <a:pt x="243" y="51"/>
                  <a:pt x="244" y="50"/>
                  <a:pt x="243" y="49"/>
                </a:cubicBezTo>
                <a:cubicBezTo>
                  <a:pt x="242" y="48"/>
                  <a:pt x="240" y="48"/>
                  <a:pt x="238" y="48"/>
                </a:cubicBezTo>
                <a:cubicBezTo>
                  <a:pt x="237" y="48"/>
                  <a:pt x="235" y="48"/>
                  <a:pt x="234" y="47"/>
                </a:cubicBezTo>
                <a:cubicBezTo>
                  <a:pt x="233" y="47"/>
                  <a:pt x="231" y="45"/>
                  <a:pt x="231" y="44"/>
                </a:cubicBezTo>
                <a:cubicBezTo>
                  <a:pt x="233" y="43"/>
                  <a:pt x="234" y="45"/>
                  <a:pt x="236" y="45"/>
                </a:cubicBezTo>
                <a:cubicBezTo>
                  <a:pt x="238" y="46"/>
                  <a:pt x="239" y="47"/>
                  <a:pt x="240" y="47"/>
                </a:cubicBezTo>
                <a:cubicBezTo>
                  <a:pt x="241" y="48"/>
                  <a:pt x="242" y="48"/>
                  <a:pt x="243" y="48"/>
                </a:cubicBezTo>
                <a:cubicBezTo>
                  <a:pt x="245" y="47"/>
                  <a:pt x="247" y="45"/>
                  <a:pt x="249" y="44"/>
                </a:cubicBezTo>
                <a:cubicBezTo>
                  <a:pt x="249" y="43"/>
                  <a:pt x="250" y="43"/>
                  <a:pt x="250" y="43"/>
                </a:cubicBezTo>
                <a:cubicBezTo>
                  <a:pt x="249" y="42"/>
                  <a:pt x="248" y="41"/>
                  <a:pt x="247" y="40"/>
                </a:cubicBezTo>
                <a:cubicBezTo>
                  <a:pt x="247" y="40"/>
                  <a:pt x="248" y="40"/>
                  <a:pt x="248" y="40"/>
                </a:cubicBezTo>
                <a:cubicBezTo>
                  <a:pt x="250" y="40"/>
                  <a:pt x="251" y="40"/>
                  <a:pt x="252" y="40"/>
                </a:cubicBezTo>
                <a:cubicBezTo>
                  <a:pt x="253" y="40"/>
                  <a:pt x="253" y="41"/>
                  <a:pt x="253" y="41"/>
                </a:cubicBezTo>
                <a:cubicBezTo>
                  <a:pt x="254" y="42"/>
                  <a:pt x="255" y="42"/>
                  <a:pt x="255" y="42"/>
                </a:cubicBezTo>
                <a:cubicBezTo>
                  <a:pt x="256" y="42"/>
                  <a:pt x="255" y="42"/>
                  <a:pt x="256" y="42"/>
                </a:cubicBezTo>
                <a:cubicBezTo>
                  <a:pt x="257" y="42"/>
                  <a:pt x="258" y="43"/>
                  <a:pt x="259" y="42"/>
                </a:cubicBezTo>
                <a:cubicBezTo>
                  <a:pt x="259" y="42"/>
                  <a:pt x="259" y="41"/>
                  <a:pt x="258" y="41"/>
                </a:cubicBezTo>
                <a:cubicBezTo>
                  <a:pt x="258" y="40"/>
                  <a:pt x="257" y="39"/>
                  <a:pt x="256" y="38"/>
                </a:cubicBezTo>
                <a:cubicBezTo>
                  <a:pt x="256" y="38"/>
                  <a:pt x="255" y="38"/>
                  <a:pt x="255" y="37"/>
                </a:cubicBezTo>
                <a:cubicBezTo>
                  <a:pt x="256" y="37"/>
                  <a:pt x="257" y="37"/>
                  <a:pt x="257" y="37"/>
                </a:cubicBezTo>
                <a:cubicBezTo>
                  <a:pt x="258" y="38"/>
                  <a:pt x="258" y="39"/>
                  <a:pt x="259" y="39"/>
                </a:cubicBezTo>
                <a:cubicBezTo>
                  <a:pt x="260" y="40"/>
                  <a:pt x="260" y="41"/>
                  <a:pt x="260" y="41"/>
                </a:cubicBezTo>
                <a:cubicBezTo>
                  <a:pt x="262" y="41"/>
                  <a:pt x="264" y="39"/>
                  <a:pt x="265" y="38"/>
                </a:cubicBezTo>
                <a:cubicBezTo>
                  <a:pt x="267" y="38"/>
                  <a:pt x="268" y="38"/>
                  <a:pt x="269" y="36"/>
                </a:cubicBezTo>
                <a:cubicBezTo>
                  <a:pt x="270" y="36"/>
                  <a:pt x="270" y="35"/>
                  <a:pt x="271" y="34"/>
                </a:cubicBezTo>
                <a:cubicBezTo>
                  <a:pt x="271" y="34"/>
                  <a:pt x="271" y="34"/>
                  <a:pt x="271" y="33"/>
                </a:cubicBezTo>
                <a:cubicBezTo>
                  <a:pt x="271" y="32"/>
                  <a:pt x="270" y="32"/>
                  <a:pt x="269" y="31"/>
                </a:cubicBezTo>
                <a:cubicBezTo>
                  <a:pt x="269" y="30"/>
                  <a:pt x="269" y="29"/>
                  <a:pt x="269" y="29"/>
                </a:cubicBezTo>
                <a:cubicBezTo>
                  <a:pt x="268" y="28"/>
                  <a:pt x="268" y="28"/>
                  <a:pt x="268" y="27"/>
                </a:cubicBezTo>
                <a:cubicBezTo>
                  <a:pt x="268" y="26"/>
                  <a:pt x="269" y="27"/>
                  <a:pt x="270" y="27"/>
                </a:cubicBezTo>
                <a:cubicBezTo>
                  <a:pt x="271" y="26"/>
                  <a:pt x="273" y="26"/>
                  <a:pt x="274" y="25"/>
                </a:cubicBezTo>
                <a:cubicBezTo>
                  <a:pt x="274" y="25"/>
                  <a:pt x="274" y="24"/>
                  <a:pt x="274" y="24"/>
                </a:cubicBezTo>
                <a:cubicBezTo>
                  <a:pt x="273" y="24"/>
                  <a:pt x="272" y="24"/>
                  <a:pt x="271" y="24"/>
                </a:cubicBezTo>
                <a:cubicBezTo>
                  <a:pt x="271" y="24"/>
                  <a:pt x="270" y="25"/>
                  <a:pt x="269" y="25"/>
                </a:cubicBezTo>
                <a:cubicBezTo>
                  <a:pt x="269" y="25"/>
                  <a:pt x="267" y="25"/>
                  <a:pt x="268" y="25"/>
                </a:cubicBezTo>
                <a:cubicBezTo>
                  <a:pt x="268" y="24"/>
                  <a:pt x="269" y="24"/>
                  <a:pt x="271" y="23"/>
                </a:cubicBezTo>
                <a:cubicBezTo>
                  <a:pt x="271" y="23"/>
                  <a:pt x="272" y="22"/>
                  <a:pt x="273" y="22"/>
                </a:cubicBezTo>
                <a:cubicBezTo>
                  <a:pt x="273" y="22"/>
                  <a:pt x="275" y="22"/>
                  <a:pt x="274" y="21"/>
                </a:cubicBezTo>
                <a:cubicBezTo>
                  <a:pt x="273" y="21"/>
                  <a:pt x="272" y="21"/>
                  <a:pt x="271" y="20"/>
                </a:cubicBezTo>
                <a:cubicBezTo>
                  <a:pt x="270" y="20"/>
                  <a:pt x="269" y="19"/>
                  <a:pt x="268" y="18"/>
                </a:cubicBezTo>
                <a:cubicBezTo>
                  <a:pt x="268" y="18"/>
                  <a:pt x="269" y="18"/>
                  <a:pt x="269" y="17"/>
                </a:cubicBezTo>
                <a:cubicBezTo>
                  <a:pt x="269" y="17"/>
                  <a:pt x="268" y="17"/>
                  <a:pt x="268" y="17"/>
                </a:cubicBezTo>
                <a:cubicBezTo>
                  <a:pt x="267" y="17"/>
                  <a:pt x="267" y="17"/>
                  <a:pt x="266" y="17"/>
                </a:cubicBezTo>
                <a:cubicBezTo>
                  <a:pt x="265" y="17"/>
                  <a:pt x="264" y="16"/>
                  <a:pt x="263" y="16"/>
                </a:cubicBezTo>
                <a:cubicBezTo>
                  <a:pt x="262" y="16"/>
                  <a:pt x="261" y="16"/>
                  <a:pt x="260" y="16"/>
                </a:cubicBezTo>
                <a:cubicBezTo>
                  <a:pt x="260" y="16"/>
                  <a:pt x="259" y="16"/>
                  <a:pt x="259" y="16"/>
                </a:cubicBezTo>
                <a:cubicBezTo>
                  <a:pt x="258" y="17"/>
                  <a:pt x="257" y="19"/>
                  <a:pt x="257" y="20"/>
                </a:cubicBezTo>
                <a:cubicBezTo>
                  <a:pt x="258" y="21"/>
                  <a:pt x="260" y="22"/>
                  <a:pt x="260" y="23"/>
                </a:cubicBezTo>
                <a:cubicBezTo>
                  <a:pt x="260" y="23"/>
                  <a:pt x="258" y="23"/>
                  <a:pt x="258" y="23"/>
                </a:cubicBezTo>
                <a:cubicBezTo>
                  <a:pt x="258" y="23"/>
                  <a:pt x="258" y="24"/>
                  <a:pt x="258" y="24"/>
                </a:cubicBezTo>
                <a:cubicBezTo>
                  <a:pt x="257" y="24"/>
                  <a:pt x="256" y="23"/>
                  <a:pt x="256" y="25"/>
                </a:cubicBezTo>
                <a:cubicBezTo>
                  <a:pt x="255" y="25"/>
                  <a:pt x="255" y="25"/>
                  <a:pt x="254" y="26"/>
                </a:cubicBezTo>
                <a:cubicBezTo>
                  <a:pt x="253" y="27"/>
                  <a:pt x="252" y="29"/>
                  <a:pt x="251" y="31"/>
                </a:cubicBezTo>
                <a:cubicBezTo>
                  <a:pt x="250" y="32"/>
                  <a:pt x="251" y="33"/>
                  <a:pt x="250" y="33"/>
                </a:cubicBezTo>
                <a:cubicBezTo>
                  <a:pt x="250" y="34"/>
                  <a:pt x="249" y="34"/>
                  <a:pt x="248" y="34"/>
                </a:cubicBezTo>
                <a:cubicBezTo>
                  <a:pt x="247" y="35"/>
                  <a:pt x="246" y="35"/>
                  <a:pt x="245" y="35"/>
                </a:cubicBezTo>
                <a:cubicBezTo>
                  <a:pt x="245" y="35"/>
                  <a:pt x="245" y="34"/>
                  <a:pt x="245" y="34"/>
                </a:cubicBezTo>
                <a:cubicBezTo>
                  <a:pt x="245" y="33"/>
                  <a:pt x="243" y="31"/>
                  <a:pt x="243" y="30"/>
                </a:cubicBezTo>
                <a:cubicBezTo>
                  <a:pt x="243" y="29"/>
                  <a:pt x="244" y="29"/>
                  <a:pt x="244" y="28"/>
                </a:cubicBezTo>
                <a:cubicBezTo>
                  <a:pt x="244" y="28"/>
                  <a:pt x="244" y="27"/>
                  <a:pt x="244" y="27"/>
                </a:cubicBezTo>
                <a:cubicBezTo>
                  <a:pt x="244" y="27"/>
                  <a:pt x="245" y="27"/>
                  <a:pt x="245" y="27"/>
                </a:cubicBezTo>
                <a:cubicBezTo>
                  <a:pt x="246" y="26"/>
                  <a:pt x="246" y="25"/>
                  <a:pt x="245" y="24"/>
                </a:cubicBezTo>
                <a:cubicBezTo>
                  <a:pt x="245" y="23"/>
                  <a:pt x="244" y="23"/>
                  <a:pt x="244" y="22"/>
                </a:cubicBezTo>
                <a:cubicBezTo>
                  <a:pt x="243" y="21"/>
                  <a:pt x="243" y="20"/>
                  <a:pt x="242" y="19"/>
                </a:cubicBezTo>
                <a:cubicBezTo>
                  <a:pt x="241" y="19"/>
                  <a:pt x="241" y="20"/>
                  <a:pt x="240" y="21"/>
                </a:cubicBezTo>
                <a:cubicBezTo>
                  <a:pt x="240" y="22"/>
                  <a:pt x="239" y="22"/>
                  <a:pt x="239" y="23"/>
                </a:cubicBezTo>
                <a:cubicBezTo>
                  <a:pt x="238" y="24"/>
                  <a:pt x="238" y="25"/>
                  <a:pt x="237" y="26"/>
                </a:cubicBezTo>
                <a:cubicBezTo>
                  <a:pt x="237" y="27"/>
                  <a:pt x="236" y="28"/>
                  <a:pt x="236" y="28"/>
                </a:cubicBezTo>
                <a:cubicBezTo>
                  <a:pt x="235" y="28"/>
                  <a:pt x="235" y="27"/>
                  <a:pt x="235" y="27"/>
                </a:cubicBezTo>
                <a:cubicBezTo>
                  <a:pt x="235" y="25"/>
                  <a:pt x="235" y="24"/>
                  <a:pt x="235" y="23"/>
                </a:cubicBezTo>
                <a:cubicBezTo>
                  <a:pt x="235" y="23"/>
                  <a:pt x="235" y="22"/>
                  <a:pt x="234" y="21"/>
                </a:cubicBezTo>
                <a:cubicBezTo>
                  <a:pt x="234" y="20"/>
                  <a:pt x="233" y="20"/>
                  <a:pt x="233" y="19"/>
                </a:cubicBezTo>
                <a:cubicBezTo>
                  <a:pt x="233" y="18"/>
                  <a:pt x="235" y="19"/>
                  <a:pt x="235" y="18"/>
                </a:cubicBezTo>
                <a:cubicBezTo>
                  <a:pt x="235" y="17"/>
                  <a:pt x="234" y="17"/>
                  <a:pt x="234" y="17"/>
                </a:cubicBezTo>
                <a:cubicBezTo>
                  <a:pt x="233" y="17"/>
                  <a:pt x="233" y="18"/>
                  <a:pt x="232" y="18"/>
                </a:cubicBezTo>
                <a:cubicBezTo>
                  <a:pt x="231" y="19"/>
                  <a:pt x="231" y="18"/>
                  <a:pt x="230" y="18"/>
                </a:cubicBezTo>
                <a:cubicBezTo>
                  <a:pt x="230" y="18"/>
                  <a:pt x="230" y="19"/>
                  <a:pt x="229" y="19"/>
                </a:cubicBezTo>
                <a:cubicBezTo>
                  <a:pt x="228" y="19"/>
                  <a:pt x="230" y="17"/>
                  <a:pt x="229" y="17"/>
                </a:cubicBezTo>
                <a:cubicBezTo>
                  <a:pt x="229" y="17"/>
                  <a:pt x="228" y="17"/>
                  <a:pt x="228" y="17"/>
                </a:cubicBezTo>
                <a:cubicBezTo>
                  <a:pt x="229" y="16"/>
                  <a:pt x="231" y="16"/>
                  <a:pt x="231" y="15"/>
                </a:cubicBezTo>
                <a:cubicBezTo>
                  <a:pt x="231" y="14"/>
                  <a:pt x="230" y="14"/>
                  <a:pt x="229" y="14"/>
                </a:cubicBezTo>
                <a:cubicBezTo>
                  <a:pt x="229" y="13"/>
                  <a:pt x="230" y="13"/>
                  <a:pt x="230" y="13"/>
                </a:cubicBezTo>
                <a:cubicBezTo>
                  <a:pt x="230" y="13"/>
                  <a:pt x="231" y="13"/>
                  <a:pt x="231" y="13"/>
                </a:cubicBezTo>
                <a:cubicBezTo>
                  <a:pt x="232" y="13"/>
                  <a:pt x="233" y="13"/>
                  <a:pt x="233" y="13"/>
                </a:cubicBezTo>
                <a:cubicBezTo>
                  <a:pt x="233" y="12"/>
                  <a:pt x="233" y="12"/>
                  <a:pt x="232" y="12"/>
                </a:cubicBezTo>
                <a:cubicBezTo>
                  <a:pt x="232" y="11"/>
                  <a:pt x="231" y="11"/>
                  <a:pt x="231" y="11"/>
                </a:cubicBezTo>
                <a:cubicBezTo>
                  <a:pt x="230" y="10"/>
                  <a:pt x="229" y="9"/>
                  <a:pt x="228" y="8"/>
                </a:cubicBezTo>
                <a:cubicBezTo>
                  <a:pt x="228" y="7"/>
                  <a:pt x="230" y="7"/>
                  <a:pt x="230" y="6"/>
                </a:cubicBezTo>
                <a:cubicBezTo>
                  <a:pt x="230" y="5"/>
                  <a:pt x="230" y="4"/>
                  <a:pt x="230" y="3"/>
                </a:cubicBezTo>
                <a:cubicBezTo>
                  <a:pt x="229" y="3"/>
                  <a:pt x="228" y="3"/>
                  <a:pt x="228" y="3"/>
                </a:cubicBezTo>
                <a:cubicBezTo>
                  <a:pt x="227" y="3"/>
                  <a:pt x="227" y="2"/>
                  <a:pt x="227" y="2"/>
                </a:cubicBezTo>
                <a:cubicBezTo>
                  <a:pt x="226" y="2"/>
                  <a:pt x="225" y="2"/>
                  <a:pt x="225" y="1"/>
                </a:cubicBezTo>
                <a:cubicBezTo>
                  <a:pt x="224" y="1"/>
                  <a:pt x="224" y="0"/>
                  <a:pt x="224" y="0"/>
                </a:cubicBezTo>
                <a:cubicBezTo>
                  <a:pt x="223" y="0"/>
                  <a:pt x="222" y="0"/>
                  <a:pt x="222" y="1"/>
                </a:cubicBezTo>
                <a:cubicBezTo>
                  <a:pt x="221" y="1"/>
                  <a:pt x="220" y="2"/>
                  <a:pt x="219" y="2"/>
                </a:cubicBezTo>
                <a:cubicBezTo>
                  <a:pt x="219" y="2"/>
                  <a:pt x="218" y="3"/>
                  <a:pt x="218" y="3"/>
                </a:cubicBezTo>
                <a:cubicBezTo>
                  <a:pt x="218" y="4"/>
                  <a:pt x="220" y="3"/>
                  <a:pt x="220" y="4"/>
                </a:cubicBezTo>
                <a:cubicBezTo>
                  <a:pt x="220" y="4"/>
                  <a:pt x="219" y="5"/>
                  <a:pt x="218" y="5"/>
                </a:cubicBezTo>
                <a:cubicBezTo>
                  <a:pt x="218" y="5"/>
                  <a:pt x="218" y="4"/>
                  <a:pt x="217" y="4"/>
                </a:cubicBezTo>
                <a:cubicBezTo>
                  <a:pt x="216" y="5"/>
                  <a:pt x="215" y="6"/>
                  <a:pt x="215" y="7"/>
                </a:cubicBezTo>
                <a:cubicBezTo>
                  <a:pt x="215" y="7"/>
                  <a:pt x="215" y="8"/>
                  <a:pt x="215" y="8"/>
                </a:cubicBezTo>
                <a:cubicBezTo>
                  <a:pt x="215" y="9"/>
                  <a:pt x="216" y="9"/>
                  <a:pt x="216" y="10"/>
                </a:cubicBezTo>
                <a:cubicBezTo>
                  <a:pt x="216" y="10"/>
                  <a:pt x="217" y="10"/>
                  <a:pt x="216" y="10"/>
                </a:cubicBezTo>
                <a:cubicBezTo>
                  <a:pt x="215" y="11"/>
                  <a:pt x="215" y="10"/>
                  <a:pt x="214" y="11"/>
                </a:cubicBezTo>
                <a:cubicBezTo>
                  <a:pt x="213" y="11"/>
                  <a:pt x="212" y="12"/>
                  <a:pt x="212" y="13"/>
                </a:cubicBezTo>
                <a:cubicBezTo>
                  <a:pt x="212" y="14"/>
                  <a:pt x="212" y="15"/>
                  <a:pt x="213" y="15"/>
                </a:cubicBezTo>
                <a:cubicBezTo>
                  <a:pt x="213" y="16"/>
                  <a:pt x="214" y="16"/>
                  <a:pt x="215" y="16"/>
                </a:cubicBezTo>
                <a:cubicBezTo>
                  <a:pt x="216" y="16"/>
                  <a:pt x="217" y="17"/>
                  <a:pt x="219" y="17"/>
                </a:cubicBezTo>
                <a:cubicBezTo>
                  <a:pt x="219" y="17"/>
                  <a:pt x="220" y="16"/>
                  <a:pt x="220" y="17"/>
                </a:cubicBezTo>
                <a:cubicBezTo>
                  <a:pt x="221" y="17"/>
                  <a:pt x="221" y="18"/>
                  <a:pt x="222" y="18"/>
                </a:cubicBezTo>
                <a:cubicBezTo>
                  <a:pt x="223" y="19"/>
                  <a:pt x="224" y="18"/>
                  <a:pt x="225" y="18"/>
                </a:cubicBezTo>
                <a:cubicBezTo>
                  <a:pt x="225" y="18"/>
                  <a:pt x="226" y="18"/>
                  <a:pt x="226" y="18"/>
                </a:cubicBezTo>
                <a:cubicBezTo>
                  <a:pt x="226" y="19"/>
                  <a:pt x="226" y="20"/>
                  <a:pt x="225" y="20"/>
                </a:cubicBezTo>
                <a:cubicBezTo>
                  <a:pt x="225" y="20"/>
                  <a:pt x="224" y="21"/>
                  <a:pt x="223" y="20"/>
                </a:cubicBezTo>
                <a:cubicBezTo>
                  <a:pt x="223" y="20"/>
                  <a:pt x="223" y="20"/>
                  <a:pt x="222" y="19"/>
                </a:cubicBezTo>
                <a:cubicBezTo>
                  <a:pt x="222" y="19"/>
                  <a:pt x="221" y="19"/>
                  <a:pt x="220" y="19"/>
                </a:cubicBezTo>
                <a:cubicBezTo>
                  <a:pt x="220" y="20"/>
                  <a:pt x="220" y="21"/>
                  <a:pt x="220" y="21"/>
                </a:cubicBezTo>
                <a:cubicBezTo>
                  <a:pt x="219" y="22"/>
                  <a:pt x="218" y="22"/>
                  <a:pt x="217" y="23"/>
                </a:cubicBezTo>
                <a:cubicBezTo>
                  <a:pt x="217" y="24"/>
                  <a:pt x="217" y="25"/>
                  <a:pt x="217" y="25"/>
                </a:cubicBezTo>
                <a:cubicBezTo>
                  <a:pt x="218" y="25"/>
                  <a:pt x="219" y="24"/>
                  <a:pt x="220" y="24"/>
                </a:cubicBezTo>
                <a:cubicBezTo>
                  <a:pt x="220" y="24"/>
                  <a:pt x="220" y="23"/>
                  <a:pt x="221" y="23"/>
                </a:cubicBezTo>
                <a:cubicBezTo>
                  <a:pt x="221" y="23"/>
                  <a:pt x="220" y="22"/>
                  <a:pt x="221" y="22"/>
                </a:cubicBezTo>
                <a:cubicBezTo>
                  <a:pt x="221" y="23"/>
                  <a:pt x="222" y="23"/>
                  <a:pt x="222" y="24"/>
                </a:cubicBezTo>
                <a:cubicBezTo>
                  <a:pt x="222" y="25"/>
                  <a:pt x="222" y="25"/>
                  <a:pt x="222" y="26"/>
                </a:cubicBezTo>
                <a:cubicBezTo>
                  <a:pt x="221" y="26"/>
                  <a:pt x="220" y="27"/>
                  <a:pt x="218" y="27"/>
                </a:cubicBezTo>
                <a:cubicBezTo>
                  <a:pt x="217" y="28"/>
                  <a:pt x="216" y="29"/>
                  <a:pt x="215" y="29"/>
                </a:cubicBezTo>
                <a:cubicBezTo>
                  <a:pt x="214" y="29"/>
                  <a:pt x="214" y="29"/>
                  <a:pt x="213" y="29"/>
                </a:cubicBezTo>
                <a:cubicBezTo>
                  <a:pt x="212" y="29"/>
                  <a:pt x="211" y="30"/>
                  <a:pt x="210" y="31"/>
                </a:cubicBezTo>
                <a:cubicBezTo>
                  <a:pt x="210" y="32"/>
                  <a:pt x="212" y="32"/>
                  <a:pt x="212" y="33"/>
                </a:cubicBezTo>
                <a:cubicBezTo>
                  <a:pt x="213" y="34"/>
                  <a:pt x="213" y="35"/>
                  <a:pt x="212" y="35"/>
                </a:cubicBezTo>
                <a:cubicBezTo>
                  <a:pt x="212" y="36"/>
                  <a:pt x="213" y="37"/>
                  <a:pt x="212" y="38"/>
                </a:cubicBezTo>
                <a:cubicBezTo>
                  <a:pt x="211" y="38"/>
                  <a:pt x="209" y="38"/>
                  <a:pt x="208" y="38"/>
                </a:cubicBezTo>
                <a:cubicBezTo>
                  <a:pt x="208" y="37"/>
                  <a:pt x="207" y="36"/>
                  <a:pt x="207" y="36"/>
                </a:cubicBezTo>
                <a:cubicBezTo>
                  <a:pt x="209" y="36"/>
                  <a:pt x="210" y="37"/>
                  <a:pt x="211" y="36"/>
                </a:cubicBezTo>
                <a:cubicBezTo>
                  <a:pt x="212" y="36"/>
                  <a:pt x="212" y="35"/>
                  <a:pt x="211" y="34"/>
                </a:cubicBezTo>
                <a:cubicBezTo>
                  <a:pt x="210" y="34"/>
                  <a:pt x="209" y="35"/>
                  <a:pt x="209" y="34"/>
                </a:cubicBezTo>
                <a:cubicBezTo>
                  <a:pt x="208" y="34"/>
                  <a:pt x="207" y="33"/>
                  <a:pt x="207" y="33"/>
                </a:cubicBezTo>
                <a:cubicBezTo>
                  <a:pt x="208" y="32"/>
                  <a:pt x="209" y="31"/>
                  <a:pt x="209" y="31"/>
                </a:cubicBezTo>
                <a:cubicBezTo>
                  <a:pt x="210" y="30"/>
                  <a:pt x="211" y="29"/>
                  <a:pt x="210" y="28"/>
                </a:cubicBezTo>
                <a:cubicBezTo>
                  <a:pt x="210" y="27"/>
                  <a:pt x="209" y="28"/>
                  <a:pt x="209" y="28"/>
                </a:cubicBezTo>
                <a:cubicBezTo>
                  <a:pt x="208" y="28"/>
                  <a:pt x="207" y="27"/>
                  <a:pt x="206" y="27"/>
                </a:cubicBezTo>
                <a:cubicBezTo>
                  <a:pt x="205" y="27"/>
                  <a:pt x="204" y="26"/>
                  <a:pt x="203" y="26"/>
                </a:cubicBezTo>
                <a:cubicBezTo>
                  <a:pt x="202" y="26"/>
                  <a:pt x="201" y="27"/>
                  <a:pt x="201" y="27"/>
                </a:cubicBezTo>
                <a:cubicBezTo>
                  <a:pt x="201" y="28"/>
                  <a:pt x="201" y="29"/>
                  <a:pt x="202" y="29"/>
                </a:cubicBezTo>
                <a:cubicBezTo>
                  <a:pt x="202" y="30"/>
                  <a:pt x="204" y="30"/>
                  <a:pt x="205" y="31"/>
                </a:cubicBezTo>
                <a:cubicBezTo>
                  <a:pt x="205" y="31"/>
                  <a:pt x="205" y="32"/>
                  <a:pt x="205" y="32"/>
                </a:cubicBezTo>
                <a:cubicBezTo>
                  <a:pt x="204" y="32"/>
                  <a:pt x="204" y="33"/>
                  <a:pt x="203" y="32"/>
                </a:cubicBezTo>
                <a:cubicBezTo>
                  <a:pt x="202" y="32"/>
                  <a:pt x="202" y="31"/>
                  <a:pt x="201" y="31"/>
                </a:cubicBezTo>
                <a:cubicBezTo>
                  <a:pt x="199" y="31"/>
                  <a:pt x="198" y="31"/>
                  <a:pt x="197" y="31"/>
                </a:cubicBezTo>
                <a:cubicBezTo>
                  <a:pt x="196" y="31"/>
                  <a:pt x="196" y="31"/>
                  <a:pt x="195" y="30"/>
                </a:cubicBezTo>
                <a:cubicBezTo>
                  <a:pt x="193" y="30"/>
                  <a:pt x="190" y="31"/>
                  <a:pt x="188" y="31"/>
                </a:cubicBezTo>
                <a:cubicBezTo>
                  <a:pt x="186" y="31"/>
                  <a:pt x="185" y="31"/>
                  <a:pt x="184" y="31"/>
                </a:cubicBezTo>
                <a:cubicBezTo>
                  <a:pt x="183" y="31"/>
                  <a:pt x="182" y="30"/>
                  <a:pt x="181" y="30"/>
                </a:cubicBezTo>
                <a:cubicBezTo>
                  <a:pt x="180" y="30"/>
                  <a:pt x="180" y="29"/>
                  <a:pt x="179" y="29"/>
                </a:cubicBezTo>
                <a:cubicBezTo>
                  <a:pt x="178" y="29"/>
                  <a:pt x="176" y="29"/>
                  <a:pt x="175" y="29"/>
                </a:cubicBezTo>
                <a:cubicBezTo>
                  <a:pt x="174" y="29"/>
                  <a:pt x="174" y="28"/>
                  <a:pt x="174" y="28"/>
                </a:cubicBezTo>
                <a:cubicBezTo>
                  <a:pt x="173" y="27"/>
                  <a:pt x="172" y="27"/>
                  <a:pt x="172" y="26"/>
                </a:cubicBezTo>
                <a:cubicBezTo>
                  <a:pt x="171" y="26"/>
                  <a:pt x="172" y="25"/>
                  <a:pt x="172" y="24"/>
                </a:cubicBezTo>
                <a:cubicBezTo>
                  <a:pt x="171" y="23"/>
                  <a:pt x="170" y="22"/>
                  <a:pt x="169" y="23"/>
                </a:cubicBezTo>
                <a:cubicBezTo>
                  <a:pt x="166" y="24"/>
                  <a:pt x="163" y="25"/>
                  <a:pt x="160" y="25"/>
                </a:cubicBezTo>
                <a:cubicBezTo>
                  <a:pt x="159" y="26"/>
                  <a:pt x="158" y="27"/>
                  <a:pt x="158" y="28"/>
                </a:cubicBezTo>
                <a:cubicBezTo>
                  <a:pt x="158" y="29"/>
                  <a:pt x="160" y="28"/>
                  <a:pt x="161" y="28"/>
                </a:cubicBezTo>
                <a:cubicBezTo>
                  <a:pt x="161" y="27"/>
                  <a:pt x="163" y="27"/>
                  <a:pt x="164" y="27"/>
                </a:cubicBezTo>
                <a:cubicBezTo>
                  <a:pt x="166" y="27"/>
                  <a:pt x="168" y="26"/>
                  <a:pt x="169" y="25"/>
                </a:cubicBezTo>
                <a:cubicBezTo>
                  <a:pt x="170" y="25"/>
                  <a:pt x="171" y="25"/>
                  <a:pt x="171" y="25"/>
                </a:cubicBezTo>
                <a:cubicBezTo>
                  <a:pt x="171" y="26"/>
                  <a:pt x="170" y="26"/>
                  <a:pt x="169" y="27"/>
                </a:cubicBezTo>
                <a:cubicBezTo>
                  <a:pt x="168" y="27"/>
                  <a:pt x="166" y="28"/>
                  <a:pt x="165" y="29"/>
                </a:cubicBezTo>
                <a:cubicBezTo>
                  <a:pt x="164" y="29"/>
                  <a:pt x="162" y="29"/>
                  <a:pt x="161" y="29"/>
                </a:cubicBezTo>
                <a:cubicBezTo>
                  <a:pt x="160" y="29"/>
                  <a:pt x="159" y="30"/>
                  <a:pt x="159" y="31"/>
                </a:cubicBezTo>
                <a:cubicBezTo>
                  <a:pt x="159" y="32"/>
                  <a:pt x="160" y="33"/>
                  <a:pt x="160" y="34"/>
                </a:cubicBezTo>
                <a:cubicBezTo>
                  <a:pt x="160" y="35"/>
                  <a:pt x="161" y="36"/>
                  <a:pt x="160" y="38"/>
                </a:cubicBezTo>
                <a:cubicBezTo>
                  <a:pt x="160" y="39"/>
                  <a:pt x="160" y="36"/>
                  <a:pt x="159" y="37"/>
                </a:cubicBezTo>
                <a:cubicBezTo>
                  <a:pt x="159" y="37"/>
                  <a:pt x="159" y="40"/>
                  <a:pt x="159" y="40"/>
                </a:cubicBezTo>
                <a:cubicBezTo>
                  <a:pt x="158" y="40"/>
                  <a:pt x="157" y="39"/>
                  <a:pt x="156" y="38"/>
                </a:cubicBezTo>
                <a:cubicBezTo>
                  <a:pt x="156" y="37"/>
                  <a:pt x="156" y="36"/>
                  <a:pt x="156" y="36"/>
                </a:cubicBezTo>
                <a:cubicBezTo>
                  <a:pt x="157" y="35"/>
                  <a:pt x="158" y="36"/>
                  <a:pt x="158" y="35"/>
                </a:cubicBezTo>
                <a:cubicBezTo>
                  <a:pt x="159" y="34"/>
                  <a:pt x="158" y="32"/>
                  <a:pt x="157" y="32"/>
                </a:cubicBezTo>
                <a:cubicBezTo>
                  <a:pt x="156" y="32"/>
                  <a:pt x="156" y="34"/>
                  <a:pt x="155" y="34"/>
                </a:cubicBezTo>
                <a:cubicBezTo>
                  <a:pt x="154" y="34"/>
                  <a:pt x="155" y="32"/>
                  <a:pt x="155" y="32"/>
                </a:cubicBezTo>
                <a:cubicBezTo>
                  <a:pt x="155" y="31"/>
                  <a:pt x="154" y="31"/>
                  <a:pt x="153" y="31"/>
                </a:cubicBezTo>
                <a:cubicBezTo>
                  <a:pt x="152" y="31"/>
                  <a:pt x="152" y="32"/>
                  <a:pt x="151" y="31"/>
                </a:cubicBezTo>
                <a:cubicBezTo>
                  <a:pt x="151" y="31"/>
                  <a:pt x="152" y="29"/>
                  <a:pt x="151" y="29"/>
                </a:cubicBezTo>
                <a:cubicBezTo>
                  <a:pt x="149" y="29"/>
                  <a:pt x="147" y="31"/>
                  <a:pt x="145" y="31"/>
                </a:cubicBezTo>
                <a:cubicBezTo>
                  <a:pt x="143" y="32"/>
                  <a:pt x="142" y="31"/>
                  <a:pt x="141" y="31"/>
                </a:cubicBezTo>
                <a:cubicBezTo>
                  <a:pt x="139" y="31"/>
                  <a:pt x="137" y="32"/>
                  <a:pt x="135" y="31"/>
                </a:cubicBezTo>
                <a:cubicBezTo>
                  <a:pt x="134" y="31"/>
                  <a:pt x="132" y="31"/>
                  <a:pt x="131" y="30"/>
                </a:cubicBezTo>
                <a:cubicBezTo>
                  <a:pt x="130" y="30"/>
                  <a:pt x="129" y="31"/>
                  <a:pt x="128" y="30"/>
                </a:cubicBezTo>
                <a:cubicBezTo>
                  <a:pt x="127" y="30"/>
                  <a:pt x="128" y="29"/>
                  <a:pt x="129" y="28"/>
                </a:cubicBezTo>
                <a:cubicBezTo>
                  <a:pt x="130" y="28"/>
                  <a:pt x="131" y="27"/>
                  <a:pt x="132" y="27"/>
                </a:cubicBezTo>
                <a:cubicBezTo>
                  <a:pt x="132" y="27"/>
                  <a:pt x="134" y="28"/>
                  <a:pt x="134" y="27"/>
                </a:cubicBezTo>
                <a:cubicBezTo>
                  <a:pt x="134" y="27"/>
                  <a:pt x="134" y="26"/>
                  <a:pt x="134" y="26"/>
                </a:cubicBezTo>
                <a:cubicBezTo>
                  <a:pt x="134" y="25"/>
                  <a:pt x="133" y="24"/>
                  <a:pt x="132" y="23"/>
                </a:cubicBezTo>
                <a:cubicBezTo>
                  <a:pt x="131" y="23"/>
                  <a:pt x="130" y="22"/>
                  <a:pt x="129" y="22"/>
                </a:cubicBezTo>
                <a:cubicBezTo>
                  <a:pt x="127" y="22"/>
                  <a:pt x="127" y="23"/>
                  <a:pt x="126" y="23"/>
                </a:cubicBezTo>
                <a:cubicBezTo>
                  <a:pt x="125" y="23"/>
                  <a:pt x="123" y="23"/>
                  <a:pt x="122" y="23"/>
                </a:cubicBezTo>
                <a:cubicBezTo>
                  <a:pt x="121" y="23"/>
                  <a:pt x="119" y="22"/>
                  <a:pt x="118" y="22"/>
                </a:cubicBezTo>
                <a:cubicBezTo>
                  <a:pt x="117" y="21"/>
                  <a:pt x="117" y="20"/>
                  <a:pt x="116" y="20"/>
                </a:cubicBezTo>
                <a:cubicBezTo>
                  <a:pt x="115" y="19"/>
                  <a:pt x="113" y="20"/>
                  <a:pt x="111" y="19"/>
                </a:cubicBezTo>
                <a:cubicBezTo>
                  <a:pt x="110" y="19"/>
                  <a:pt x="109" y="19"/>
                  <a:pt x="108" y="19"/>
                </a:cubicBezTo>
                <a:cubicBezTo>
                  <a:pt x="107" y="18"/>
                  <a:pt x="107" y="17"/>
                  <a:pt x="106" y="17"/>
                </a:cubicBezTo>
                <a:cubicBezTo>
                  <a:pt x="104" y="16"/>
                  <a:pt x="102" y="15"/>
                  <a:pt x="100" y="16"/>
                </a:cubicBezTo>
                <a:cubicBezTo>
                  <a:pt x="99" y="16"/>
                  <a:pt x="99" y="18"/>
                  <a:pt x="98" y="19"/>
                </a:cubicBezTo>
                <a:cubicBezTo>
                  <a:pt x="97" y="20"/>
                  <a:pt x="96" y="20"/>
                  <a:pt x="94" y="20"/>
                </a:cubicBezTo>
                <a:cubicBezTo>
                  <a:pt x="94" y="20"/>
                  <a:pt x="92" y="21"/>
                  <a:pt x="92" y="20"/>
                </a:cubicBezTo>
                <a:cubicBezTo>
                  <a:pt x="92" y="19"/>
                  <a:pt x="94" y="18"/>
                  <a:pt x="94" y="17"/>
                </a:cubicBezTo>
                <a:cubicBezTo>
                  <a:pt x="94" y="16"/>
                  <a:pt x="94" y="16"/>
                  <a:pt x="94" y="15"/>
                </a:cubicBezTo>
                <a:cubicBezTo>
                  <a:pt x="94" y="15"/>
                  <a:pt x="94" y="14"/>
                  <a:pt x="94" y="14"/>
                </a:cubicBezTo>
                <a:cubicBezTo>
                  <a:pt x="93" y="14"/>
                  <a:pt x="92" y="15"/>
                  <a:pt x="91" y="15"/>
                </a:cubicBezTo>
                <a:cubicBezTo>
                  <a:pt x="90" y="16"/>
                  <a:pt x="90" y="18"/>
                  <a:pt x="89" y="19"/>
                </a:cubicBezTo>
                <a:cubicBezTo>
                  <a:pt x="89" y="20"/>
                  <a:pt x="88" y="20"/>
                  <a:pt x="88" y="20"/>
                </a:cubicBezTo>
                <a:cubicBezTo>
                  <a:pt x="86" y="19"/>
                  <a:pt x="85" y="19"/>
                  <a:pt x="84" y="18"/>
                </a:cubicBezTo>
                <a:cubicBezTo>
                  <a:pt x="84" y="17"/>
                  <a:pt x="84" y="16"/>
                  <a:pt x="83" y="15"/>
                </a:cubicBezTo>
                <a:cubicBezTo>
                  <a:pt x="83" y="15"/>
                  <a:pt x="83" y="14"/>
                  <a:pt x="83" y="13"/>
                </a:cubicBezTo>
                <a:cubicBezTo>
                  <a:pt x="82" y="12"/>
                  <a:pt x="82" y="11"/>
                  <a:pt x="81" y="10"/>
                </a:cubicBezTo>
                <a:cubicBezTo>
                  <a:pt x="80" y="10"/>
                  <a:pt x="80" y="11"/>
                  <a:pt x="80" y="11"/>
                </a:cubicBezTo>
                <a:cubicBezTo>
                  <a:pt x="80" y="12"/>
                  <a:pt x="80" y="13"/>
                  <a:pt x="78" y="13"/>
                </a:cubicBezTo>
                <a:cubicBezTo>
                  <a:pt x="78" y="15"/>
                  <a:pt x="75" y="16"/>
                  <a:pt x="74" y="16"/>
                </a:cubicBezTo>
                <a:cubicBezTo>
                  <a:pt x="75" y="16"/>
                  <a:pt x="75" y="15"/>
                  <a:pt x="74" y="15"/>
                </a:cubicBezTo>
                <a:cubicBezTo>
                  <a:pt x="73" y="15"/>
                  <a:pt x="70" y="17"/>
                  <a:pt x="68" y="17"/>
                </a:cubicBezTo>
                <a:cubicBezTo>
                  <a:pt x="67" y="18"/>
                  <a:pt x="66" y="20"/>
                  <a:pt x="65" y="20"/>
                </a:cubicBezTo>
                <a:cubicBezTo>
                  <a:pt x="64" y="20"/>
                  <a:pt x="65" y="19"/>
                  <a:pt x="64" y="19"/>
                </a:cubicBezTo>
                <a:cubicBezTo>
                  <a:pt x="63" y="19"/>
                  <a:pt x="62" y="20"/>
                  <a:pt x="61" y="20"/>
                </a:cubicBezTo>
                <a:cubicBezTo>
                  <a:pt x="60" y="20"/>
                  <a:pt x="59" y="21"/>
                  <a:pt x="58" y="21"/>
                </a:cubicBezTo>
                <a:cubicBezTo>
                  <a:pt x="57" y="22"/>
                  <a:pt x="57" y="23"/>
                  <a:pt x="57" y="23"/>
                </a:cubicBezTo>
                <a:cubicBezTo>
                  <a:pt x="56" y="23"/>
                  <a:pt x="54" y="24"/>
                  <a:pt x="54" y="23"/>
                </a:cubicBezTo>
                <a:cubicBezTo>
                  <a:pt x="55" y="22"/>
                  <a:pt x="56" y="21"/>
                  <a:pt x="57" y="20"/>
                </a:cubicBezTo>
                <a:cubicBezTo>
                  <a:pt x="58" y="20"/>
                  <a:pt x="59" y="19"/>
                  <a:pt x="60" y="19"/>
                </a:cubicBezTo>
                <a:cubicBezTo>
                  <a:pt x="62" y="18"/>
                  <a:pt x="64" y="18"/>
                  <a:pt x="65" y="17"/>
                </a:cubicBezTo>
                <a:cubicBezTo>
                  <a:pt x="68" y="16"/>
                  <a:pt x="71" y="16"/>
                  <a:pt x="73" y="14"/>
                </a:cubicBezTo>
                <a:cubicBezTo>
                  <a:pt x="74" y="14"/>
                  <a:pt x="73" y="13"/>
                  <a:pt x="72" y="13"/>
                </a:cubicBezTo>
                <a:cubicBezTo>
                  <a:pt x="71" y="14"/>
                  <a:pt x="70" y="13"/>
                  <a:pt x="69" y="14"/>
                </a:cubicBezTo>
                <a:cubicBezTo>
                  <a:pt x="68" y="14"/>
                  <a:pt x="67" y="15"/>
                  <a:pt x="66" y="15"/>
                </a:cubicBezTo>
                <a:cubicBezTo>
                  <a:pt x="64" y="16"/>
                  <a:pt x="62" y="16"/>
                  <a:pt x="60" y="17"/>
                </a:cubicBezTo>
                <a:cubicBezTo>
                  <a:pt x="59" y="17"/>
                  <a:pt x="58" y="17"/>
                  <a:pt x="57" y="18"/>
                </a:cubicBezTo>
                <a:cubicBezTo>
                  <a:pt x="57" y="18"/>
                  <a:pt x="56" y="19"/>
                  <a:pt x="56" y="19"/>
                </a:cubicBezTo>
                <a:cubicBezTo>
                  <a:pt x="55" y="19"/>
                  <a:pt x="54" y="19"/>
                  <a:pt x="54" y="19"/>
                </a:cubicBezTo>
                <a:cubicBezTo>
                  <a:pt x="52" y="20"/>
                  <a:pt x="51" y="21"/>
                  <a:pt x="49" y="22"/>
                </a:cubicBezTo>
                <a:cubicBezTo>
                  <a:pt x="49" y="22"/>
                  <a:pt x="49" y="23"/>
                  <a:pt x="48" y="23"/>
                </a:cubicBezTo>
                <a:cubicBezTo>
                  <a:pt x="48" y="23"/>
                  <a:pt x="46" y="23"/>
                  <a:pt x="45" y="23"/>
                </a:cubicBezTo>
                <a:cubicBezTo>
                  <a:pt x="44" y="23"/>
                  <a:pt x="43" y="23"/>
                  <a:pt x="41" y="23"/>
                </a:cubicBezTo>
                <a:cubicBezTo>
                  <a:pt x="40" y="23"/>
                  <a:pt x="39" y="23"/>
                  <a:pt x="38" y="23"/>
                </a:cubicBezTo>
                <a:cubicBezTo>
                  <a:pt x="36" y="22"/>
                  <a:pt x="35" y="22"/>
                  <a:pt x="34" y="21"/>
                </a:cubicBezTo>
                <a:cubicBezTo>
                  <a:pt x="33" y="20"/>
                  <a:pt x="32" y="19"/>
                  <a:pt x="31" y="19"/>
                </a:cubicBezTo>
                <a:cubicBezTo>
                  <a:pt x="32" y="18"/>
                  <a:pt x="32" y="18"/>
                  <a:pt x="32" y="17"/>
                </a:cubicBezTo>
                <a:cubicBezTo>
                  <a:pt x="32" y="17"/>
                  <a:pt x="30" y="18"/>
                  <a:pt x="30" y="18"/>
                </a:cubicBezTo>
                <a:cubicBezTo>
                  <a:pt x="29" y="17"/>
                  <a:pt x="29" y="17"/>
                  <a:pt x="28" y="17"/>
                </a:cubicBezTo>
                <a:cubicBezTo>
                  <a:pt x="27" y="17"/>
                  <a:pt x="25" y="17"/>
                  <a:pt x="24" y="18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3"/>
                  <a:pt x="2" y="83"/>
                  <a:pt x="2" y="83"/>
                </a:cubicBezTo>
                <a:cubicBezTo>
                  <a:pt x="3" y="83"/>
                  <a:pt x="3" y="84"/>
                  <a:pt x="3" y="83"/>
                </a:cubicBezTo>
                <a:cubicBezTo>
                  <a:pt x="4" y="83"/>
                  <a:pt x="5" y="81"/>
                  <a:pt x="6" y="81"/>
                </a:cubicBezTo>
                <a:cubicBezTo>
                  <a:pt x="8" y="82"/>
                  <a:pt x="8" y="82"/>
                  <a:pt x="8" y="82"/>
                </a:cubicBezTo>
                <a:cubicBezTo>
                  <a:pt x="9" y="82"/>
                  <a:pt x="8" y="84"/>
                  <a:pt x="9" y="85"/>
                </a:cubicBezTo>
                <a:cubicBezTo>
                  <a:pt x="9" y="87"/>
                  <a:pt x="11" y="88"/>
                  <a:pt x="11" y="89"/>
                </a:cubicBezTo>
                <a:cubicBezTo>
                  <a:pt x="12" y="90"/>
                  <a:pt x="12" y="91"/>
                  <a:pt x="13" y="91"/>
                </a:cubicBezTo>
                <a:cubicBezTo>
                  <a:pt x="14" y="91"/>
                  <a:pt x="14" y="90"/>
                  <a:pt x="14" y="90"/>
                </a:cubicBezTo>
                <a:cubicBezTo>
                  <a:pt x="15" y="89"/>
                  <a:pt x="17" y="90"/>
                  <a:pt x="17" y="90"/>
                </a:cubicBezTo>
                <a:cubicBezTo>
                  <a:pt x="17" y="89"/>
                  <a:pt x="18" y="88"/>
                  <a:pt x="19" y="88"/>
                </a:cubicBezTo>
                <a:cubicBezTo>
                  <a:pt x="19" y="88"/>
                  <a:pt x="19" y="87"/>
                  <a:pt x="19" y="87"/>
                </a:cubicBezTo>
                <a:cubicBezTo>
                  <a:pt x="20" y="86"/>
                  <a:pt x="22" y="85"/>
                  <a:pt x="23" y="86"/>
                </a:cubicBezTo>
                <a:cubicBezTo>
                  <a:pt x="24" y="86"/>
                  <a:pt x="24" y="87"/>
                  <a:pt x="24" y="88"/>
                </a:cubicBezTo>
                <a:cubicBezTo>
                  <a:pt x="25" y="88"/>
                  <a:pt x="24" y="89"/>
                  <a:pt x="24" y="90"/>
                </a:cubicBezTo>
                <a:cubicBezTo>
                  <a:pt x="24" y="90"/>
                  <a:pt x="25" y="90"/>
                  <a:pt x="26" y="91"/>
                </a:cubicBezTo>
                <a:cubicBezTo>
                  <a:pt x="27" y="92"/>
                  <a:pt x="27" y="93"/>
                  <a:pt x="27" y="94"/>
                </a:cubicBezTo>
                <a:cubicBezTo>
                  <a:pt x="28" y="95"/>
                  <a:pt x="30" y="96"/>
                  <a:pt x="31" y="97"/>
                </a:cubicBezTo>
                <a:cubicBezTo>
                  <a:pt x="31" y="98"/>
                  <a:pt x="30" y="100"/>
                  <a:pt x="31" y="101"/>
                </a:cubicBezTo>
                <a:cubicBezTo>
                  <a:pt x="32" y="102"/>
                  <a:pt x="32" y="104"/>
                  <a:pt x="33" y="105"/>
                </a:cubicBezTo>
                <a:cubicBezTo>
                  <a:pt x="34" y="107"/>
                  <a:pt x="36" y="106"/>
                  <a:pt x="37" y="107"/>
                </a:cubicBezTo>
                <a:cubicBezTo>
                  <a:pt x="37" y="107"/>
                  <a:pt x="37" y="108"/>
                  <a:pt x="37" y="108"/>
                </a:cubicBezTo>
                <a:cubicBezTo>
                  <a:pt x="38" y="109"/>
                  <a:pt x="38" y="109"/>
                  <a:pt x="39" y="109"/>
                </a:cubicBezTo>
                <a:cubicBezTo>
                  <a:pt x="39" y="110"/>
                  <a:pt x="38" y="111"/>
                  <a:pt x="38" y="111"/>
                </a:cubicBezTo>
                <a:cubicBezTo>
                  <a:pt x="38" y="112"/>
                  <a:pt x="38" y="113"/>
                  <a:pt x="38" y="114"/>
                </a:cubicBezTo>
                <a:cubicBezTo>
                  <a:pt x="39" y="114"/>
                  <a:pt x="40" y="112"/>
                  <a:pt x="40" y="113"/>
                </a:cubicBezTo>
                <a:cubicBezTo>
                  <a:pt x="40" y="113"/>
                  <a:pt x="38" y="114"/>
                  <a:pt x="38" y="115"/>
                </a:cubicBezTo>
                <a:cubicBezTo>
                  <a:pt x="39" y="116"/>
                  <a:pt x="42" y="114"/>
                  <a:pt x="41" y="115"/>
                </a:cubicBezTo>
                <a:cubicBezTo>
                  <a:pt x="41" y="116"/>
                  <a:pt x="39" y="115"/>
                  <a:pt x="38" y="116"/>
                </a:cubicBezTo>
                <a:cubicBezTo>
                  <a:pt x="37" y="116"/>
                  <a:pt x="37" y="117"/>
                  <a:pt x="37" y="118"/>
                </a:cubicBezTo>
                <a:cubicBezTo>
                  <a:pt x="37" y="118"/>
                  <a:pt x="37" y="119"/>
                  <a:pt x="37" y="119"/>
                </a:cubicBezTo>
                <a:cubicBezTo>
                  <a:pt x="38" y="119"/>
                  <a:pt x="40" y="118"/>
                  <a:pt x="41" y="119"/>
                </a:cubicBezTo>
                <a:cubicBezTo>
                  <a:pt x="42" y="119"/>
                  <a:pt x="40" y="120"/>
                  <a:pt x="39" y="120"/>
                </a:cubicBezTo>
                <a:cubicBezTo>
                  <a:pt x="38" y="120"/>
                  <a:pt x="37" y="120"/>
                  <a:pt x="36" y="120"/>
                </a:cubicBezTo>
                <a:cubicBezTo>
                  <a:pt x="35" y="120"/>
                  <a:pt x="35" y="121"/>
                  <a:pt x="35" y="121"/>
                </a:cubicBezTo>
                <a:cubicBezTo>
                  <a:pt x="35" y="122"/>
                  <a:pt x="35" y="122"/>
                  <a:pt x="36" y="123"/>
                </a:cubicBezTo>
                <a:cubicBezTo>
                  <a:pt x="36" y="123"/>
                  <a:pt x="37" y="124"/>
                  <a:pt x="37" y="124"/>
                </a:cubicBezTo>
                <a:cubicBezTo>
                  <a:pt x="38" y="124"/>
                  <a:pt x="39" y="124"/>
                  <a:pt x="40" y="124"/>
                </a:cubicBezTo>
                <a:cubicBezTo>
                  <a:pt x="41" y="123"/>
                  <a:pt x="41" y="122"/>
                  <a:pt x="42" y="122"/>
                </a:cubicBezTo>
                <a:cubicBezTo>
                  <a:pt x="43" y="122"/>
                  <a:pt x="41" y="123"/>
                  <a:pt x="41" y="124"/>
                </a:cubicBezTo>
                <a:cubicBezTo>
                  <a:pt x="40" y="125"/>
                  <a:pt x="40" y="125"/>
                  <a:pt x="40" y="126"/>
                </a:cubicBezTo>
                <a:cubicBezTo>
                  <a:pt x="39" y="126"/>
                  <a:pt x="38" y="127"/>
                  <a:pt x="38" y="127"/>
                </a:cubicBezTo>
                <a:cubicBezTo>
                  <a:pt x="38" y="128"/>
                  <a:pt x="39" y="129"/>
                  <a:pt x="40" y="129"/>
                </a:cubicBezTo>
                <a:cubicBezTo>
                  <a:pt x="40" y="129"/>
                  <a:pt x="40" y="128"/>
                  <a:pt x="41" y="127"/>
                </a:cubicBezTo>
                <a:cubicBezTo>
                  <a:pt x="41" y="127"/>
                  <a:pt x="43" y="128"/>
                  <a:pt x="43" y="128"/>
                </a:cubicBezTo>
                <a:cubicBezTo>
                  <a:pt x="43" y="129"/>
                  <a:pt x="43" y="131"/>
                  <a:pt x="43" y="132"/>
                </a:cubicBezTo>
                <a:cubicBezTo>
                  <a:pt x="43" y="132"/>
                  <a:pt x="44" y="132"/>
                  <a:pt x="44" y="133"/>
                </a:cubicBezTo>
                <a:cubicBezTo>
                  <a:pt x="43" y="134"/>
                  <a:pt x="42" y="134"/>
                  <a:pt x="42" y="134"/>
                </a:cubicBezTo>
                <a:cubicBezTo>
                  <a:pt x="42" y="135"/>
                  <a:pt x="43" y="135"/>
                  <a:pt x="43" y="136"/>
                </a:cubicBezTo>
                <a:cubicBezTo>
                  <a:pt x="43" y="136"/>
                  <a:pt x="42" y="136"/>
                  <a:pt x="42" y="136"/>
                </a:cubicBezTo>
                <a:cubicBezTo>
                  <a:pt x="43" y="137"/>
                  <a:pt x="44" y="136"/>
                  <a:pt x="44" y="137"/>
                </a:cubicBezTo>
                <a:cubicBezTo>
                  <a:pt x="44" y="137"/>
                  <a:pt x="43" y="138"/>
                  <a:pt x="44" y="139"/>
                </a:cubicBezTo>
                <a:cubicBezTo>
                  <a:pt x="44" y="139"/>
                  <a:pt x="46" y="139"/>
                  <a:pt x="46" y="140"/>
                </a:cubicBezTo>
                <a:cubicBezTo>
                  <a:pt x="47" y="140"/>
                  <a:pt x="48" y="141"/>
                  <a:pt x="48" y="141"/>
                </a:cubicBezTo>
                <a:cubicBezTo>
                  <a:pt x="49" y="142"/>
                  <a:pt x="50" y="142"/>
                  <a:pt x="51" y="143"/>
                </a:cubicBezTo>
                <a:cubicBezTo>
                  <a:pt x="51" y="143"/>
                  <a:pt x="52" y="142"/>
                  <a:pt x="52" y="142"/>
                </a:cubicBezTo>
                <a:cubicBezTo>
                  <a:pt x="53" y="142"/>
                  <a:pt x="54" y="142"/>
                  <a:pt x="54" y="143"/>
                </a:cubicBezTo>
                <a:cubicBezTo>
                  <a:pt x="54" y="143"/>
                  <a:pt x="53" y="144"/>
                  <a:pt x="53" y="144"/>
                </a:cubicBezTo>
                <a:cubicBezTo>
                  <a:pt x="53" y="145"/>
                  <a:pt x="53" y="146"/>
                  <a:pt x="53" y="147"/>
                </a:cubicBezTo>
                <a:cubicBezTo>
                  <a:pt x="53" y="148"/>
                  <a:pt x="53" y="148"/>
                  <a:pt x="54" y="148"/>
                </a:cubicBezTo>
                <a:cubicBezTo>
                  <a:pt x="54" y="149"/>
                  <a:pt x="54" y="148"/>
                  <a:pt x="54" y="148"/>
                </a:cubicBezTo>
                <a:cubicBezTo>
                  <a:pt x="55" y="147"/>
                  <a:pt x="56" y="147"/>
                  <a:pt x="57" y="147"/>
                </a:cubicBezTo>
                <a:cubicBezTo>
                  <a:pt x="57" y="148"/>
                  <a:pt x="56" y="149"/>
                  <a:pt x="57" y="150"/>
                </a:cubicBezTo>
                <a:cubicBezTo>
                  <a:pt x="57" y="150"/>
                  <a:pt x="58" y="149"/>
                  <a:pt x="59" y="149"/>
                </a:cubicBezTo>
                <a:cubicBezTo>
                  <a:pt x="59" y="149"/>
                  <a:pt x="59" y="150"/>
                  <a:pt x="59" y="150"/>
                </a:cubicBezTo>
                <a:cubicBezTo>
                  <a:pt x="59" y="151"/>
                  <a:pt x="60" y="151"/>
                  <a:pt x="60" y="152"/>
                </a:cubicBezTo>
                <a:cubicBezTo>
                  <a:pt x="64" y="152"/>
                  <a:pt x="67" y="152"/>
                  <a:pt x="70" y="152"/>
                </a:cubicBezTo>
                <a:cubicBezTo>
                  <a:pt x="86" y="152"/>
                  <a:pt x="102" y="152"/>
                  <a:pt x="118" y="152"/>
                </a:cubicBezTo>
                <a:cubicBezTo>
                  <a:pt x="131" y="152"/>
                  <a:pt x="145" y="153"/>
                  <a:pt x="158" y="153"/>
                </a:cubicBezTo>
                <a:cubicBezTo>
                  <a:pt x="164" y="153"/>
                  <a:pt x="171" y="153"/>
                  <a:pt x="178" y="152"/>
                </a:cubicBezTo>
                <a:cubicBezTo>
                  <a:pt x="180" y="152"/>
                  <a:pt x="183" y="152"/>
                  <a:pt x="186" y="152"/>
                </a:cubicBezTo>
                <a:cubicBezTo>
                  <a:pt x="186" y="152"/>
                  <a:pt x="187" y="152"/>
                  <a:pt x="188" y="153"/>
                </a:cubicBezTo>
                <a:cubicBezTo>
                  <a:pt x="190" y="153"/>
                  <a:pt x="190" y="154"/>
                  <a:pt x="191" y="154"/>
                </a:cubicBezTo>
                <a:cubicBezTo>
                  <a:pt x="193" y="154"/>
                  <a:pt x="194" y="154"/>
                  <a:pt x="195" y="154"/>
                </a:cubicBezTo>
                <a:cubicBezTo>
                  <a:pt x="196" y="155"/>
                  <a:pt x="197" y="155"/>
                  <a:pt x="198" y="156"/>
                </a:cubicBezTo>
                <a:cubicBezTo>
                  <a:pt x="199" y="156"/>
                  <a:pt x="200" y="157"/>
                  <a:pt x="202" y="157"/>
                </a:cubicBezTo>
                <a:cubicBezTo>
                  <a:pt x="202" y="157"/>
                  <a:pt x="204" y="157"/>
                  <a:pt x="205" y="157"/>
                </a:cubicBezTo>
                <a:cubicBezTo>
                  <a:pt x="206" y="157"/>
                  <a:pt x="208" y="158"/>
                  <a:pt x="209" y="158"/>
                </a:cubicBezTo>
                <a:cubicBezTo>
                  <a:pt x="210" y="158"/>
                  <a:pt x="210" y="157"/>
                  <a:pt x="211" y="157"/>
                </a:cubicBezTo>
                <a:cubicBezTo>
                  <a:pt x="211" y="157"/>
                  <a:pt x="212" y="156"/>
                  <a:pt x="212" y="156"/>
                </a:cubicBezTo>
                <a:cubicBezTo>
                  <a:pt x="213" y="155"/>
                  <a:pt x="213" y="155"/>
                  <a:pt x="214" y="155"/>
                </a:cubicBezTo>
                <a:cubicBezTo>
                  <a:pt x="214" y="155"/>
                  <a:pt x="214" y="156"/>
                  <a:pt x="214" y="155"/>
                </a:cubicBezTo>
                <a:cubicBezTo>
                  <a:pt x="215" y="155"/>
                  <a:pt x="215" y="154"/>
                  <a:pt x="215" y="153"/>
                </a:cubicBezTo>
                <a:cubicBezTo>
                  <a:pt x="215" y="153"/>
                  <a:pt x="216" y="153"/>
                  <a:pt x="216" y="154"/>
                </a:cubicBezTo>
                <a:cubicBezTo>
                  <a:pt x="216" y="154"/>
                  <a:pt x="215" y="155"/>
                  <a:pt x="215" y="155"/>
                </a:cubicBezTo>
                <a:cubicBezTo>
                  <a:pt x="216" y="155"/>
                  <a:pt x="217" y="154"/>
                  <a:pt x="217" y="154"/>
                </a:cubicBezTo>
                <a:cubicBezTo>
                  <a:pt x="217" y="153"/>
                  <a:pt x="217" y="153"/>
                  <a:pt x="218" y="152"/>
                </a:cubicBezTo>
                <a:cubicBezTo>
                  <a:pt x="218" y="152"/>
                  <a:pt x="219" y="153"/>
                  <a:pt x="220" y="153"/>
                </a:cubicBezTo>
                <a:cubicBezTo>
                  <a:pt x="221" y="153"/>
                  <a:pt x="222" y="153"/>
                  <a:pt x="223" y="153"/>
                </a:cubicBezTo>
                <a:cubicBezTo>
                  <a:pt x="224" y="153"/>
                  <a:pt x="225" y="153"/>
                  <a:pt x="226" y="154"/>
                </a:cubicBezTo>
                <a:cubicBezTo>
                  <a:pt x="226" y="154"/>
                  <a:pt x="226" y="155"/>
                  <a:pt x="226" y="156"/>
                </a:cubicBezTo>
                <a:cubicBezTo>
                  <a:pt x="226" y="157"/>
                  <a:pt x="226" y="158"/>
                  <a:pt x="227" y="158"/>
                </a:cubicBezTo>
                <a:cubicBezTo>
                  <a:pt x="228" y="159"/>
                  <a:pt x="228" y="159"/>
                  <a:pt x="229" y="159"/>
                </a:cubicBezTo>
                <a:cubicBezTo>
                  <a:pt x="230" y="159"/>
                  <a:pt x="230" y="158"/>
                  <a:pt x="231" y="158"/>
                </a:cubicBezTo>
                <a:cubicBezTo>
                  <a:pt x="231" y="159"/>
                  <a:pt x="231" y="159"/>
                  <a:pt x="231" y="160"/>
                </a:cubicBezTo>
                <a:cubicBezTo>
                  <a:pt x="231" y="160"/>
                  <a:pt x="230" y="160"/>
                  <a:pt x="230" y="160"/>
                </a:cubicBezTo>
                <a:cubicBezTo>
                  <a:pt x="230" y="161"/>
                  <a:pt x="231" y="162"/>
                  <a:pt x="231" y="162"/>
                </a:cubicBezTo>
                <a:cubicBezTo>
                  <a:pt x="231" y="163"/>
                  <a:pt x="231" y="163"/>
                  <a:pt x="231" y="164"/>
                </a:cubicBezTo>
                <a:cubicBezTo>
                  <a:pt x="231" y="165"/>
                  <a:pt x="233" y="165"/>
                  <a:pt x="233" y="165"/>
                </a:cubicBezTo>
                <a:cubicBezTo>
                  <a:pt x="233" y="166"/>
                  <a:pt x="232" y="166"/>
                  <a:pt x="232" y="166"/>
                </a:cubicBezTo>
                <a:cubicBezTo>
                  <a:pt x="232" y="167"/>
                  <a:pt x="232" y="167"/>
                  <a:pt x="233" y="167"/>
                </a:cubicBezTo>
                <a:cubicBezTo>
                  <a:pt x="233" y="168"/>
                  <a:pt x="234" y="168"/>
                  <a:pt x="234" y="168"/>
                </a:cubicBezTo>
                <a:cubicBezTo>
                  <a:pt x="235" y="168"/>
                  <a:pt x="236" y="168"/>
                  <a:pt x="238" y="168"/>
                </a:cubicBezTo>
                <a:cubicBezTo>
                  <a:pt x="239" y="168"/>
                  <a:pt x="241" y="169"/>
                  <a:pt x="242" y="169"/>
                </a:cubicBezTo>
                <a:cubicBezTo>
                  <a:pt x="243" y="169"/>
                  <a:pt x="244" y="169"/>
                  <a:pt x="244" y="169"/>
                </a:cubicBezTo>
                <a:cubicBezTo>
                  <a:pt x="245" y="170"/>
                  <a:pt x="247" y="170"/>
                  <a:pt x="248" y="170"/>
                </a:cubicBezTo>
                <a:cubicBezTo>
                  <a:pt x="249" y="171"/>
                  <a:pt x="250" y="172"/>
                  <a:pt x="250" y="173"/>
                </a:cubicBezTo>
                <a:cubicBezTo>
                  <a:pt x="251" y="173"/>
                  <a:pt x="251" y="174"/>
                  <a:pt x="251" y="175"/>
                </a:cubicBezTo>
                <a:cubicBezTo>
                  <a:pt x="251" y="175"/>
                  <a:pt x="252" y="176"/>
                  <a:pt x="251" y="177"/>
                </a:cubicBezTo>
                <a:cubicBezTo>
                  <a:pt x="251" y="177"/>
                  <a:pt x="250" y="175"/>
                  <a:pt x="250" y="176"/>
                </a:cubicBezTo>
                <a:cubicBezTo>
                  <a:pt x="250" y="176"/>
                  <a:pt x="251" y="177"/>
                  <a:pt x="250" y="178"/>
                </a:cubicBezTo>
                <a:cubicBezTo>
                  <a:pt x="250" y="178"/>
                  <a:pt x="249" y="178"/>
                  <a:pt x="249" y="177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47" y="177"/>
                  <a:pt x="247" y="177"/>
                  <a:pt x="247" y="177"/>
                </a:cubicBezTo>
                <a:cubicBezTo>
                  <a:pt x="246" y="176"/>
                  <a:pt x="247" y="175"/>
                  <a:pt x="246" y="175"/>
                </a:cubicBezTo>
                <a:cubicBezTo>
                  <a:pt x="246" y="174"/>
                  <a:pt x="246" y="176"/>
                  <a:pt x="246" y="175"/>
                </a:cubicBezTo>
                <a:cubicBezTo>
                  <a:pt x="245" y="175"/>
                  <a:pt x="245" y="174"/>
                  <a:pt x="244" y="174"/>
                </a:cubicBezTo>
                <a:cubicBezTo>
                  <a:pt x="244" y="174"/>
                  <a:pt x="243" y="173"/>
                  <a:pt x="243" y="174"/>
                </a:cubicBezTo>
                <a:cubicBezTo>
                  <a:pt x="243" y="175"/>
                  <a:pt x="244" y="176"/>
                  <a:pt x="244" y="177"/>
                </a:cubicBezTo>
                <a:cubicBezTo>
                  <a:pt x="244" y="178"/>
                  <a:pt x="243" y="178"/>
                  <a:pt x="243" y="179"/>
                </a:cubicBezTo>
                <a:cubicBezTo>
                  <a:pt x="242" y="180"/>
                  <a:pt x="242" y="180"/>
                  <a:pt x="242" y="181"/>
                </a:cubicBezTo>
                <a:cubicBezTo>
                  <a:pt x="242" y="182"/>
                  <a:pt x="242" y="183"/>
                  <a:pt x="242" y="183"/>
                </a:cubicBezTo>
                <a:cubicBezTo>
                  <a:pt x="242" y="184"/>
                  <a:pt x="242" y="184"/>
                  <a:pt x="241" y="185"/>
                </a:cubicBezTo>
                <a:cubicBezTo>
                  <a:pt x="241" y="186"/>
                  <a:pt x="239" y="186"/>
                  <a:pt x="239" y="187"/>
                </a:cubicBezTo>
                <a:cubicBezTo>
                  <a:pt x="238" y="187"/>
                  <a:pt x="238" y="188"/>
                  <a:pt x="238" y="188"/>
                </a:cubicBezTo>
                <a:cubicBezTo>
                  <a:pt x="238" y="189"/>
                  <a:pt x="239" y="189"/>
                  <a:pt x="239" y="189"/>
                </a:cubicBezTo>
                <a:cubicBezTo>
                  <a:pt x="239" y="190"/>
                  <a:pt x="238" y="190"/>
                  <a:pt x="238" y="190"/>
                </a:cubicBezTo>
                <a:cubicBezTo>
                  <a:pt x="237" y="190"/>
                  <a:pt x="236" y="190"/>
                  <a:pt x="235" y="190"/>
                </a:cubicBezTo>
                <a:cubicBezTo>
                  <a:pt x="235" y="190"/>
                  <a:pt x="234" y="191"/>
                  <a:pt x="234" y="191"/>
                </a:cubicBezTo>
                <a:cubicBezTo>
                  <a:pt x="235" y="191"/>
                  <a:pt x="236" y="192"/>
                  <a:pt x="237" y="191"/>
                </a:cubicBezTo>
                <a:cubicBezTo>
                  <a:pt x="238" y="191"/>
                  <a:pt x="240" y="191"/>
                  <a:pt x="241" y="190"/>
                </a:cubicBezTo>
                <a:cubicBezTo>
                  <a:pt x="242" y="190"/>
                  <a:pt x="242" y="189"/>
                  <a:pt x="243" y="188"/>
                </a:cubicBezTo>
                <a:cubicBezTo>
                  <a:pt x="244" y="188"/>
                  <a:pt x="245" y="188"/>
                  <a:pt x="245" y="188"/>
                </a:cubicBezTo>
                <a:cubicBezTo>
                  <a:pt x="247" y="188"/>
                  <a:pt x="247" y="189"/>
                  <a:pt x="248" y="188"/>
                </a:cubicBezTo>
                <a:cubicBezTo>
                  <a:pt x="248" y="188"/>
                  <a:pt x="247" y="188"/>
                  <a:pt x="248" y="188"/>
                </a:cubicBezTo>
                <a:cubicBezTo>
                  <a:pt x="248" y="187"/>
                  <a:pt x="249" y="187"/>
                  <a:pt x="250" y="187"/>
                </a:cubicBezTo>
                <a:cubicBezTo>
                  <a:pt x="251" y="187"/>
                  <a:pt x="252" y="187"/>
                  <a:pt x="252" y="187"/>
                </a:cubicBezTo>
                <a:cubicBezTo>
                  <a:pt x="253" y="187"/>
                  <a:pt x="254" y="187"/>
                  <a:pt x="255" y="187"/>
                </a:cubicBezTo>
                <a:cubicBezTo>
                  <a:pt x="254" y="187"/>
                  <a:pt x="254" y="187"/>
                  <a:pt x="254" y="186"/>
                </a:cubicBezTo>
                <a:cubicBezTo>
                  <a:pt x="254" y="186"/>
                  <a:pt x="254" y="185"/>
                  <a:pt x="254" y="185"/>
                </a:cubicBezTo>
                <a:cubicBezTo>
                  <a:pt x="254" y="185"/>
                  <a:pt x="253" y="185"/>
                  <a:pt x="253" y="185"/>
                </a:cubicBezTo>
                <a:cubicBezTo>
                  <a:pt x="252" y="185"/>
                  <a:pt x="251" y="186"/>
                  <a:pt x="251" y="185"/>
                </a:cubicBezTo>
                <a:cubicBezTo>
                  <a:pt x="251" y="185"/>
                  <a:pt x="252" y="184"/>
                  <a:pt x="252" y="184"/>
                </a:cubicBezTo>
                <a:cubicBezTo>
                  <a:pt x="252" y="183"/>
                  <a:pt x="253" y="182"/>
                  <a:pt x="253" y="182"/>
                </a:cubicBezTo>
                <a:cubicBezTo>
                  <a:pt x="254" y="181"/>
                  <a:pt x="255" y="181"/>
                  <a:pt x="256" y="181"/>
                </a:cubicBezTo>
                <a:cubicBezTo>
                  <a:pt x="257" y="181"/>
                  <a:pt x="258" y="181"/>
                  <a:pt x="259" y="181"/>
                </a:cubicBezTo>
                <a:cubicBezTo>
                  <a:pt x="260" y="180"/>
                  <a:pt x="261" y="180"/>
                  <a:pt x="262" y="180"/>
                </a:cubicBezTo>
                <a:cubicBezTo>
                  <a:pt x="263" y="180"/>
                  <a:pt x="263" y="180"/>
                  <a:pt x="264" y="180"/>
                </a:cubicBezTo>
                <a:cubicBezTo>
                  <a:pt x="265" y="179"/>
                  <a:pt x="266" y="180"/>
                  <a:pt x="267" y="179"/>
                </a:cubicBezTo>
                <a:cubicBezTo>
                  <a:pt x="268" y="179"/>
                  <a:pt x="269" y="179"/>
                  <a:pt x="269" y="179"/>
                </a:cubicBezTo>
                <a:cubicBezTo>
                  <a:pt x="270" y="179"/>
                  <a:pt x="270" y="177"/>
                  <a:pt x="271" y="17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6" name="Freeform 1263"/>
          <p:cNvSpPr>
            <a:spLocks/>
          </p:cNvSpPr>
          <p:nvPr/>
        </p:nvSpPr>
        <p:spPr bwMode="auto">
          <a:xfrm>
            <a:off x="3565525" y="3108325"/>
            <a:ext cx="384175" cy="203200"/>
          </a:xfrm>
          <a:custGeom>
            <a:avLst/>
            <a:gdLst>
              <a:gd name="T0" fmla="*/ 1265060625 w 70"/>
              <a:gd name="T1" fmla="*/ 814343229 h 37"/>
              <a:gd name="T2" fmla="*/ 1355424034 w 70"/>
              <a:gd name="T3" fmla="*/ 754020313 h 37"/>
              <a:gd name="T4" fmla="*/ 1415662648 w 70"/>
              <a:gd name="T5" fmla="*/ 723858856 h 37"/>
              <a:gd name="T6" fmla="*/ 1445782298 w 70"/>
              <a:gd name="T7" fmla="*/ 784181771 h 37"/>
              <a:gd name="T8" fmla="*/ 1626509115 w 70"/>
              <a:gd name="T9" fmla="*/ 693702718 h 37"/>
              <a:gd name="T10" fmla="*/ 1566265014 w 70"/>
              <a:gd name="T11" fmla="*/ 754020313 h 37"/>
              <a:gd name="T12" fmla="*/ 1746986343 w 70"/>
              <a:gd name="T13" fmla="*/ 784181771 h 37"/>
              <a:gd name="T14" fmla="*/ 1626509115 w 70"/>
              <a:gd name="T15" fmla="*/ 814343229 h 37"/>
              <a:gd name="T16" fmla="*/ 1475901605 w 70"/>
              <a:gd name="T17" fmla="*/ 814343229 h 37"/>
              <a:gd name="T18" fmla="*/ 1325299239 w 70"/>
              <a:gd name="T19" fmla="*/ 965150518 h 37"/>
              <a:gd name="T20" fmla="*/ 1385543341 w 70"/>
              <a:gd name="T21" fmla="*/ 1085790858 h 37"/>
              <a:gd name="T22" fmla="*/ 1536145707 w 70"/>
              <a:gd name="T23" fmla="*/ 965150518 h 37"/>
              <a:gd name="T24" fmla="*/ 1656628422 w 70"/>
              <a:gd name="T25" fmla="*/ 904827603 h 37"/>
              <a:gd name="T26" fmla="*/ 1957832467 w 70"/>
              <a:gd name="T27" fmla="*/ 814343229 h 37"/>
              <a:gd name="T28" fmla="*/ 2048195876 w 70"/>
              <a:gd name="T29" fmla="*/ 723858856 h 37"/>
              <a:gd name="T30" fmla="*/ 1957832467 w 70"/>
              <a:gd name="T31" fmla="*/ 663541260 h 37"/>
              <a:gd name="T32" fmla="*/ 1867469059 w 70"/>
              <a:gd name="T33" fmla="*/ 663541260 h 37"/>
              <a:gd name="T34" fmla="*/ 1686747729 w 70"/>
              <a:gd name="T35" fmla="*/ 633379802 h 37"/>
              <a:gd name="T36" fmla="*/ 1686747729 w 70"/>
              <a:gd name="T37" fmla="*/ 603218344 h 37"/>
              <a:gd name="T38" fmla="*/ 1566265014 w 70"/>
              <a:gd name="T39" fmla="*/ 512733971 h 37"/>
              <a:gd name="T40" fmla="*/ 1536145707 w 70"/>
              <a:gd name="T41" fmla="*/ 422249597 h 37"/>
              <a:gd name="T42" fmla="*/ 1566265014 w 70"/>
              <a:gd name="T43" fmla="*/ 392093632 h 37"/>
              <a:gd name="T44" fmla="*/ 1566265014 w 70"/>
              <a:gd name="T45" fmla="*/ 301609172 h 37"/>
              <a:gd name="T46" fmla="*/ 1445782298 w 70"/>
              <a:gd name="T47" fmla="*/ 301609172 h 37"/>
              <a:gd name="T48" fmla="*/ 1325299239 w 70"/>
              <a:gd name="T49" fmla="*/ 241286257 h 37"/>
              <a:gd name="T50" fmla="*/ 1536145707 w 70"/>
              <a:gd name="T51" fmla="*/ 241286257 h 37"/>
              <a:gd name="T52" fmla="*/ 1686747729 w 70"/>
              <a:gd name="T53" fmla="*/ 90484416 h 37"/>
              <a:gd name="T54" fmla="*/ 1566265014 w 70"/>
              <a:gd name="T55" fmla="*/ 0 h 37"/>
              <a:gd name="T56" fmla="*/ 1325299239 w 70"/>
              <a:gd name="T57" fmla="*/ 90484416 h 37"/>
              <a:gd name="T58" fmla="*/ 1114458603 w 70"/>
              <a:gd name="T59" fmla="*/ 180963341 h 37"/>
              <a:gd name="T60" fmla="*/ 903612478 w 70"/>
              <a:gd name="T61" fmla="*/ 331770630 h 37"/>
              <a:gd name="T62" fmla="*/ 753010456 w 70"/>
              <a:gd name="T63" fmla="*/ 482572513 h 37"/>
              <a:gd name="T64" fmla="*/ 572288955 w 70"/>
              <a:gd name="T65" fmla="*/ 542895429 h 37"/>
              <a:gd name="T66" fmla="*/ 391567625 w 70"/>
              <a:gd name="T67" fmla="*/ 633379802 h 37"/>
              <a:gd name="T68" fmla="*/ 240965517 w 70"/>
              <a:gd name="T69" fmla="*/ 784181771 h 37"/>
              <a:gd name="T70" fmla="*/ 90363452 w 70"/>
              <a:gd name="T71" fmla="*/ 814343229 h 37"/>
              <a:gd name="T72" fmla="*/ 90363452 w 70"/>
              <a:gd name="T73" fmla="*/ 814343229 h 37"/>
              <a:gd name="T74" fmla="*/ 602408262 w 70"/>
              <a:gd name="T75" fmla="*/ 814343229 h 37"/>
              <a:gd name="T76" fmla="*/ 632527569 w 70"/>
              <a:gd name="T77" fmla="*/ 754020313 h 37"/>
              <a:gd name="T78" fmla="*/ 753010456 w 70"/>
              <a:gd name="T79" fmla="*/ 693702718 h 37"/>
              <a:gd name="T80" fmla="*/ 783135251 w 70"/>
              <a:gd name="T81" fmla="*/ 603218344 h 37"/>
              <a:gd name="T82" fmla="*/ 843373865 w 70"/>
              <a:gd name="T83" fmla="*/ 512733971 h 37"/>
              <a:gd name="T84" fmla="*/ 993975887 w 70"/>
              <a:gd name="T85" fmla="*/ 361932174 h 37"/>
              <a:gd name="T86" fmla="*/ 1084339296 w 70"/>
              <a:gd name="T87" fmla="*/ 392093632 h 37"/>
              <a:gd name="T88" fmla="*/ 1174697217 w 70"/>
              <a:gd name="T89" fmla="*/ 422249597 h 37"/>
              <a:gd name="T90" fmla="*/ 1174697217 w 70"/>
              <a:gd name="T91" fmla="*/ 663541260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0"/>
              <a:gd name="T139" fmla="*/ 0 h 37"/>
              <a:gd name="T140" fmla="*/ 70 w 70"/>
              <a:gd name="T141" fmla="*/ 37 h 3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0" h="37">
                <a:moveTo>
                  <a:pt x="39" y="27"/>
                </a:moveTo>
                <a:cubicBezTo>
                  <a:pt x="41" y="27"/>
                  <a:pt x="42" y="27"/>
                  <a:pt x="42" y="27"/>
                </a:cubicBezTo>
                <a:cubicBezTo>
                  <a:pt x="43" y="27"/>
                  <a:pt x="44" y="27"/>
                  <a:pt x="45" y="27"/>
                </a:cubicBezTo>
                <a:cubicBezTo>
                  <a:pt x="45" y="26"/>
                  <a:pt x="44" y="25"/>
                  <a:pt x="45" y="25"/>
                </a:cubicBezTo>
                <a:cubicBezTo>
                  <a:pt x="45" y="24"/>
                  <a:pt x="45" y="23"/>
                  <a:pt x="46" y="23"/>
                </a:cubicBezTo>
                <a:cubicBezTo>
                  <a:pt x="47" y="23"/>
                  <a:pt x="46" y="24"/>
                  <a:pt x="47" y="24"/>
                </a:cubicBezTo>
                <a:cubicBezTo>
                  <a:pt x="47" y="25"/>
                  <a:pt x="46" y="26"/>
                  <a:pt x="47" y="26"/>
                </a:cubicBezTo>
                <a:cubicBezTo>
                  <a:pt x="47" y="26"/>
                  <a:pt x="48" y="26"/>
                  <a:pt x="48" y="26"/>
                </a:cubicBezTo>
                <a:cubicBezTo>
                  <a:pt x="49" y="26"/>
                  <a:pt x="50" y="24"/>
                  <a:pt x="51" y="24"/>
                </a:cubicBezTo>
                <a:cubicBezTo>
                  <a:pt x="52" y="23"/>
                  <a:pt x="53" y="22"/>
                  <a:pt x="54" y="23"/>
                </a:cubicBezTo>
                <a:cubicBezTo>
                  <a:pt x="55" y="23"/>
                  <a:pt x="53" y="23"/>
                  <a:pt x="53" y="24"/>
                </a:cubicBezTo>
                <a:cubicBezTo>
                  <a:pt x="52" y="24"/>
                  <a:pt x="52" y="25"/>
                  <a:pt x="52" y="25"/>
                </a:cubicBezTo>
                <a:cubicBezTo>
                  <a:pt x="53" y="25"/>
                  <a:pt x="54" y="25"/>
                  <a:pt x="55" y="25"/>
                </a:cubicBezTo>
                <a:cubicBezTo>
                  <a:pt x="56" y="25"/>
                  <a:pt x="58" y="24"/>
                  <a:pt x="58" y="26"/>
                </a:cubicBezTo>
                <a:cubicBezTo>
                  <a:pt x="58" y="27"/>
                  <a:pt x="56" y="26"/>
                  <a:pt x="55" y="26"/>
                </a:cubicBezTo>
                <a:cubicBezTo>
                  <a:pt x="54" y="26"/>
                  <a:pt x="54" y="27"/>
                  <a:pt x="54" y="27"/>
                </a:cubicBezTo>
                <a:cubicBezTo>
                  <a:pt x="53" y="27"/>
                  <a:pt x="53" y="26"/>
                  <a:pt x="53" y="26"/>
                </a:cubicBezTo>
                <a:cubicBezTo>
                  <a:pt x="52" y="26"/>
                  <a:pt x="50" y="27"/>
                  <a:pt x="49" y="27"/>
                </a:cubicBezTo>
                <a:cubicBezTo>
                  <a:pt x="48" y="28"/>
                  <a:pt x="46" y="28"/>
                  <a:pt x="46" y="29"/>
                </a:cubicBezTo>
                <a:cubicBezTo>
                  <a:pt x="45" y="30"/>
                  <a:pt x="44" y="31"/>
                  <a:pt x="44" y="32"/>
                </a:cubicBezTo>
                <a:cubicBezTo>
                  <a:pt x="44" y="33"/>
                  <a:pt x="44" y="34"/>
                  <a:pt x="45" y="34"/>
                </a:cubicBezTo>
                <a:cubicBezTo>
                  <a:pt x="45" y="35"/>
                  <a:pt x="46" y="36"/>
                  <a:pt x="46" y="36"/>
                </a:cubicBezTo>
                <a:cubicBezTo>
                  <a:pt x="47" y="37"/>
                  <a:pt x="48" y="36"/>
                  <a:pt x="49" y="35"/>
                </a:cubicBezTo>
                <a:cubicBezTo>
                  <a:pt x="50" y="34"/>
                  <a:pt x="51" y="33"/>
                  <a:pt x="51" y="32"/>
                </a:cubicBezTo>
                <a:cubicBezTo>
                  <a:pt x="52" y="32"/>
                  <a:pt x="52" y="30"/>
                  <a:pt x="53" y="29"/>
                </a:cubicBezTo>
                <a:cubicBezTo>
                  <a:pt x="54" y="29"/>
                  <a:pt x="55" y="30"/>
                  <a:pt x="55" y="30"/>
                </a:cubicBezTo>
                <a:cubicBezTo>
                  <a:pt x="56" y="30"/>
                  <a:pt x="57" y="30"/>
                  <a:pt x="58" y="30"/>
                </a:cubicBezTo>
                <a:cubicBezTo>
                  <a:pt x="60" y="29"/>
                  <a:pt x="63" y="28"/>
                  <a:pt x="65" y="27"/>
                </a:cubicBezTo>
                <a:cubicBezTo>
                  <a:pt x="67" y="27"/>
                  <a:pt x="68" y="27"/>
                  <a:pt x="69" y="26"/>
                </a:cubicBezTo>
                <a:cubicBezTo>
                  <a:pt x="70" y="25"/>
                  <a:pt x="69" y="24"/>
                  <a:pt x="68" y="24"/>
                </a:cubicBezTo>
                <a:cubicBezTo>
                  <a:pt x="67" y="23"/>
                  <a:pt x="66" y="24"/>
                  <a:pt x="65" y="23"/>
                </a:cubicBezTo>
                <a:cubicBezTo>
                  <a:pt x="65" y="23"/>
                  <a:pt x="66" y="22"/>
                  <a:pt x="65" y="22"/>
                </a:cubicBezTo>
                <a:cubicBezTo>
                  <a:pt x="64" y="22"/>
                  <a:pt x="63" y="23"/>
                  <a:pt x="62" y="24"/>
                </a:cubicBezTo>
                <a:cubicBezTo>
                  <a:pt x="61" y="24"/>
                  <a:pt x="62" y="23"/>
                  <a:pt x="62" y="22"/>
                </a:cubicBezTo>
                <a:cubicBezTo>
                  <a:pt x="60" y="22"/>
                  <a:pt x="59" y="22"/>
                  <a:pt x="57" y="22"/>
                </a:cubicBezTo>
                <a:cubicBezTo>
                  <a:pt x="56" y="22"/>
                  <a:pt x="56" y="21"/>
                  <a:pt x="56" y="21"/>
                </a:cubicBezTo>
                <a:cubicBezTo>
                  <a:pt x="55" y="21"/>
                  <a:pt x="56" y="21"/>
                  <a:pt x="56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5" y="19"/>
                  <a:pt x="54" y="20"/>
                  <a:pt x="53" y="19"/>
                </a:cubicBezTo>
                <a:cubicBezTo>
                  <a:pt x="53" y="19"/>
                  <a:pt x="52" y="18"/>
                  <a:pt x="52" y="17"/>
                </a:cubicBezTo>
                <a:cubicBezTo>
                  <a:pt x="52" y="16"/>
                  <a:pt x="53" y="16"/>
                  <a:pt x="53" y="14"/>
                </a:cubicBezTo>
                <a:cubicBezTo>
                  <a:pt x="53" y="14"/>
                  <a:pt x="52" y="14"/>
                  <a:pt x="51" y="14"/>
                </a:cubicBezTo>
                <a:cubicBezTo>
                  <a:pt x="51" y="14"/>
                  <a:pt x="49" y="15"/>
                  <a:pt x="50" y="14"/>
                </a:cubicBezTo>
                <a:cubicBezTo>
                  <a:pt x="50" y="13"/>
                  <a:pt x="52" y="13"/>
                  <a:pt x="52" y="13"/>
                </a:cubicBezTo>
                <a:cubicBezTo>
                  <a:pt x="53" y="12"/>
                  <a:pt x="54" y="11"/>
                  <a:pt x="54" y="10"/>
                </a:cubicBezTo>
                <a:cubicBezTo>
                  <a:pt x="54" y="9"/>
                  <a:pt x="53" y="10"/>
                  <a:pt x="52" y="10"/>
                </a:cubicBezTo>
                <a:cubicBezTo>
                  <a:pt x="51" y="10"/>
                  <a:pt x="51" y="10"/>
                  <a:pt x="50" y="11"/>
                </a:cubicBezTo>
                <a:cubicBezTo>
                  <a:pt x="49" y="11"/>
                  <a:pt x="49" y="11"/>
                  <a:pt x="48" y="10"/>
                </a:cubicBezTo>
                <a:cubicBezTo>
                  <a:pt x="48" y="10"/>
                  <a:pt x="49" y="9"/>
                  <a:pt x="48" y="9"/>
                </a:cubicBezTo>
                <a:cubicBezTo>
                  <a:pt x="47" y="8"/>
                  <a:pt x="44" y="9"/>
                  <a:pt x="44" y="8"/>
                </a:cubicBezTo>
                <a:cubicBezTo>
                  <a:pt x="44" y="7"/>
                  <a:pt x="47" y="7"/>
                  <a:pt x="48" y="7"/>
                </a:cubicBezTo>
                <a:cubicBezTo>
                  <a:pt x="49" y="7"/>
                  <a:pt x="50" y="8"/>
                  <a:pt x="51" y="8"/>
                </a:cubicBezTo>
                <a:cubicBezTo>
                  <a:pt x="53" y="7"/>
                  <a:pt x="55" y="6"/>
                  <a:pt x="57" y="4"/>
                </a:cubicBezTo>
                <a:cubicBezTo>
                  <a:pt x="57" y="4"/>
                  <a:pt x="56" y="4"/>
                  <a:pt x="56" y="3"/>
                </a:cubicBezTo>
                <a:cubicBezTo>
                  <a:pt x="56" y="3"/>
                  <a:pt x="58" y="3"/>
                  <a:pt x="57" y="2"/>
                </a:cubicBezTo>
                <a:cubicBezTo>
                  <a:pt x="56" y="1"/>
                  <a:pt x="54" y="1"/>
                  <a:pt x="52" y="0"/>
                </a:cubicBezTo>
                <a:cubicBezTo>
                  <a:pt x="51" y="0"/>
                  <a:pt x="50" y="0"/>
                  <a:pt x="49" y="0"/>
                </a:cubicBezTo>
                <a:cubicBezTo>
                  <a:pt x="47" y="1"/>
                  <a:pt x="46" y="2"/>
                  <a:pt x="44" y="3"/>
                </a:cubicBezTo>
                <a:cubicBezTo>
                  <a:pt x="43" y="3"/>
                  <a:pt x="42" y="2"/>
                  <a:pt x="41" y="3"/>
                </a:cubicBezTo>
                <a:cubicBezTo>
                  <a:pt x="40" y="3"/>
                  <a:pt x="38" y="4"/>
                  <a:pt x="37" y="6"/>
                </a:cubicBezTo>
                <a:cubicBezTo>
                  <a:pt x="35" y="6"/>
                  <a:pt x="34" y="7"/>
                  <a:pt x="33" y="8"/>
                </a:cubicBezTo>
                <a:cubicBezTo>
                  <a:pt x="32" y="9"/>
                  <a:pt x="31" y="10"/>
                  <a:pt x="30" y="11"/>
                </a:cubicBezTo>
                <a:cubicBezTo>
                  <a:pt x="29" y="12"/>
                  <a:pt x="28" y="13"/>
                  <a:pt x="27" y="14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6"/>
                  <a:pt x="23" y="16"/>
                  <a:pt x="21" y="17"/>
                </a:cubicBezTo>
                <a:cubicBezTo>
                  <a:pt x="20" y="17"/>
                  <a:pt x="19" y="17"/>
                  <a:pt x="19" y="18"/>
                </a:cubicBezTo>
                <a:cubicBezTo>
                  <a:pt x="18" y="18"/>
                  <a:pt x="17" y="19"/>
                  <a:pt x="16" y="20"/>
                </a:cubicBezTo>
                <a:cubicBezTo>
                  <a:pt x="15" y="21"/>
                  <a:pt x="14" y="20"/>
                  <a:pt x="13" y="21"/>
                </a:cubicBezTo>
                <a:cubicBezTo>
                  <a:pt x="12" y="22"/>
                  <a:pt x="12" y="23"/>
                  <a:pt x="11" y="23"/>
                </a:cubicBezTo>
                <a:cubicBezTo>
                  <a:pt x="10" y="24"/>
                  <a:pt x="9" y="25"/>
                  <a:pt x="8" y="26"/>
                </a:cubicBezTo>
                <a:cubicBezTo>
                  <a:pt x="7" y="26"/>
                  <a:pt x="6" y="26"/>
                  <a:pt x="5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2" y="28"/>
                  <a:pt x="1" y="29"/>
                  <a:pt x="0" y="29"/>
                </a:cubicBezTo>
                <a:cubicBezTo>
                  <a:pt x="2" y="29"/>
                  <a:pt x="2" y="28"/>
                  <a:pt x="3" y="27"/>
                </a:cubicBezTo>
                <a:cubicBezTo>
                  <a:pt x="5" y="27"/>
                  <a:pt x="8" y="27"/>
                  <a:pt x="10" y="27"/>
                </a:cubicBezTo>
                <a:cubicBezTo>
                  <a:pt x="13" y="27"/>
                  <a:pt x="17" y="27"/>
                  <a:pt x="20" y="27"/>
                </a:cubicBezTo>
                <a:cubicBezTo>
                  <a:pt x="20" y="27"/>
                  <a:pt x="19" y="26"/>
                  <a:pt x="20" y="26"/>
                </a:cubicBezTo>
                <a:cubicBezTo>
                  <a:pt x="20" y="26"/>
                  <a:pt x="21" y="25"/>
                  <a:pt x="21" y="25"/>
                </a:cubicBezTo>
                <a:cubicBezTo>
                  <a:pt x="22" y="25"/>
                  <a:pt x="23" y="26"/>
                  <a:pt x="24" y="25"/>
                </a:cubicBezTo>
                <a:cubicBezTo>
                  <a:pt x="25" y="25"/>
                  <a:pt x="24" y="24"/>
                  <a:pt x="25" y="23"/>
                </a:cubicBezTo>
                <a:cubicBezTo>
                  <a:pt x="25" y="23"/>
                  <a:pt x="26" y="23"/>
                  <a:pt x="26" y="22"/>
                </a:cubicBezTo>
                <a:cubicBezTo>
                  <a:pt x="26" y="22"/>
                  <a:pt x="26" y="21"/>
                  <a:pt x="26" y="20"/>
                </a:cubicBezTo>
                <a:cubicBezTo>
                  <a:pt x="27" y="19"/>
                  <a:pt x="28" y="19"/>
                  <a:pt x="29" y="18"/>
                </a:cubicBezTo>
                <a:cubicBezTo>
                  <a:pt x="29" y="18"/>
                  <a:pt x="28" y="17"/>
                  <a:pt x="28" y="17"/>
                </a:cubicBezTo>
                <a:cubicBezTo>
                  <a:pt x="29" y="16"/>
                  <a:pt x="30" y="15"/>
                  <a:pt x="31" y="14"/>
                </a:cubicBezTo>
                <a:cubicBezTo>
                  <a:pt x="31" y="13"/>
                  <a:pt x="32" y="12"/>
                  <a:pt x="33" y="12"/>
                </a:cubicBezTo>
                <a:cubicBezTo>
                  <a:pt x="34" y="12"/>
                  <a:pt x="33" y="14"/>
                  <a:pt x="34" y="14"/>
                </a:cubicBezTo>
                <a:cubicBezTo>
                  <a:pt x="35" y="14"/>
                  <a:pt x="35" y="13"/>
                  <a:pt x="36" y="13"/>
                </a:cubicBezTo>
                <a:cubicBezTo>
                  <a:pt x="37" y="13"/>
                  <a:pt x="38" y="13"/>
                  <a:pt x="39" y="13"/>
                </a:cubicBezTo>
                <a:cubicBezTo>
                  <a:pt x="39" y="13"/>
                  <a:pt x="39" y="14"/>
                  <a:pt x="39" y="14"/>
                </a:cubicBezTo>
                <a:cubicBezTo>
                  <a:pt x="39" y="16"/>
                  <a:pt x="39" y="19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3"/>
                  <a:pt x="39" y="25"/>
                  <a:pt x="39" y="2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7" name="Freeform 1264"/>
          <p:cNvSpPr>
            <a:spLocks/>
          </p:cNvSpPr>
          <p:nvPr/>
        </p:nvSpPr>
        <p:spPr bwMode="auto">
          <a:xfrm>
            <a:off x="1484313" y="2322513"/>
            <a:ext cx="806450" cy="604837"/>
          </a:xfrm>
          <a:custGeom>
            <a:avLst/>
            <a:gdLst>
              <a:gd name="T0" fmla="*/ 2147483647 w 147"/>
              <a:gd name="T1" fmla="*/ 2147483647 h 110"/>
              <a:gd name="T2" fmla="*/ 2147483647 w 147"/>
              <a:gd name="T3" fmla="*/ 2147483647 h 110"/>
              <a:gd name="T4" fmla="*/ 2147483647 w 147"/>
              <a:gd name="T5" fmla="*/ 2147483647 h 110"/>
              <a:gd name="T6" fmla="*/ 2147483647 w 147"/>
              <a:gd name="T7" fmla="*/ 2147483647 h 110"/>
              <a:gd name="T8" fmla="*/ 2147483647 w 147"/>
              <a:gd name="T9" fmla="*/ 2147483647 h 110"/>
              <a:gd name="T10" fmla="*/ 2147483647 w 147"/>
              <a:gd name="T11" fmla="*/ 2147483647 h 110"/>
              <a:gd name="T12" fmla="*/ 2147483647 w 147"/>
              <a:gd name="T13" fmla="*/ 2147483647 h 110"/>
              <a:gd name="T14" fmla="*/ 2147483647 w 147"/>
              <a:gd name="T15" fmla="*/ 2147483647 h 110"/>
              <a:gd name="T16" fmla="*/ 2147483647 w 147"/>
              <a:gd name="T17" fmla="*/ 2147483647 h 110"/>
              <a:gd name="T18" fmla="*/ 2147483647 w 147"/>
              <a:gd name="T19" fmla="*/ 2147483647 h 110"/>
              <a:gd name="T20" fmla="*/ 2147483647 w 147"/>
              <a:gd name="T21" fmla="*/ 2147483647 h 110"/>
              <a:gd name="T22" fmla="*/ 2147483647 w 147"/>
              <a:gd name="T23" fmla="*/ 2147483647 h 110"/>
              <a:gd name="T24" fmla="*/ 2147483647 w 147"/>
              <a:gd name="T25" fmla="*/ 2147483647 h 110"/>
              <a:gd name="T26" fmla="*/ 2147483647 w 147"/>
              <a:gd name="T27" fmla="*/ 2146594097 h 110"/>
              <a:gd name="T28" fmla="*/ 2136872856 w 147"/>
              <a:gd name="T29" fmla="*/ 2147483647 h 110"/>
              <a:gd name="T30" fmla="*/ 1745613103 w 147"/>
              <a:gd name="T31" fmla="*/ 2147483647 h 110"/>
              <a:gd name="T32" fmla="*/ 1865999032 w 147"/>
              <a:gd name="T33" fmla="*/ 2147483647 h 110"/>
              <a:gd name="T34" fmla="*/ 2147483647 w 147"/>
              <a:gd name="T35" fmla="*/ 2146594097 h 110"/>
              <a:gd name="T36" fmla="*/ 2046583410 w 147"/>
              <a:gd name="T37" fmla="*/ 2086126910 h 110"/>
              <a:gd name="T38" fmla="*/ 1715516621 w 147"/>
              <a:gd name="T39" fmla="*/ 2147483647 h 110"/>
              <a:gd name="T40" fmla="*/ 1534937729 w 147"/>
              <a:gd name="T41" fmla="*/ 2147483647 h 110"/>
              <a:gd name="T42" fmla="*/ 1203870597 w 147"/>
              <a:gd name="T43" fmla="*/ 2147483647 h 110"/>
              <a:gd name="T44" fmla="*/ 782514363 w 147"/>
              <a:gd name="T45" fmla="*/ 2147483647 h 110"/>
              <a:gd name="T46" fmla="*/ 541742335 w 147"/>
              <a:gd name="T47" fmla="*/ 2147483647 h 110"/>
              <a:gd name="T48" fmla="*/ 150482453 w 147"/>
              <a:gd name="T49" fmla="*/ 2147483647 h 110"/>
              <a:gd name="T50" fmla="*/ 240771942 w 147"/>
              <a:gd name="T51" fmla="*/ 2147483647 h 110"/>
              <a:gd name="T52" fmla="*/ 782514363 w 147"/>
              <a:gd name="T53" fmla="*/ 2147483647 h 110"/>
              <a:gd name="T54" fmla="*/ 1083484669 w 147"/>
              <a:gd name="T55" fmla="*/ 2147483647 h 110"/>
              <a:gd name="T56" fmla="*/ 782514363 w 147"/>
              <a:gd name="T57" fmla="*/ 2147483647 h 110"/>
              <a:gd name="T58" fmla="*/ 632031781 w 147"/>
              <a:gd name="T59" fmla="*/ 2147483647 h 110"/>
              <a:gd name="T60" fmla="*/ 421356406 w 147"/>
              <a:gd name="T61" fmla="*/ 2147483647 h 110"/>
              <a:gd name="T62" fmla="*/ 481549370 w 147"/>
              <a:gd name="T63" fmla="*/ 2147483647 h 110"/>
              <a:gd name="T64" fmla="*/ 270868424 w 147"/>
              <a:gd name="T65" fmla="*/ 2147483647 h 110"/>
              <a:gd name="T66" fmla="*/ 270868424 w 147"/>
              <a:gd name="T67" fmla="*/ 2147483647 h 110"/>
              <a:gd name="T68" fmla="*/ 150482453 w 147"/>
              <a:gd name="T69" fmla="*/ 2116363253 h 110"/>
              <a:gd name="T70" fmla="*/ 391259924 w 147"/>
              <a:gd name="T71" fmla="*/ 1783790971 h 110"/>
              <a:gd name="T72" fmla="*/ 842712813 w 147"/>
              <a:gd name="T73" fmla="*/ 1662856596 h 110"/>
              <a:gd name="T74" fmla="*/ 993195223 w 147"/>
              <a:gd name="T75" fmla="*/ 1451218690 h 110"/>
              <a:gd name="T76" fmla="*/ 692224745 w 147"/>
              <a:gd name="T77" fmla="*/ 1481455033 h 110"/>
              <a:gd name="T78" fmla="*/ 361163442 w 147"/>
              <a:gd name="T79" fmla="*/ 1300053126 h 110"/>
              <a:gd name="T80" fmla="*/ 541742335 w 147"/>
              <a:gd name="T81" fmla="*/ 1118651563 h 110"/>
              <a:gd name="T82" fmla="*/ 752417880 w 147"/>
              <a:gd name="T83" fmla="*/ 1118651563 h 110"/>
              <a:gd name="T84" fmla="*/ 1023291705 w 147"/>
              <a:gd name="T85" fmla="*/ 967480845 h 110"/>
              <a:gd name="T86" fmla="*/ 1083484669 w 147"/>
              <a:gd name="T87" fmla="*/ 967480845 h 110"/>
              <a:gd name="T88" fmla="*/ 812610845 w 147"/>
              <a:gd name="T89" fmla="*/ 786079282 h 110"/>
              <a:gd name="T90" fmla="*/ 1023291705 w 147"/>
              <a:gd name="T91" fmla="*/ 513974016 h 110"/>
              <a:gd name="T92" fmla="*/ 1534937729 w 147"/>
              <a:gd name="T93" fmla="*/ 211637992 h 110"/>
              <a:gd name="T94" fmla="*/ 2016486928 w 147"/>
              <a:gd name="T95" fmla="*/ 90703574 h 110"/>
              <a:gd name="T96" fmla="*/ 2147483647 w 147"/>
              <a:gd name="T97" fmla="*/ 151170761 h 110"/>
              <a:gd name="T98" fmla="*/ 2147483647 w 147"/>
              <a:gd name="T99" fmla="*/ 151170761 h 110"/>
              <a:gd name="T100" fmla="*/ 2147483647 w 147"/>
              <a:gd name="T101" fmla="*/ 181401649 h 110"/>
              <a:gd name="T102" fmla="*/ 2147483647 w 147"/>
              <a:gd name="T103" fmla="*/ 181401649 h 110"/>
              <a:gd name="T104" fmla="*/ 2147483647 w 147"/>
              <a:gd name="T105" fmla="*/ 332572367 h 110"/>
              <a:gd name="T106" fmla="*/ 2147483647 w 147"/>
              <a:gd name="T107" fmla="*/ 393039641 h 110"/>
              <a:gd name="T108" fmla="*/ 2147483647 w 147"/>
              <a:gd name="T109" fmla="*/ 2147483647 h 110"/>
              <a:gd name="T110" fmla="*/ 2147483647 w 147"/>
              <a:gd name="T111" fmla="*/ 2147483647 h 110"/>
              <a:gd name="T112" fmla="*/ 2147483647 w 147"/>
              <a:gd name="T113" fmla="*/ 2147483647 h 110"/>
              <a:gd name="T114" fmla="*/ 2147483647 w 147"/>
              <a:gd name="T115" fmla="*/ 2147483647 h 110"/>
              <a:gd name="T116" fmla="*/ 2147483647 w 147"/>
              <a:gd name="T117" fmla="*/ 2147483647 h 1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7"/>
              <a:gd name="T178" fmla="*/ 0 h 110"/>
              <a:gd name="T179" fmla="*/ 147 w 147"/>
              <a:gd name="T180" fmla="*/ 110 h 11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7" h="110">
                <a:moveTo>
                  <a:pt x="147" y="103"/>
                </a:moveTo>
                <a:cubicBezTo>
                  <a:pt x="146" y="103"/>
                  <a:pt x="146" y="104"/>
                  <a:pt x="146" y="105"/>
                </a:cubicBezTo>
                <a:cubicBezTo>
                  <a:pt x="145" y="106"/>
                  <a:pt x="145" y="107"/>
                  <a:pt x="144" y="108"/>
                </a:cubicBezTo>
                <a:cubicBezTo>
                  <a:pt x="144" y="109"/>
                  <a:pt x="144" y="110"/>
                  <a:pt x="143" y="110"/>
                </a:cubicBezTo>
                <a:cubicBezTo>
                  <a:pt x="142" y="110"/>
                  <a:pt x="141" y="110"/>
                  <a:pt x="141" y="110"/>
                </a:cubicBezTo>
                <a:cubicBezTo>
                  <a:pt x="141" y="109"/>
                  <a:pt x="142" y="108"/>
                  <a:pt x="142" y="107"/>
                </a:cubicBezTo>
                <a:cubicBezTo>
                  <a:pt x="142" y="106"/>
                  <a:pt x="142" y="105"/>
                  <a:pt x="142" y="104"/>
                </a:cubicBezTo>
                <a:cubicBezTo>
                  <a:pt x="142" y="103"/>
                  <a:pt x="143" y="103"/>
                  <a:pt x="142" y="103"/>
                </a:cubicBezTo>
                <a:cubicBezTo>
                  <a:pt x="141" y="102"/>
                  <a:pt x="140" y="103"/>
                  <a:pt x="139" y="103"/>
                </a:cubicBezTo>
                <a:cubicBezTo>
                  <a:pt x="138" y="104"/>
                  <a:pt x="138" y="105"/>
                  <a:pt x="138" y="106"/>
                </a:cubicBezTo>
                <a:cubicBezTo>
                  <a:pt x="137" y="106"/>
                  <a:pt x="137" y="105"/>
                  <a:pt x="137" y="105"/>
                </a:cubicBezTo>
                <a:cubicBezTo>
                  <a:pt x="137" y="103"/>
                  <a:pt x="138" y="103"/>
                  <a:pt x="139" y="102"/>
                </a:cubicBezTo>
                <a:cubicBezTo>
                  <a:pt x="139" y="101"/>
                  <a:pt x="138" y="101"/>
                  <a:pt x="137" y="100"/>
                </a:cubicBezTo>
                <a:cubicBezTo>
                  <a:pt x="137" y="100"/>
                  <a:pt x="138" y="99"/>
                  <a:pt x="137" y="99"/>
                </a:cubicBezTo>
                <a:cubicBezTo>
                  <a:pt x="137" y="98"/>
                  <a:pt x="136" y="97"/>
                  <a:pt x="136" y="97"/>
                </a:cubicBezTo>
                <a:cubicBezTo>
                  <a:pt x="135" y="96"/>
                  <a:pt x="134" y="96"/>
                  <a:pt x="134" y="96"/>
                </a:cubicBezTo>
                <a:cubicBezTo>
                  <a:pt x="134" y="95"/>
                  <a:pt x="134" y="94"/>
                  <a:pt x="134" y="93"/>
                </a:cubicBezTo>
                <a:cubicBezTo>
                  <a:pt x="134" y="92"/>
                  <a:pt x="134" y="92"/>
                  <a:pt x="134" y="91"/>
                </a:cubicBezTo>
                <a:cubicBezTo>
                  <a:pt x="133" y="91"/>
                  <a:pt x="132" y="91"/>
                  <a:pt x="132" y="90"/>
                </a:cubicBezTo>
                <a:cubicBezTo>
                  <a:pt x="131" y="89"/>
                  <a:pt x="131" y="88"/>
                  <a:pt x="130" y="87"/>
                </a:cubicBezTo>
                <a:cubicBezTo>
                  <a:pt x="130" y="86"/>
                  <a:pt x="131" y="85"/>
                  <a:pt x="130" y="84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6"/>
                  <a:pt x="129" y="87"/>
                  <a:pt x="129" y="88"/>
                </a:cubicBezTo>
                <a:cubicBezTo>
                  <a:pt x="130" y="89"/>
                  <a:pt x="130" y="90"/>
                  <a:pt x="131" y="90"/>
                </a:cubicBezTo>
                <a:cubicBezTo>
                  <a:pt x="131" y="91"/>
                  <a:pt x="132" y="91"/>
                  <a:pt x="133" y="92"/>
                </a:cubicBezTo>
                <a:cubicBezTo>
                  <a:pt x="133" y="92"/>
                  <a:pt x="133" y="93"/>
                  <a:pt x="133" y="93"/>
                </a:cubicBezTo>
                <a:cubicBezTo>
                  <a:pt x="133" y="94"/>
                  <a:pt x="132" y="95"/>
                  <a:pt x="131" y="96"/>
                </a:cubicBezTo>
                <a:cubicBezTo>
                  <a:pt x="131" y="96"/>
                  <a:pt x="130" y="96"/>
                  <a:pt x="129" y="97"/>
                </a:cubicBezTo>
                <a:cubicBezTo>
                  <a:pt x="129" y="97"/>
                  <a:pt x="128" y="96"/>
                  <a:pt x="128" y="96"/>
                </a:cubicBezTo>
                <a:cubicBezTo>
                  <a:pt x="128" y="94"/>
                  <a:pt x="130" y="92"/>
                  <a:pt x="129" y="91"/>
                </a:cubicBezTo>
                <a:cubicBezTo>
                  <a:pt x="129" y="90"/>
                  <a:pt x="127" y="90"/>
                  <a:pt x="127" y="89"/>
                </a:cubicBezTo>
                <a:cubicBezTo>
                  <a:pt x="126" y="88"/>
                  <a:pt x="126" y="87"/>
                  <a:pt x="125" y="86"/>
                </a:cubicBezTo>
                <a:cubicBezTo>
                  <a:pt x="125" y="86"/>
                  <a:pt x="124" y="86"/>
                  <a:pt x="124" y="86"/>
                </a:cubicBezTo>
                <a:cubicBezTo>
                  <a:pt x="123" y="86"/>
                  <a:pt x="121" y="86"/>
                  <a:pt x="122" y="86"/>
                </a:cubicBezTo>
                <a:cubicBezTo>
                  <a:pt x="122" y="87"/>
                  <a:pt x="125" y="87"/>
                  <a:pt x="125" y="88"/>
                </a:cubicBezTo>
                <a:cubicBezTo>
                  <a:pt x="125" y="89"/>
                  <a:pt x="123" y="90"/>
                  <a:pt x="122" y="90"/>
                </a:cubicBezTo>
                <a:cubicBezTo>
                  <a:pt x="121" y="90"/>
                  <a:pt x="119" y="89"/>
                  <a:pt x="118" y="88"/>
                </a:cubicBezTo>
                <a:cubicBezTo>
                  <a:pt x="118" y="88"/>
                  <a:pt x="118" y="87"/>
                  <a:pt x="117" y="86"/>
                </a:cubicBezTo>
                <a:cubicBezTo>
                  <a:pt x="116" y="85"/>
                  <a:pt x="116" y="85"/>
                  <a:pt x="115" y="85"/>
                </a:cubicBezTo>
                <a:cubicBezTo>
                  <a:pt x="114" y="84"/>
                  <a:pt x="112" y="84"/>
                  <a:pt x="111" y="83"/>
                </a:cubicBezTo>
                <a:cubicBezTo>
                  <a:pt x="111" y="82"/>
                  <a:pt x="112" y="81"/>
                  <a:pt x="113" y="80"/>
                </a:cubicBezTo>
                <a:cubicBezTo>
                  <a:pt x="113" y="79"/>
                  <a:pt x="114" y="78"/>
                  <a:pt x="113" y="78"/>
                </a:cubicBezTo>
                <a:cubicBezTo>
                  <a:pt x="111" y="78"/>
                  <a:pt x="111" y="80"/>
                  <a:pt x="109" y="81"/>
                </a:cubicBezTo>
                <a:cubicBezTo>
                  <a:pt x="108" y="81"/>
                  <a:pt x="107" y="80"/>
                  <a:pt x="106" y="79"/>
                </a:cubicBezTo>
                <a:cubicBezTo>
                  <a:pt x="105" y="79"/>
                  <a:pt x="105" y="78"/>
                  <a:pt x="105" y="78"/>
                </a:cubicBezTo>
                <a:cubicBezTo>
                  <a:pt x="104" y="78"/>
                  <a:pt x="103" y="77"/>
                  <a:pt x="102" y="77"/>
                </a:cubicBezTo>
                <a:cubicBezTo>
                  <a:pt x="99" y="77"/>
                  <a:pt x="96" y="78"/>
                  <a:pt x="94" y="77"/>
                </a:cubicBezTo>
                <a:cubicBezTo>
                  <a:pt x="93" y="77"/>
                  <a:pt x="92" y="76"/>
                  <a:pt x="91" y="75"/>
                </a:cubicBezTo>
                <a:cubicBezTo>
                  <a:pt x="91" y="75"/>
                  <a:pt x="93" y="74"/>
                  <a:pt x="92" y="74"/>
                </a:cubicBezTo>
                <a:cubicBezTo>
                  <a:pt x="91" y="74"/>
                  <a:pt x="91" y="75"/>
                  <a:pt x="90" y="75"/>
                </a:cubicBezTo>
                <a:cubicBezTo>
                  <a:pt x="90" y="75"/>
                  <a:pt x="89" y="74"/>
                  <a:pt x="88" y="74"/>
                </a:cubicBezTo>
                <a:cubicBezTo>
                  <a:pt x="87" y="73"/>
                  <a:pt x="86" y="73"/>
                  <a:pt x="85" y="72"/>
                </a:cubicBezTo>
                <a:cubicBezTo>
                  <a:pt x="85" y="71"/>
                  <a:pt x="89" y="70"/>
                  <a:pt x="88" y="70"/>
                </a:cubicBezTo>
                <a:cubicBezTo>
                  <a:pt x="86" y="69"/>
                  <a:pt x="85" y="71"/>
                  <a:pt x="83" y="71"/>
                </a:cubicBezTo>
                <a:cubicBezTo>
                  <a:pt x="82" y="71"/>
                  <a:pt x="81" y="70"/>
                  <a:pt x="80" y="70"/>
                </a:cubicBezTo>
                <a:cubicBezTo>
                  <a:pt x="79" y="70"/>
                  <a:pt x="77" y="71"/>
                  <a:pt x="77" y="71"/>
                </a:cubicBezTo>
                <a:cubicBezTo>
                  <a:pt x="77" y="72"/>
                  <a:pt x="78" y="72"/>
                  <a:pt x="78" y="73"/>
                </a:cubicBezTo>
                <a:cubicBezTo>
                  <a:pt x="78" y="73"/>
                  <a:pt x="79" y="74"/>
                  <a:pt x="78" y="75"/>
                </a:cubicBezTo>
                <a:cubicBezTo>
                  <a:pt x="77" y="76"/>
                  <a:pt x="76" y="77"/>
                  <a:pt x="74" y="78"/>
                </a:cubicBezTo>
                <a:cubicBezTo>
                  <a:pt x="74" y="78"/>
                  <a:pt x="72" y="78"/>
                  <a:pt x="71" y="78"/>
                </a:cubicBezTo>
                <a:cubicBezTo>
                  <a:pt x="71" y="78"/>
                  <a:pt x="70" y="79"/>
                  <a:pt x="69" y="80"/>
                </a:cubicBezTo>
                <a:cubicBezTo>
                  <a:pt x="67" y="81"/>
                  <a:pt x="65" y="83"/>
                  <a:pt x="62" y="84"/>
                </a:cubicBezTo>
                <a:cubicBezTo>
                  <a:pt x="61" y="85"/>
                  <a:pt x="59" y="85"/>
                  <a:pt x="58" y="84"/>
                </a:cubicBezTo>
                <a:cubicBezTo>
                  <a:pt x="58" y="84"/>
                  <a:pt x="58" y="83"/>
                  <a:pt x="58" y="83"/>
                </a:cubicBezTo>
                <a:cubicBezTo>
                  <a:pt x="59" y="82"/>
                  <a:pt x="61" y="82"/>
                  <a:pt x="62" y="81"/>
                </a:cubicBezTo>
                <a:cubicBezTo>
                  <a:pt x="63" y="81"/>
                  <a:pt x="64" y="80"/>
                  <a:pt x="64" y="80"/>
                </a:cubicBezTo>
                <a:cubicBezTo>
                  <a:pt x="62" y="79"/>
                  <a:pt x="61" y="81"/>
                  <a:pt x="60" y="80"/>
                </a:cubicBezTo>
                <a:cubicBezTo>
                  <a:pt x="60" y="78"/>
                  <a:pt x="61" y="77"/>
                  <a:pt x="62" y="76"/>
                </a:cubicBezTo>
                <a:cubicBezTo>
                  <a:pt x="63" y="75"/>
                  <a:pt x="64" y="74"/>
                  <a:pt x="64" y="73"/>
                </a:cubicBezTo>
                <a:cubicBezTo>
                  <a:pt x="65" y="72"/>
                  <a:pt x="66" y="72"/>
                  <a:pt x="67" y="71"/>
                </a:cubicBezTo>
                <a:cubicBezTo>
                  <a:pt x="68" y="70"/>
                  <a:pt x="69" y="70"/>
                  <a:pt x="70" y="70"/>
                </a:cubicBezTo>
                <a:cubicBezTo>
                  <a:pt x="72" y="69"/>
                  <a:pt x="73" y="71"/>
                  <a:pt x="75" y="71"/>
                </a:cubicBezTo>
                <a:cubicBezTo>
                  <a:pt x="75" y="70"/>
                  <a:pt x="74" y="70"/>
                  <a:pt x="74" y="69"/>
                </a:cubicBezTo>
                <a:cubicBezTo>
                  <a:pt x="74" y="69"/>
                  <a:pt x="75" y="68"/>
                  <a:pt x="74" y="68"/>
                </a:cubicBezTo>
                <a:cubicBezTo>
                  <a:pt x="74" y="67"/>
                  <a:pt x="72" y="67"/>
                  <a:pt x="72" y="68"/>
                </a:cubicBezTo>
                <a:cubicBezTo>
                  <a:pt x="71" y="68"/>
                  <a:pt x="69" y="68"/>
                  <a:pt x="68" y="69"/>
                </a:cubicBezTo>
                <a:cubicBezTo>
                  <a:pt x="66" y="70"/>
                  <a:pt x="64" y="71"/>
                  <a:pt x="61" y="73"/>
                </a:cubicBezTo>
                <a:cubicBezTo>
                  <a:pt x="61" y="73"/>
                  <a:pt x="61" y="75"/>
                  <a:pt x="59" y="76"/>
                </a:cubicBezTo>
                <a:cubicBezTo>
                  <a:pt x="59" y="76"/>
                  <a:pt x="58" y="75"/>
                  <a:pt x="57" y="76"/>
                </a:cubicBezTo>
                <a:cubicBezTo>
                  <a:pt x="56" y="76"/>
                  <a:pt x="58" y="78"/>
                  <a:pt x="57" y="78"/>
                </a:cubicBezTo>
                <a:cubicBezTo>
                  <a:pt x="56" y="79"/>
                  <a:pt x="55" y="80"/>
                  <a:pt x="53" y="80"/>
                </a:cubicBezTo>
                <a:cubicBezTo>
                  <a:pt x="53" y="81"/>
                  <a:pt x="52" y="81"/>
                  <a:pt x="52" y="81"/>
                </a:cubicBezTo>
                <a:cubicBezTo>
                  <a:pt x="50" y="82"/>
                  <a:pt x="49" y="83"/>
                  <a:pt x="48" y="84"/>
                </a:cubicBezTo>
                <a:cubicBezTo>
                  <a:pt x="48" y="85"/>
                  <a:pt x="50" y="85"/>
                  <a:pt x="51" y="86"/>
                </a:cubicBezTo>
                <a:cubicBezTo>
                  <a:pt x="51" y="86"/>
                  <a:pt x="52" y="87"/>
                  <a:pt x="52" y="87"/>
                </a:cubicBezTo>
                <a:cubicBezTo>
                  <a:pt x="51" y="88"/>
                  <a:pt x="49" y="87"/>
                  <a:pt x="48" y="88"/>
                </a:cubicBezTo>
                <a:cubicBezTo>
                  <a:pt x="47" y="89"/>
                  <a:pt x="46" y="90"/>
                  <a:pt x="45" y="91"/>
                </a:cubicBezTo>
                <a:cubicBezTo>
                  <a:pt x="43" y="92"/>
                  <a:pt x="42" y="92"/>
                  <a:pt x="40" y="93"/>
                </a:cubicBezTo>
                <a:cubicBezTo>
                  <a:pt x="39" y="94"/>
                  <a:pt x="37" y="94"/>
                  <a:pt x="36" y="95"/>
                </a:cubicBezTo>
                <a:cubicBezTo>
                  <a:pt x="35" y="95"/>
                  <a:pt x="35" y="96"/>
                  <a:pt x="34" y="97"/>
                </a:cubicBezTo>
                <a:cubicBezTo>
                  <a:pt x="33" y="98"/>
                  <a:pt x="31" y="98"/>
                  <a:pt x="30" y="99"/>
                </a:cubicBezTo>
                <a:cubicBezTo>
                  <a:pt x="28" y="99"/>
                  <a:pt x="27" y="99"/>
                  <a:pt x="26" y="99"/>
                </a:cubicBezTo>
                <a:cubicBezTo>
                  <a:pt x="26" y="99"/>
                  <a:pt x="26" y="100"/>
                  <a:pt x="26" y="100"/>
                </a:cubicBezTo>
                <a:cubicBezTo>
                  <a:pt x="25" y="101"/>
                  <a:pt x="24" y="100"/>
                  <a:pt x="23" y="100"/>
                </a:cubicBezTo>
                <a:cubicBezTo>
                  <a:pt x="22" y="101"/>
                  <a:pt x="22" y="102"/>
                  <a:pt x="21" y="103"/>
                </a:cubicBezTo>
                <a:cubicBezTo>
                  <a:pt x="20" y="104"/>
                  <a:pt x="19" y="104"/>
                  <a:pt x="18" y="104"/>
                </a:cubicBezTo>
                <a:cubicBezTo>
                  <a:pt x="15" y="105"/>
                  <a:pt x="14" y="105"/>
                  <a:pt x="11" y="106"/>
                </a:cubicBezTo>
                <a:cubicBezTo>
                  <a:pt x="11" y="106"/>
                  <a:pt x="10" y="107"/>
                  <a:pt x="9" y="107"/>
                </a:cubicBezTo>
                <a:cubicBezTo>
                  <a:pt x="8" y="107"/>
                  <a:pt x="8" y="105"/>
                  <a:pt x="8" y="106"/>
                </a:cubicBezTo>
                <a:cubicBezTo>
                  <a:pt x="6" y="106"/>
                  <a:pt x="6" y="108"/>
                  <a:pt x="5" y="109"/>
                </a:cubicBezTo>
                <a:cubicBezTo>
                  <a:pt x="4" y="109"/>
                  <a:pt x="3" y="108"/>
                  <a:pt x="3" y="108"/>
                </a:cubicBezTo>
                <a:cubicBezTo>
                  <a:pt x="2" y="108"/>
                  <a:pt x="1" y="110"/>
                  <a:pt x="0" y="110"/>
                </a:cubicBezTo>
                <a:cubicBezTo>
                  <a:pt x="0" y="109"/>
                  <a:pt x="0" y="108"/>
                  <a:pt x="1" y="107"/>
                </a:cubicBezTo>
                <a:cubicBezTo>
                  <a:pt x="3" y="106"/>
                  <a:pt x="6" y="105"/>
                  <a:pt x="8" y="103"/>
                </a:cubicBezTo>
                <a:cubicBezTo>
                  <a:pt x="9" y="103"/>
                  <a:pt x="11" y="103"/>
                  <a:pt x="12" y="103"/>
                </a:cubicBezTo>
                <a:cubicBezTo>
                  <a:pt x="14" y="103"/>
                  <a:pt x="14" y="102"/>
                  <a:pt x="15" y="101"/>
                </a:cubicBezTo>
                <a:cubicBezTo>
                  <a:pt x="17" y="100"/>
                  <a:pt x="19" y="99"/>
                  <a:pt x="21" y="98"/>
                </a:cubicBezTo>
                <a:cubicBezTo>
                  <a:pt x="23" y="97"/>
                  <a:pt x="25" y="96"/>
                  <a:pt x="26" y="95"/>
                </a:cubicBezTo>
                <a:cubicBezTo>
                  <a:pt x="27" y="95"/>
                  <a:pt x="29" y="94"/>
                  <a:pt x="30" y="93"/>
                </a:cubicBezTo>
                <a:cubicBezTo>
                  <a:pt x="30" y="92"/>
                  <a:pt x="31" y="91"/>
                  <a:pt x="31" y="89"/>
                </a:cubicBezTo>
                <a:cubicBezTo>
                  <a:pt x="32" y="88"/>
                  <a:pt x="33" y="87"/>
                  <a:pt x="33" y="86"/>
                </a:cubicBezTo>
                <a:cubicBezTo>
                  <a:pt x="34" y="86"/>
                  <a:pt x="37" y="85"/>
                  <a:pt x="36" y="85"/>
                </a:cubicBezTo>
                <a:cubicBezTo>
                  <a:pt x="34" y="85"/>
                  <a:pt x="32" y="86"/>
                  <a:pt x="30" y="87"/>
                </a:cubicBezTo>
                <a:cubicBezTo>
                  <a:pt x="29" y="87"/>
                  <a:pt x="29" y="86"/>
                  <a:pt x="28" y="86"/>
                </a:cubicBezTo>
                <a:cubicBezTo>
                  <a:pt x="27" y="86"/>
                  <a:pt x="27" y="86"/>
                  <a:pt x="27" y="87"/>
                </a:cubicBezTo>
                <a:cubicBezTo>
                  <a:pt x="26" y="88"/>
                  <a:pt x="27" y="89"/>
                  <a:pt x="26" y="89"/>
                </a:cubicBezTo>
                <a:cubicBezTo>
                  <a:pt x="26" y="89"/>
                  <a:pt x="25" y="89"/>
                  <a:pt x="25" y="88"/>
                </a:cubicBezTo>
                <a:cubicBezTo>
                  <a:pt x="24" y="87"/>
                  <a:pt x="25" y="86"/>
                  <a:pt x="24" y="85"/>
                </a:cubicBezTo>
                <a:cubicBezTo>
                  <a:pt x="23" y="84"/>
                  <a:pt x="23" y="85"/>
                  <a:pt x="22" y="85"/>
                </a:cubicBezTo>
                <a:cubicBezTo>
                  <a:pt x="21" y="85"/>
                  <a:pt x="22" y="84"/>
                  <a:pt x="21" y="84"/>
                </a:cubicBezTo>
                <a:cubicBezTo>
                  <a:pt x="20" y="85"/>
                  <a:pt x="18" y="86"/>
                  <a:pt x="17" y="86"/>
                </a:cubicBezTo>
                <a:cubicBezTo>
                  <a:pt x="16" y="87"/>
                  <a:pt x="15" y="88"/>
                  <a:pt x="14" y="88"/>
                </a:cubicBezTo>
                <a:cubicBezTo>
                  <a:pt x="14" y="88"/>
                  <a:pt x="13" y="88"/>
                  <a:pt x="13" y="87"/>
                </a:cubicBezTo>
                <a:cubicBezTo>
                  <a:pt x="13" y="86"/>
                  <a:pt x="14" y="86"/>
                  <a:pt x="14" y="85"/>
                </a:cubicBezTo>
                <a:cubicBezTo>
                  <a:pt x="15" y="84"/>
                  <a:pt x="15" y="84"/>
                  <a:pt x="15" y="83"/>
                </a:cubicBezTo>
                <a:cubicBezTo>
                  <a:pt x="15" y="83"/>
                  <a:pt x="14" y="83"/>
                  <a:pt x="14" y="82"/>
                </a:cubicBezTo>
                <a:cubicBezTo>
                  <a:pt x="14" y="81"/>
                  <a:pt x="16" y="81"/>
                  <a:pt x="16" y="80"/>
                </a:cubicBezTo>
                <a:cubicBezTo>
                  <a:pt x="17" y="79"/>
                  <a:pt x="16" y="78"/>
                  <a:pt x="16" y="77"/>
                </a:cubicBezTo>
                <a:cubicBezTo>
                  <a:pt x="16" y="76"/>
                  <a:pt x="18" y="75"/>
                  <a:pt x="17" y="74"/>
                </a:cubicBezTo>
                <a:cubicBezTo>
                  <a:pt x="17" y="74"/>
                  <a:pt x="16" y="75"/>
                  <a:pt x="15" y="75"/>
                </a:cubicBezTo>
                <a:cubicBezTo>
                  <a:pt x="14" y="76"/>
                  <a:pt x="15" y="77"/>
                  <a:pt x="14" y="78"/>
                </a:cubicBezTo>
                <a:cubicBezTo>
                  <a:pt x="12" y="79"/>
                  <a:pt x="11" y="79"/>
                  <a:pt x="9" y="79"/>
                </a:cubicBezTo>
                <a:cubicBezTo>
                  <a:pt x="8" y="79"/>
                  <a:pt x="8" y="78"/>
                  <a:pt x="7" y="78"/>
                </a:cubicBezTo>
                <a:cubicBezTo>
                  <a:pt x="6" y="77"/>
                  <a:pt x="5" y="77"/>
                  <a:pt x="5" y="75"/>
                </a:cubicBezTo>
                <a:cubicBezTo>
                  <a:pt x="5" y="74"/>
                  <a:pt x="5" y="73"/>
                  <a:pt x="6" y="72"/>
                </a:cubicBezTo>
                <a:cubicBezTo>
                  <a:pt x="7" y="71"/>
                  <a:pt x="8" y="72"/>
                  <a:pt x="9" y="72"/>
                </a:cubicBezTo>
                <a:cubicBezTo>
                  <a:pt x="10" y="73"/>
                  <a:pt x="11" y="74"/>
                  <a:pt x="12" y="73"/>
                </a:cubicBezTo>
                <a:cubicBezTo>
                  <a:pt x="13" y="73"/>
                  <a:pt x="13" y="72"/>
                  <a:pt x="12" y="72"/>
                </a:cubicBezTo>
                <a:cubicBezTo>
                  <a:pt x="11" y="71"/>
                  <a:pt x="9" y="72"/>
                  <a:pt x="8" y="71"/>
                </a:cubicBezTo>
                <a:cubicBezTo>
                  <a:pt x="7" y="71"/>
                  <a:pt x="5" y="71"/>
                  <a:pt x="5" y="70"/>
                </a:cubicBezTo>
                <a:cubicBezTo>
                  <a:pt x="4" y="69"/>
                  <a:pt x="4" y="67"/>
                  <a:pt x="5" y="66"/>
                </a:cubicBezTo>
                <a:cubicBezTo>
                  <a:pt x="6" y="64"/>
                  <a:pt x="8" y="63"/>
                  <a:pt x="10" y="61"/>
                </a:cubicBezTo>
                <a:cubicBezTo>
                  <a:pt x="11" y="61"/>
                  <a:pt x="12" y="62"/>
                  <a:pt x="13" y="61"/>
                </a:cubicBezTo>
                <a:cubicBezTo>
                  <a:pt x="14" y="60"/>
                  <a:pt x="12" y="60"/>
                  <a:pt x="13" y="59"/>
                </a:cubicBezTo>
                <a:cubicBezTo>
                  <a:pt x="14" y="58"/>
                  <a:pt x="15" y="57"/>
                  <a:pt x="16" y="57"/>
                </a:cubicBezTo>
                <a:cubicBezTo>
                  <a:pt x="17" y="56"/>
                  <a:pt x="18" y="58"/>
                  <a:pt x="20" y="58"/>
                </a:cubicBezTo>
                <a:cubicBezTo>
                  <a:pt x="21" y="57"/>
                  <a:pt x="22" y="56"/>
                  <a:pt x="23" y="56"/>
                </a:cubicBezTo>
                <a:cubicBezTo>
                  <a:pt x="25" y="55"/>
                  <a:pt x="26" y="56"/>
                  <a:pt x="28" y="55"/>
                </a:cubicBezTo>
                <a:cubicBezTo>
                  <a:pt x="29" y="55"/>
                  <a:pt x="30" y="55"/>
                  <a:pt x="31" y="54"/>
                </a:cubicBezTo>
                <a:cubicBezTo>
                  <a:pt x="32" y="53"/>
                  <a:pt x="31" y="52"/>
                  <a:pt x="31" y="51"/>
                </a:cubicBezTo>
                <a:cubicBezTo>
                  <a:pt x="31" y="50"/>
                  <a:pt x="30" y="50"/>
                  <a:pt x="30" y="49"/>
                </a:cubicBezTo>
                <a:cubicBezTo>
                  <a:pt x="30" y="49"/>
                  <a:pt x="32" y="49"/>
                  <a:pt x="33" y="48"/>
                </a:cubicBezTo>
                <a:cubicBezTo>
                  <a:pt x="33" y="48"/>
                  <a:pt x="33" y="47"/>
                  <a:pt x="33" y="47"/>
                </a:cubicBezTo>
                <a:cubicBezTo>
                  <a:pt x="31" y="46"/>
                  <a:pt x="30" y="47"/>
                  <a:pt x="29" y="48"/>
                </a:cubicBezTo>
                <a:cubicBezTo>
                  <a:pt x="27" y="48"/>
                  <a:pt x="26" y="50"/>
                  <a:pt x="25" y="50"/>
                </a:cubicBezTo>
                <a:cubicBezTo>
                  <a:pt x="24" y="50"/>
                  <a:pt x="24" y="49"/>
                  <a:pt x="23" y="49"/>
                </a:cubicBezTo>
                <a:cubicBezTo>
                  <a:pt x="21" y="48"/>
                  <a:pt x="20" y="48"/>
                  <a:pt x="17" y="48"/>
                </a:cubicBezTo>
                <a:cubicBezTo>
                  <a:pt x="15" y="48"/>
                  <a:pt x="13" y="49"/>
                  <a:pt x="12" y="48"/>
                </a:cubicBezTo>
                <a:cubicBezTo>
                  <a:pt x="11" y="48"/>
                  <a:pt x="11" y="46"/>
                  <a:pt x="11" y="46"/>
                </a:cubicBezTo>
                <a:cubicBezTo>
                  <a:pt x="11" y="45"/>
                  <a:pt x="13" y="44"/>
                  <a:pt x="12" y="43"/>
                </a:cubicBezTo>
                <a:cubicBezTo>
                  <a:pt x="11" y="41"/>
                  <a:pt x="8" y="42"/>
                  <a:pt x="7" y="41"/>
                </a:cubicBezTo>
                <a:cubicBezTo>
                  <a:pt x="6" y="41"/>
                  <a:pt x="7" y="40"/>
                  <a:pt x="8" y="40"/>
                </a:cubicBezTo>
                <a:cubicBezTo>
                  <a:pt x="10" y="39"/>
                  <a:pt x="13" y="38"/>
                  <a:pt x="16" y="37"/>
                </a:cubicBezTo>
                <a:cubicBezTo>
                  <a:pt x="17" y="37"/>
                  <a:pt x="18" y="38"/>
                  <a:pt x="18" y="37"/>
                </a:cubicBezTo>
                <a:cubicBezTo>
                  <a:pt x="19" y="37"/>
                  <a:pt x="18" y="36"/>
                  <a:pt x="19" y="36"/>
                </a:cubicBezTo>
                <a:cubicBezTo>
                  <a:pt x="21" y="35"/>
                  <a:pt x="24" y="34"/>
                  <a:pt x="26" y="34"/>
                </a:cubicBezTo>
                <a:cubicBezTo>
                  <a:pt x="27" y="34"/>
                  <a:pt x="27" y="35"/>
                  <a:pt x="26" y="35"/>
                </a:cubicBezTo>
                <a:cubicBezTo>
                  <a:pt x="26" y="36"/>
                  <a:pt x="24" y="37"/>
                  <a:pt x="25" y="37"/>
                </a:cubicBezTo>
                <a:cubicBezTo>
                  <a:pt x="27" y="38"/>
                  <a:pt x="31" y="38"/>
                  <a:pt x="34" y="38"/>
                </a:cubicBezTo>
                <a:cubicBezTo>
                  <a:pt x="34" y="38"/>
                  <a:pt x="35" y="37"/>
                  <a:pt x="35" y="36"/>
                </a:cubicBezTo>
                <a:cubicBezTo>
                  <a:pt x="34" y="34"/>
                  <a:pt x="33" y="34"/>
                  <a:pt x="33" y="33"/>
                </a:cubicBezTo>
                <a:cubicBezTo>
                  <a:pt x="32" y="32"/>
                  <a:pt x="34" y="32"/>
                  <a:pt x="34" y="32"/>
                </a:cubicBezTo>
                <a:cubicBezTo>
                  <a:pt x="35" y="33"/>
                  <a:pt x="36" y="34"/>
                  <a:pt x="37" y="35"/>
                </a:cubicBezTo>
                <a:cubicBezTo>
                  <a:pt x="38" y="35"/>
                  <a:pt x="40" y="36"/>
                  <a:pt x="42" y="36"/>
                </a:cubicBezTo>
                <a:cubicBezTo>
                  <a:pt x="42" y="36"/>
                  <a:pt x="43" y="35"/>
                  <a:pt x="42" y="34"/>
                </a:cubicBezTo>
                <a:cubicBezTo>
                  <a:pt x="40" y="33"/>
                  <a:pt x="38" y="33"/>
                  <a:pt x="36" y="32"/>
                </a:cubicBezTo>
                <a:cubicBezTo>
                  <a:pt x="35" y="32"/>
                  <a:pt x="35" y="32"/>
                  <a:pt x="34" y="31"/>
                </a:cubicBezTo>
                <a:cubicBezTo>
                  <a:pt x="33" y="31"/>
                  <a:pt x="30" y="32"/>
                  <a:pt x="28" y="31"/>
                </a:cubicBezTo>
                <a:cubicBezTo>
                  <a:pt x="28" y="31"/>
                  <a:pt x="29" y="30"/>
                  <a:pt x="28" y="29"/>
                </a:cubicBezTo>
                <a:cubicBezTo>
                  <a:pt x="28" y="28"/>
                  <a:pt x="27" y="27"/>
                  <a:pt x="27" y="26"/>
                </a:cubicBezTo>
                <a:cubicBezTo>
                  <a:pt x="25" y="25"/>
                  <a:pt x="22" y="24"/>
                  <a:pt x="21" y="22"/>
                </a:cubicBezTo>
                <a:cubicBezTo>
                  <a:pt x="21" y="20"/>
                  <a:pt x="23" y="19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9" y="18"/>
                  <a:pt x="32" y="18"/>
                  <a:pt x="34" y="17"/>
                </a:cubicBezTo>
                <a:cubicBezTo>
                  <a:pt x="36" y="16"/>
                  <a:pt x="38" y="16"/>
                  <a:pt x="39" y="14"/>
                </a:cubicBezTo>
                <a:cubicBezTo>
                  <a:pt x="40" y="14"/>
                  <a:pt x="40" y="12"/>
                  <a:pt x="41" y="12"/>
                </a:cubicBezTo>
                <a:cubicBezTo>
                  <a:pt x="42" y="10"/>
                  <a:pt x="44" y="9"/>
                  <a:pt x="46" y="8"/>
                </a:cubicBezTo>
                <a:cubicBezTo>
                  <a:pt x="47" y="8"/>
                  <a:pt x="49" y="7"/>
                  <a:pt x="51" y="7"/>
                </a:cubicBezTo>
                <a:cubicBezTo>
                  <a:pt x="52" y="6"/>
                  <a:pt x="53" y="6"/>
                  <a:pt x="55" y="5"/>
                </a:cubicBezTo>
                <a:cubicBezTo>
                  <a:pt x="56" y="4"/>
                  <a:pt x="58" y="3"/>
                  <a:pt x="59" y="3"/>
                </a:cubicBezTo>
                <a:cubicBezTo>
                  <a:pt x="61" y="3"/>
                  <a:pt x="62" y="4"/>
                  <a:pt x="63" y="4"/>
                </a:cubicBezTo>
                <a:cubicBezTo>
                  <a:pt x="65" y="4"/>
                  <a:pt x="66" y="4"/>
                  <a:pt x="67" y="3"/>
                </a:cubicBezTo>
                <a:cubicBezTo>
                  <a:pt x="69" y="2"/>
                  <a:pt x="70" y="0"/>
                  <a:pt x="71" y="0"/>
                </a:cubicBezTo>
                <a:cubicBezTo>
                  <a:pt x="73" y="0"/>
                  <a:pt x="75" y="1"/>
                  <a:pt x="75" y="2"/>
                </a:cubicBezTo>
                <a:cubicBezTo>
                  <a:pt x="75" y="3"/>
                  <a:pt x="74" y="3"/>
                  <a:pt x="73" y="4"/>
                </a:cubicBezTo>
                <a:cubicBezTo>
                  <a:pt x="73" y="4"/>
                  <a:pt x="73" y="5"/>
                  <a:pt x="73" y="5"/>
                </a:cubicBezTo>
                <a:cubicBezTo>
                  <a:pt x="74" y="5"/>
                  <a:pt x="75" y="4"/>
                  <a:pt x="75" y="3"/>
                </a:cubicBezTo>
                <a:cubicBezTo>
                  <a:pt x="77" y="3"/>
                  <a:pt x="77" y="2"/>
                  <a:pt x="78" y="2"/>
                </a:cubicBezTo>
                <a:cubicBezTo>
                  <a:pt x="79" y="2"/>
                  <a:pt x="79" y="2"/>
                  <a:pt x="79" y="3"/>
                </a:cubicBezTo>
                <a:cubicBezTo>
                  <a:pt x="80" y="4"/>
                  <a:pt x="78" y="5"/>
                  <a:pt x="79" y="5"/>
                </a:cubicBezTo>
                <a:cubicBezTo>
                  <a:pt x="80" y="6"/>
                  <a:pt x="81" y="4"/>
                  <a:pt x="83" y="4"/>
                </a:cubicBezTo>
                <a:cubicBezTo>
                  <a:pt x="84" y="3"/>
                  <a:pt x="86" y="4"/>
                  <a:pt x="87" y="4"/>
                </a:cubicBezTo>
                <a:cubicBezTo>
                  <a:pt x="88" y="4"/>
                  <a:pt x="89" y="4"/>
                  <a:pt x="89" y="4"/>
                </a:cubicBezTo>
                <a:cubicBezTo>
                  <a:pt x="89" y="5"/>
                  <a:pt x="87" y="5"/>
                  <a:pt x="87" y="6"/>
                </a:cubicBezTo>
                <a:cubicBezTo>
                  <a:pt x="88" y="6"/>
                  <a:pt x="89" y="6"/>
                  <a:pt x="90" y="6"/>
                </a:cubicBezTo>
                <a:cubicBezTo>
                  <a:pt x="91" y="7"/>
                  <a:pt x="91" y="8"/>
                  <a:pt x="92" y="8"/>
                </a:cubicBezTo>
                <a:cubicBezTo>
                  <a:pt x="93" y="8"/>
                  <a:pt x="94" y="7"/>
                  <a:pt x="96" y="6"/>
                </a:cubicBezTo>
                <a:cubicBezTo>
                  <a:pt x="97" y="6"/>
                  <a:pt x="99" y="6"/>
                  <a:pt x="100" y="6"/>
                </a:cubicBezTo>
                <a:cubicBezTo>
                  <a:pt x="101" y="7"/>
                  <a:pt x="102" y="7"/>
                  <a:pt x="103" y="7"/>
                </a:cubicBezTo>
                <a:cubicBezTo>
                  <a:pt x="104" y="8"/>
                  <a:pt x="105" y="8"/>
                  <a:pt x="106" y="9"/>
                </a:cubicBezTo>
                <a:cubicBezTo>
                  <a:pt x="109" y="9"/>
                  <a:pt x="111" y="9"/>
                  <a:pt x="113" y="9"/>
                </a:cubicBezTo>
                <a:cubicBezTo>
                  <a:pt x="114" y="9"/>
                  <a:pt x="115" y="11"/>
                  <a:pt x="116" y="11"/>
                </a:cubicBezTo>
                <a:cubicBezTo>
                  <a:pt x="118" y="11"/>
                  <a:pt x="119" y="9"/>
                  <a:pt x="121" y="9"/>
                </a:cubicBezTo>
                <a:cubicBezTo>
                  <a:pt x="122" y="9"/>
                  <a:pt x="124" y="9"/>
                  <a:pt x="125" y="10"/>
                </a:cubicBezTo>
                <a:cubicBezTo>
                  <a:pt x="126" y="10"/>
                  <a:pt x="128" y="11"/>
                  <a:pt x="129" y="11"/>
                </a:cubicBezTo>
                <a:cubicBezTo>
                  <a:pt x="130" y="12"/>
                  <a:pt x="131" y="12"/>
                  <a:pt x="131" y="13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1" y="77"/>
                  <a:pt x="111" y="78"/>
                  <a:pt x="112" y="77"/>
                </a:cubicBezTo>
                <a:cubicBezTo>
                  <a:pt x="112" y="77"/>
                  <a:pt x="113" y="75"/>
                  <a:pt x="114" y="75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7" y="76"/>
                  <a:pt x="116" y="78"/>
                  <a:pt x="117" y="79"/>
                </a:cubicBezTo>
                <a:cubicBezTo>
                  <a:pt x="118" y="81"/>
                  <a:pt x="119" y="82"/>
                  <a:pt x="119" y="83"/>
                </a:cubicBezTo>
                <a:cubicBezTo>
                  <a:pt x="120" y="84"/>
                  <a:pt x="120" y="85"/>
                  <a:pt x="121" y="85"/>
                </a:cubicBezTo>
                <a:cubicBezTo>
                  <a:pt x="122" y="85"/>
                  <a:pt x="122" y="84"/>
                  <a:pt x="122" y="84"/>
                </a:cubicBezTo>
                <a:cubicBezTo>
                  <a:pt x="123" y="83"/>
                  <a:pt x="125" y="84"/>
                  <a:pt x="125" y="84"/>
                </a:cubicBezTo>
                <a:cubicBezTo>
                  <a:pt x="125" y="83"/>
                  <a:pt x="126" y="82"/>
                  <a:pt x="127" y="82"/>
                </a:cubicBezTo>
                <a:cubicBezTo>
                  <a:pt x="127" y="82"/>
                  <a:pt x="127" y="81"/>
                  <a:pt x="127" y="81"/>
                </a:cubicBezTo>
                <a:cubicBezTo>
                  <a:pt x="128" y="80"/>
                  <a:pt x="130" y="79"/>
                  <a:pt x="131" y="80"/>
                </a:cubicBezTo>
                <a:cubicBezTo>
                  <a:pt x="131" y="80"/>
                  <a:pt x="132" y="81"/>
                  <a:pt x="132" y="82"/>
                </a:cubicBezTo>
                <a:cubicBezTo>
                  <a:pt x="133" y="82"/>
                  <a:pt x="131" y="83"/>
                  <a:pt x="132" y="84"/>
                </a:cubicBezTo>
                <a:cubicBezTo>
                  <a:pt x="132" y="84"/>
                  <a:pt x="133" y="84"/>
                  <a:pt x="134" y="85"/>
                </a:cubicBezTo>
                <a:cubicBezTo>
                  <a:pt x="134" y="85"/>
                  <a:pt x="134" y="87"/>
                  <a:pt x="135" y="87"/>
                </a:cubicBezTo>
                <a:cubicBezTo>
                  <a:pt x="136" y="89"/>
                  <a:pt x="138" y="89"/>
                  <a:pt x="138" y="91"/>
                </a:cubicBezTo>
                <a:cubicBezTo>
                  <a:pt x="139" y="92"/>
                  <a:pt x="138" y="93"/>
                  <a:pt x="138" y="95"/>
                </a:cubicBezTo>
                <a:cubicBezTo>
                  <a:pt x="139" y="96"/>
                  <a:pt x="140" y="98"/>
                  <a:pt x="141" y="99"/>
                </a:cubicBezTo>
                <a:cubicBezTo>
                  <a:pt x="141" y="100"/>
                  <a:pt x="143" y="100"/>
                  <a:pt x="144" y="101"/>
                </a:cubicBezTo>
                <a:cubicBezTo>
                  <a:pt x="145" y="101"/>
                  <a:pt x="144" y="102"/>
                  <a:pt x="145" y="102"/>
                </a:cubicBezTo>
                <a:cubicBezTo>
                  <a:pt x="145" y="103"/>
                  <a:pt x="146" y="103"/>
                  <a:pt x="147" y="103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8" name="Freeform 1265"/>
          <p:cNvSpPr>
            <a:spLocks/>
          </p:cNvSpPr>
          <p:nvPr/>
        </p:nvSpPr>
        <p:spPr bwMode="auto">
          <a:xfrm>
            <a:off x="3789363" y="6069013"/>
            <a:ext cx="88900" cy="65087"/>
          </a:xfrm>
          <a:custGeom>
            <a:avLst/>
            <a:gdLst>
              <a:gd name="T0" fmla="*/ 277845792 w 16"/>
              <a:gd name="T1" fmla="*/ 353031861 h 12"/>
              <a:gd name="T2" fmla="*/ 401333476 w 16"/>
              <a:gd name="T3" fmla="*/ 353031861 h 12"/>
              <a:gd name="T4" fmla="*/ 493950563 w 16"/>
              <a:gd name="T5" fmla="*/ 323612546 h 12"/>
              <a:gd name="T6" fmla="*/ 493950563 w 16"/>
              <a:gd name="T7" fmla="*/ 294193231 h 12"/>
              <a:gd name="T8" fmla="*/ 401333476 w 16"/>
              <a:gd name="T9" fmla="*/ 264773917 h 12"/>
              <a:gd name="T10" fmla="*/ 308716302 w 16"/>
              <a:gd name="T11" fmla="*/ 235354602 h 12"/>
              <a:gd name="T12" fmla="*/ 154358151 w 16"/>
              <a:gd name="T13" fmla="*/ 147096616 h 12"/>
              <a:gd name="T14" fmla="*/ 92617130 w 16"/>
              <a:gd name="T15" fmla="*/ 88257965 h 12"/>
              <a:gd name="T16" fmla="*/ 61746599 w 16"/>
              <a:gd name="T17" fmla="*/ 58838650 h 12"/>
              <a:gd name="T18" fmla="*/ 61746599 w 16"/>
              <a:gd name="T19" fmla="*/ 58838650 h 12"/>
              <a:gd name="T20" fmla="*/ 30870521 w 16"/>
              <a:gd name="T21" fmla="*/ 0 h 12"/>
              <a:gd name="T22" fmla="*/ 0 w 16"/>
              <a:gd name="T23" fmla="*/ 0 h 12"/>
              <a:gd name="T24" fmla="*/ 61746599 w 16"/>
              <a:gd name="T25" fmla="*/ 323612546 h 12"/>
              <a:gd name="T26" fmla="*/ 123487641 w 16"/>
              <a:gd name="T27" fmla="*/ 323612546 h 12"/>
              <a:gd name="T28" fmla="*/ 154358151 w 16"/>
              <a:gd name="T29" fmla="*/ 323612546 h 12"/>
              <a:gd name="T30" fmla="*/ 216104771 w 16"/>
              <a:gd name="T31" fmla="*/ 323612546 h 12"/>
              <a:gd name="T32" fmla="*/ 277845792 w 16"/>
              <a:gd name="T33" fmla="*/ 353031861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"/>
              <a:gd name="T52" fmla="*/ 0 h 12"/>
              <a:gd name="T53" fmla="*/ 16 w 1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" h="12">
                <a:moveTo>
                  <a:pt x="9" y="12"/>
                </a:moveTo>
                <a:cubicBezTo>
                  <a:pt x="10" y="12"/>
                  <a:pt x="11" y="12"/>
                  <a:pt x="13" y="12"/>
                </a:cubicBezTo>
                <a:cubicBezTo>
                  <a:pt x="14" y="12"/>
                  <a:pt x="15" y="11"/>
                  <a:pt x="16" y="11"/>
                </a:cubicBezTo>
                <a:cubicBezTo>
                  <a:pt x="16" y="11"/>
                  <a:pt x="16" y="10"/>
                  <a:pt x="16" y="10"/>
                </a:cubicBezTo>
                <a:cubicBezTo>
                  <a:pt x="15" y="9"/>
                  <a:pt x="14" y="10"/>
                  <a:pt x="13" y="9"/>
                </a:cubicBezTo>
                <a:cubicBezTo>
                  <a:pt x="12" y="9"/>
                  <a:pt x="11" y="8"/>
                  <a:pt x="10" y="8"/>
                </a:cubicBezTo>
                <a:cubicBezTo>
                  <a:pt x="8" y="7"/>
                  <a:pt x="6" y="6"/>
                  <a:pt x="5" y="5"/>
                </a:cubicBezTo>
                <a:cubicBezTo>
                  <a:pt x="4" y="5"/>
                  <a:pt x="3" y="4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3" y="2"/>
                  <a:pt x="2" y="2"/>
                </a:cubicBezTo>
                <a:cubicBezTo>
                  <a:pt x="2" y="1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3"/>
                  <a:pt x="2" y="7"/>
                  <a:pt x="2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1"/>
                  <a:pt x="5" y="11"/>
                  <a:pt x="5" y="11"/>
                </a:cubicBezTo>
                <a:cubicBezTo>
                  <a:pt x="6" y="11"/>
                  <a:pt x="6" y="11"/>
                  <a:pt x="7" y="11"/>
                </a:cubicBezTo>
                <a:cubicBezTo>
                  <a:pt x="7" y="11"/>
                  <a:pt x="8" y="11"/>
                  <a:pt x="9" y="12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9" name="Freeform 1266"/>
          <p:cNvSpPr>
            <a:spLocks/>
          </p:cNvSpPr>
          <p:nvPr/>
        </p:nvSpPr>
        <p:spPr bwMode="auto">
          <a:xfrm>
            <a:off x="3811588" y="6134100"/>
            <a:ext cx="22225" cy="22225"/>
          </a:xfrm>
          <a:custGeom>
            <a:avLst/>
            <a:gdLst>
              <a:gd name="T0" fmla="*/ 123487641 w 4"/>
              <a:gd name="T1" fmla="*/ 30870521 h 4"/>
              <a:gd name="T2" fmla="*/ 123487641 w 4"/>
              <a:gd name="T3" fmla="*/ 123487641 h 4"/>
              <a:gd name="T4" fmla="*/ 61746599 w 4"/>
              <a:gd name="T5" fmla="*/ 92617130 h 4"/>
              <a:gd name="T6" fmla="*/ 30870521 w 4"/>
              <a:gd name="T7" fmla="*/ 92617130 h 4"/>
              <a:gd name="T8" fmla="*/ 0 w 4"/>
              <a:gd name="T9" fmla="*/ 61746599 h 4"/>
              <a:gd name="T10" fmla="*/ 0 w 4"/>
              <a:gd name="T11" fmla="*/ 0 h 4"/>
              <a:gd name="T12" fmla="*/ 61746599 w 4"/>
              <a:gd name="T13" fmla="*/ 0 h 4"/>
              <a:gd name="T14" fmla="*/ 123487641 w 4"/>
              <a:gd name="T15" fmla="*/ 30870521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4"/>
              <a:gd name="T26" fmla="*/ 4 w 4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4">
                <a:moveTo>
                  <a:pt x="4" y="1"/>
                </a:moveTo>
                <a:cubicBezTo>
                  <a:pt x="4" y="2"/>
                  <a:pt x="4" y="3"/>
                  <a:pt x="4" y="4"/>
                </a:cubicBezTo>
                <a:cubicBezTo>
                  <a:pt x="4" y="4"/>
                  <a:pt x="3" y="3"/>
                  <a:pt x="2" y="3"/>
                </a:cubicBez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4" y="0"/>
                  <a:pt x="4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0" name="Freeform 1267"/>
          <p:cNvSpPr>
            <a:spLocks/>
          </p:cNvSpPr>
          <p:nvPr/>
        </p:nvSpPr>
        <p:spPr bwMode="auto">
          <a:xfrm>
            <a:off x="3702050" y="6019800"/>
            <a:ext cx="66675" cy="71438"/>
          </a:xfrm>
          <a:custGeom>
            <a:avLst/>
            <a:gdLst>
              <a:gd name="T0" fmla="*/ 370463025 w 12"/>
              <a:gd name="T1" fmla="*/ 120790675 h 13"/>
              <a:gd name="T2" fmla="*/ 339592423 w 12"/>
              <a:gd name="T3" fmla="*/ 150986959 h 13"/>
              <a:gd name="T4" fmla="*/ 216104806 w 12"/>
              <a:gd name="T5" fmla="*/ 181183286 h 13"/>
              <a:gd name="T6" fmla="*/ 216104806 w 12"/>
              <a:gd name="T7" fmla="*/ 271777634 h 13"/>
              <a:gd name="T8" fmla="*/ 216104806 w 12"/>
              <a:gd name="T9" fmla="*/ 362372068 h 13"/>
              <a:gd name="T10" fmla="*/ 185234290 w 12"/>
              <a:gd name="T11" fmla="*/ 392568352 h 13"/>
              <a:gd name="T12" fmla="*/ 92617145 w 12"/>
              <a:gd name="T13" fmla="*/ 332175698 h 13"/>
              <a:gd name="T14" fmla="*/ 61746608 w 12"/>
              <a:gd name="T15" fmla="*/ 271777634 h 13"/>
              <a:gd name="T16" fmla="*/ 92617145 w 12"/>
              <a:gd name="T17" fmla="*/ 271777634 h 13"/>
              <a:gd name="T18" fmla="*/ 92617145 w 12"/>
              <a:gd name="T19" fmla="*/ 301973918 h 13"/>
              <a:gd name="T20" fmla="*/ 123487660 w 12"/>
              <a:gd name="T21" fmla="*/ 301973918 h 13"/>
              <a:gd name="T22" fmla="*/ 154358176 w 12"/>
              <a:gd name="T23" fmla="*/ 241581350 h 13"/>
              <a:gd name="T24" fmla="*/ 185234290 w 12"/>
              <a:gd name="T25" fmla="*/ 181183286 h 13"/>
              <a:gd name="T26" fmla="*/ 154358176 w 12"/>
              <a:gd name="T27" fmla="*/ 181183286 h 13"/>
              <a:gd name="T28" fmla="*/ 123487660 w 12"/>
              <a:gd name="T29" fmla="*/ 150986959 h 13"/>
              <a:gd name="T30" fmla="*/ 30870526 w 12"/>
              <a:gd name="T31" fmla="*/ 150986959 h 13"/>
              <a:gd name="T32" fmla="*/ 30870526 w 12"/>
              <a:gd name="T33" fmla="*/ 181183286 h 13"/>
              <a:gd name="T34" fmla="*/ 0 w 12"/>
              <a:gd name="T35" fmla="*/ 150986959 h 13"/>
              <a:gd name="T36" fmla="*/ 0 w 12"/>
              <a:gd name="T37" fmla="*/ 120790675 h 13"/>
              <a:gd name="T38" fmla="*/ 30870526 w 12"/>
              <a:gd name="T39" fmla="*/ 120790675 h 13"/>
              <a:gd name="T40" fmla="*/ 30870526 w 12"/>
              <a:gd name="T41" fmla="*/ 90594391 h 13"/>
              <a:gd name="T42" fmla="*/ 0 w 12"/>
              <a:gd name="T43" fmla="*/ 60392590 h 13"/>
              <a:gd name="T44" fmla="*/ 30870526 w 12"/>
              <a:gd name="T45" fmla="*/ 0 h 13"/>
              <a:gd name="T46" fmla="*/ 92617145 w 12"/>
              <a:gd name="T47" fmla="*/ 90594391 h 13"/>
              <a:gd name="T48" fmla="*/ 277845836 w 12"/>
              <a:gd name="T49" fmla="*/ 90594391 h 13"/>
              <a:gd name="T50" fmla="*/ 370463025 w 12"/>
              <a:gd name="T51" fmla="*/ 120790675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13"/>
              <a:gd name="T80" fmla="*/ 12 w 12"/>
              <a:gd name="T81" fmla="*/ 13 h 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13">
                <a:moveTo>
                  <a:pt x="12" y="4"/>
                </a:moveTo>
                <a:cubicBezTo>
                  <a:pt x="12" y="4"/>
                  <a:pt x="11" y="5"/>
                  <a:pt x="11" y="5"/>
                </a:cubicBezTo>
                <a:cubicBezTo>
                  <a:pt x="10" y="6"/>
                  <a:pt x="8" y="5"/>
                  <a:pt x="7" y="6"/>
                </a:cubicBezTo>
                <a:cubicBezTo>
                  <a:pt x="7" y="6"/>
                  <a:pt x="7" y="8"/>
                  <a:pt x="7" y="9"/>
                </a:cubicBezTo>
                <a:cubicBezTo>
                  <a:pt x="7" y="10"/>
                  <a:pt x="8" y="11"/>
                  <a:pt x="7" y="12"/>
                </a:cubicBezTo>
                <a:cubicBezTo>
                  <a:pt x="7" y="12"/>
                  <a:pt x="6" y="13"/>
                  <a:pt x="6" y="13"/>
                </a:cubicBezTo>
                <a:cubicBezTo>
                  <a:pt x="5" y="12"/>
                  <a:pt x="4" y="11"/>
                  <a:pt x="3" y="11"/>
                </a:cubicBezTo>
                <a:cubicBezTo>
                  <a:pt x="3" y="10"/>
                  <a:pt x="2" y="10"/>
                  <a:pt x="2" y="9"/>
                </a:cubicBezTo>
                <a:cubicBezTo>
                  <a:pt x="2" y="9"/>
                  <a:pt x="3" y="9"/>
                  <a:pt x="3" y="9"/>
                </a:cubicBezTo>
                <a:cubicBezTo>
                  <a:pt x="4" y="9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9"/>
                  <a:pt x="5" y="9"/>
                  <a:pt x="5" y="8"/>
                </a:cubicBezTo>
                <a:cubicBezTo>
                  <a:pt x="5" y="8"/>
                  <a:pt x="6" y="7"/>
                  <a:pt x="6" y="6"/>
                </a:cubicBezTo>
                <a:cubicBezTo>
                  <a:pt x="6" y="6"/>
                  <a:pt x="5" y="6"/>
                  <a:pt x="5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5"/>
                  <a:pt x="2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5"/>
                  <a:pt x="0" y="5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1"/>
                  <a:pt x="2" y="3"/>
                  <a:pt x="3" y="3"/>
                </a:cubicBezTo>
                <a:cubicBezTo>
                  <a:pt x="5" y="4"/>
                  <a:pt x="7" y="3"/>
                  <a:pt x="9" y="3"/>
                </a:cubicBezTo>
                <a:cubicBezTo>
                  <a:pt x="10" y="3"/>
                  <a:pt x="11" y="4"/>
                  <a:pt x="12" y="4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1" name="Freeform 1268"/>
          <p:cNvSpPr>
            <a:spLocks/>
          </p:cNvSpPr>
          <p:nvPr/>
        </p:nvSpPr>
        <p:spPr bwMode="auto">
          <a:xfrm>
            <a:off x="3768725" y="6134100"/>
            <a:ext cx="65088" cy="22225"/>
          </a:xfrm>
          <a:custGeom>
            <a:avLst/>
            <a:gdLst>
              <a:gd name="T0" fmla="*/ 29419777 w 12"/>
              <a:gd name="T1" fmla="*/ 30870521 h 4"/>
              <a:gd name="T2" fmla="*/ 176518642 w 12"/>
              <a:gd name="T3" fmla="*/ 0 h 4"/>
              <a:gd name="T4" fmla="*/ 264777985 w 12"/>
              <a:gd name="T5" fmla="*/ 0 h 4"/>
              <a:gd name="T6" fmla="*/ 235358218 w 12"/>
              <a:gd name="T7" fmla="*/ 30870521 h 4"/>
              <a:gd name="T8" fmla="*/ 176518642 w 12"/>
              <a:gd name="T9" fmla="*/ 30870521 h 4"/>
              <a:gd name="T10" fmla="*/ 264777985 w 12"/>
              <a:gd name="T11" fmla="*/ 30870521 h 4"/>
              <a:gd name="T12" fmla="*/ 235358218 w 12"/>
              <a:gd name="T13" fmla="*/ 61746599 h 4"/>
              <a:gd name="T14" fmla="*/ 323617518 w 12"/>
              <a:gd name="T15" fmla="*/ 61746599 h 4"/>
              <a:gd name="T16" fmla="*/ 323617518 w 12"/>
              <a:gd name="T17" fmla="*/ 123487641 h 4"/>
              <a:gd name="T18" fmla="*/ 294197751 w 12"/>
              <a:gd name="T19" fmla="*/ 92617130 h 4"/>
              <a:gd name="T20" fmla="*/ 235358218 w 12"/>
              <a:gd name="T21" fmla="*/ 92617130 h 4"/>
              <a:gd name="T22" fmla="*/ 205938451 w 12"/>
              <a:gd name="T23" fmla="*/ 30870521 h 4"/>
              <a:gd name="T24" fmla="*/ 176518642 w 12"/>
              <a:gd name="T25" fmla="*/ 61746599 h 4"/>
              <a:gd name="T26" fmla="*/ 117679109 w 12"/>
              <a:gd name="T27" fmla="*/ 61746599 h 4"/>
              <a:gd name="T28" fmla="*/ 176518642 w 12"/>
              <a:gd name="T29" fmla="*/ 92617130 h 4"/>
              <a:gd name="T30" fmla="*/ 117679109 w 12"/>
              <a:gd name="T31" fmla="*/ 92617130 h 4"/>
              <a:gd name="T32" fmla="*/ 88259321 w 12"/>
              <a:gd name="T33" fmla="*/ 61746599 h 4"/>
              <a:gd name="T34" fmla="*/ 29419777 w 12"/>
              <a:gd name="T35" fmla="*/ 30870521 h 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"/>
              <a:gd name="T55" fmla="*/ 0 h 4"/>
              <a:gd name="T56" fmla="*/ 12 w 12"/>
              <a:gd name="T57" fmla="*/ 4 h 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" h="4">
                <a:moveTo>
                  <a:pt x="1" y="1"/>
                </a:moveTo>
                <a:cubicBezTo>
                  <a:pt x="2" y="1"/>
                  <a:pt x="4" y="1"/>
                  <a:pt x="6" y="0"/>
                </a:cubicBezTo>
                <a:cubicBezTo>
                  <a:pt x="7" y="0"/>
                  <a:pt x="8" y="0"/>
                  <a:pt x="9" y="0"/>
                </a:cubicBezTo>
                <a:cubicBezTo>
                  <a:pt x="9" y="0"/>
                  <a:pt x="9" y="1"/>
                  <a:pt x="8" y="1"/>
                </a:cubicBezTo>
                <a:cubicBezTo>
                  <a:pt x="8" y="1"/>
                  <a:pt x="5" y="0"/>
                  <a:pt x="6" y="1"/>
                </a:cubicBezTo>
                <a:cubicBezTo>
                  <a:pt x="7" y="1"/>
                  <a:pt x="8" y="1"/>
                  <a:pt x="9" y="1"/>
                </a:cubicBezTo>
                <a:cubicBezTo>
                  <a:pt x="10" y="1"/>
                  <a:pt x="8" y="1"/>
                  <a:pt x="8" y="2"/>
                </a:cubicBezTo>
                <a:cubicBezTo>
                  <a:pt x="9" y="2"/>
                  <a:pt x="10" y="2"/>
                  <a:pt x="11" y="2"/>
                </a:cubicBezTo>
                <a:cubicBezTo>
                  <a:pt x="11" y="3"/>
                  <a:pt x="12" y="3"/>
                  <a:pt x="11" y="4"/>
                </a:cubicBezTo>
                <a:cubicBezTo>
                  <a:pt x="11" y="4"/>
                  <a:pt x="11" y="3"/>
                  <a:pt x="10" y="3"/>
                </a:cubicBezTo>
                <a:cubicBezTo>
                  <a:pt x="9" y="3"/>
                  <a:pt x="8" y="3"/>
                  <a:pt x="8" y="3"/>
                </a:cubicBezTo>
                <a:cubicBezTo>
                  <a:pt x="7" y="2"/>
                  <a:pt x="8" y="2"/>
                  <a:pt x="7" y="1"/>
                </a:cubicBezTo>
                <a:cubicBezTo>
                  <a:pt x="7" y="1"/>
                  <a:pt x="6" y="2"/>
                  <a:pt x="6" y="2"/>
                </a:cubicBezTo>
                <a:cubicBezTo>
                  <a:pt x="5" y="2"/>
                  <a:pt x="4" y="1"/>
                  <a:pt x="4" y="2"/>
                </a:cubicBezTo>
                <a:cubicBezTo>
                  <a:pt x="4" y="2"/>
                  <a:pt x="6" y="3"/>
                  <a:pt x="6" y="3"/>
                </a:cubicBezTo>
                <a:cubicBezTo>
                  <a:pt x="5" y="3"/>
                  <a:pt x="4" y="3"/>
                  <a:pt x="4" y="3"/>
                </a:cubicBezTo>
                <a:cubicBezTo>
                  <a:pt x="3" y="3"/>
                  <a:pt x="4" y="2"/>
                  <a:pt x="3" y="2"/>
                </a:cubicBezTo>
                <a:cubicBezTo>
                  <a:pt x="2" y="1"/>
                  <a:pt x="0" y="2"/>
                  <a:pt x="1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2" name="Freeform 1269"/>
          <p:cNvSpPr>
            <a:spLocks/>
          </p:cNvSpPr>
          <p:nvPr/>
        </p:nvSpPr>
        <p:spPr bwMode="auto">
          <a:xfrm>
            <a:off x="3679825" y="6091238"/>
            <a:ext cx="44450" cy="20637"/>
          </a:xfrm>
          <a:custGeom>
            <a:avLst/>
            <a:gdLst>
              <a:gd name="T0" fmla="*/ 92617130 w 8"/>
              <a:gd name="T1" fmla="*/ 0 h 4"/>
              <a:gd name="T2" fmla="*/ 185228705 w 8"/>
              <a:gd name="T3" fmla="*/ 26621727 h 4"/>
              <a:gd name="T4" fmla="*/ 246975282 w 8"/>
              <a:gd name="T5" fmla="*/ 53238296 h 4"/>
              <a:gd name="T6" fmla="*/ 216104771 w 8"/>
              <a:gd name="T7" fmla="*/ 79854854 h 4"/>
              <a:gd name="T8" fmla="*/ 154358151 w 8"/>
              <a:gd name="T9" fmla="*/ 53238296 h 4"/>
              <a:gd name="T10" fmla="*/ 154358151 w 8"/>
              <a:gd name="T11" fmla="*/ 106476591 h 4"/>
              <a:gd name="T12" fmla="*/ 123487641 w 8"/>
              <a:gd name="T13" fmla="*/ 79854854 h 4"/>
              <a:gd name="T14" fmla="*/ 92617130 w 8"/>
              <a:gd name="T15" fmla="*/ 79854854 h 4"/>
              <a:gd name="T16" fmla="*/ 61746599 w 8"/>
              <a:gd name="T17" fmla="*/ 26621727 h 4"/>
              <a:gd name="T18" fmla="*/ 0 w 8"/>
              <a:gd name="T19" fmla="*/ 0 h 4"/>
              <a:gd name="T20" fmla="*/ 30870521 w 8"/>
              <a:gd name="T21" fmla="*/ 0 h 4"/>
              <a:gd name="T22" fmla="*/ 92617130 w 8"/>
              <a:gd name="T23" fmla="*/ 0 h 4"/>
              <a:gd name="T24" fmla="*/ 92617130 w 8"/>
              <a:gd name="T25" fmla="*/ 0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"/>
              <a:gd name="T40" fmla="*/ 0 h 4"/>
              <a:gd name="T41" fmla="*/ 8 w 8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" h="4">
                <a:moveTo>
                  <a:pt x="3" y="0"/>
                </a:moveTo>
                <a:cubicBezTo>
                  <a:pt x="4" y="0"/>
                  <a:pt x="5" y="0"/>
                  <a:pt x="6" y="1"/>
                </a:cubicBezTo>
                <a:cubicBezTo>
                  <a:pt x="7" y="1"/>
                  <a:pt x="8" y="1"/>
                  <a:pt x="8" y="2"/>
                </a:cubicBezTo>
                <a:cubicBezTo>
                  <a:pt x="8" y="2"/>
                  <a:pt x="8" y="3"/>
                  <a:pt x="7" y="3"/>
                </a:cubicBezTo>
                <a:cubicBezTo>
                  <a:pt x="6" y="3"/>
                  <a:pt x="6" y="2"/>
                  <a:pt x="5" y="2"/>
                </a:cubicBezTo>
                <a:cubicBezTo>
                  <a:pt x="5" y="3"/>
                  <a:pt x="5" y="4"/>
                  <a:pt x="5" y="4"/>
                </a:cubicBezTo>
                <a:cubicBezTo>
                  <a:pt x="4" y="4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3" y="2"/>
                  <a:pt x="2" y="1"/>
                </a:cubicBezTo>
                <a:cubicBezTo>
                  <a:pt x="2" y="1"/>
                  <a:pt x="1" y="1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3" name="Freeform 1270"/>
          <p:cNvSpPr>
            <a:spLocks/>
          </p:cNvSpPr>
          <p:nvPr/>
        </p:nvSpPr>
        <p:spPr bwMode="auto">
          <a:xfrm>
            <a:off x="3746500" y="6091238"/>
            <a:ext cx="22225" cy="20637"/>
          </a:xfrm>
          <a:custGeom>
            <a:avLst/>
            <a:gdLst>
              <a:gd name="T0" fmla="*/ 30870521 w 4"/>
              <a:gd name="T1" fmla="*/ 0 h 4"/>
              <a:gd name="T2" fmla="*/ 61746599 w 4"/>
              <a:gd name="T3" fmla="*/ 79854854 h 4"/>
              <a:gd name="T4" fmla="*/ 92617130 w 4"/>
              <a:gd name="T5" fmla="*/ 106476591 h 4"/>
              <a:gd name="T6" fmla="*/ 0 w 4"/>
              <a:gd name="T7" fmla="*/ 53238296 h 4"/>
              <a:gd name="T8" fmla="*/ 30870521 w 4"/>
              <a:gd name="T9" fmla="*/ 53238296 h 4"/>
              <a:gd name="T10" fmla="*/ 30870521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1" y="0"/>
                </a:moveTo>
                <a:cubicBezTo>
                  <a:pt x="2" y="1"/>
                  <a:pt x="2" y="2"/>
                  <a:pt x="2" y="3"/>
                </a:cubicBezTo>
                <a:cubicBezTo>
                  <a:pt x="2" y="3"/>
                  <a:pt x="4" y="4"/>
                  <a:pt x="3" y="4"/>
                </a:cubicBezTo>
                <a:cubicBezTo>
                  <a:pt x="2" y="4"/>
                  <a:pt x="1" y="3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4" name="Freeform 1271"/>
          <p:cNvSpPr>
            <a:spLocks/>
          </p:cNvSpPr>
          <p:nvPr/>
        </p:nvSpPr>
        <p:spPr bwMode="auto">
          <a:xfrm>
            <a:off x="3724275" y="6111875"/>
            <a:ext cx="22225" cy="0"/>
          </a:xfrm>
          <a:custGeom>
            <a:avLst/>
            <a:gdLst>
              <a:gd name="T0" fmla="*/ 30870521 w 4"/>
              <a:gd name="T1" fmla="*/ 92617130 w 4"/>
              <a:gd name="T2" fmla="*/ 92617130 w 4"/>
              <a:gd name="T3" fmla="*/ 30870521 w 4"/>
              <a:gd name="T4" fmla="*/ 30870521 w 4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w 4"/>
              <a:gd name="T11" fmla="*/ 4 w 4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T10" t="0" r="T11" b="0"/>
            <a:pathLst>
              <a:path w="4">
                <a:moveTo>
                  <a:pt x="1" y="0"/>
                </a:moveTo>
                <a:cubicBezTo>
                  <a:pt x="2" y="0"/>
                  <a:pt x="3" y="0"/>
                  <a:pt x="3" y="0"/>
                </a:cubicBezTo>
                <a:cubicBezTo>
                  <a:pt x="3" y="0"/>
                  <a:pt x="4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5" name="Freeform 1272"/>
          <p:cNvSpPr>
            <a:spLocks/>
          </p:cNvSpPr>
          <p:nvPr/>
        </p:nvSpPr>
        <p:spPr bwMode="auto">
          <a:xfrm>
            <a:off x="3724275" y="6111875"/>
            <a:ext cx="22225" cy="22225"/>
          </a:xfrm>
          <a:custGeom>
            <a:avLst/>
            <a:gdLst>
              <a:gd name="T0" fmla="*/ 123487641 w 4"/>
              <a:gd name="T1" fmla="*/ 30870521 h 4"/>
              <a:gd name="T2" fmla="*/ 123487641 w 4"/>
              <a:gd name="T3" fmla="*/ 123487641 h 4"/>
              <a:gd name="T4" fmla="*/ 0 w 4"/>
              <a:gd name="T5" fmla="*/ 92617130 h 4"/>
              <a:gd name="T6" fmla="*/ 0 w 4"/>
              <a:gd name="T7" fmla="*/ 30870521 h 4"/>
              <a:gd name="T8" fmla="*/ 123487641 w 4"/>
              <a:gd name="T9" fmla="*/ 3087052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4" y="1"/>
                </a:moveTo>
                <a:cubicBezTo>
                  <a:pt x="4" y="2"/>
                  <a:pt x="4" y="3"/>
                  <a:pt x="4" y="4"/>
                </a:cubicBezTo>
                <a:cubicBezTo>
                  <a:pt x="2" y="4"/>
                  <a:pt x="1" y="4"/>
                  <a:pt x="0" y="3"/>
                </a:cubicBezTo>
                <a:cubicBezTo>
                  <a:pt x="0" y="3"/>
                  <a:pt x="0" y="1"/>
                  <a:pt x="0" y="1"/>
                </a:cubicBezTo>
                <a:cubicBezTo>
                  <a:pt x="1" y="0"/>
                  <a:pt x="2" y="1"/>
                  <a:pt x="4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6" name="Freeform 1273"/>
          <p:cNvSpPr>
            <a:spLocks/>
          </p:cNvSpPr>
          <p:nvPr/>
        </p:nvSpPr>
        <p:spPr bwMode="auto">
          <a:xfrm>
            <a:off x="3746500" y="6134100"/>
            <a:ext cx="22225" cy="22225"/>
          </a:xfrm>
          <a:custGeom>
            <a:avLst/>
            <a:gdLst>
              <a:gd name="T0" fmla="*/ 61746599 w 4"/>
              <a:gd name="T1" fmla="*/ 0 h 4"/>
              <a:gd name="T2" fmla="*/ 0 w 4"/>
              <a:gd name="T3" fmla="*/ 61746599 h 4"/>
              <a:gd name="T4" fmla="*/ 92617130 w 4"/>
              <a:gd name="T5" fmla="*/ 123487641 h 4"/>
              <a:gd name="T6" fmla="*/ 92617130 w 4"/>
              <a:gd name="T7" fmla="*/ 61746599 h 4"/>
              <a:gd name="T8" fmla="*/ 92617130 w 4"/>
              <a:gd name="T9" fmla="*/ 0 h 4"/>
              <a:gd name="T10" fmla="*/ 61746599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2" y="0"/>
                </a:moveTo>
                <a:cubicBezTo>
                  <a:pt x="2" y="0"/>
                  <a:pt x="0" y="0"/>
                  <a:pt x="0" y="2"/>
                </a:cubicBezTo>
                <a:cubicBezTo>
                  <a:pt x="0" y="3"/>
                  <a:pt x="2" y="3"/>
                  <a:pt x="3" y="4"/>
                </a:cubicBezTo>
                <a:cubicBezTo>
                  <a:pt x="4" y="4"/>
                  <a:pt x="3" y="3"/>
                  <a:pt x="3" y="2"/>
                </a:cubicBezTo>
                <a:cubicBezTo>
                  <a:pt x="3" y="2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7" name="Freeform 1274"/>
          <p:cNvSpPr>
            <a:spLocks/>
          </p:cNvSpPr>
          <p:nvPr/>
        </p:nvSpPr>
        <p:spPr bwMode="auto">
          <a:xfrm>
            <a:off x="3702050" y="6046788"/>
            <a:ext cx="22225" cy="44450"/>
          </a:xfrm>
          <a:custGeom>
            <a:avLst/>
            <a:gdLst>
              <a:gd name="T0" fmla="*/ 92617130 w 4"/>
              <a:gd name="T1" fmla="*/ 0 h 8"/>
              <a:gd name="T2" fmla="*/ 123487641 w 4"/>
              <a:gd name="T3" fmla="*/ 61746599 h 8"/>
              <a:gd name="T4" fmla="*/ 61746599 w 4"/>
              <a:gd name="T5" fmla="*/ 123487641 h 8"/>
              <a:gd name="T6" fmla="*/ 30870521 w 4"/>
              <a:gd name="T7" fmla="*/ 123487641 h 8"/>
              <a:gd name="T8" fmla="*/ 30870521 w 4"/>
              <a:gd name="T9" fmla="*/ 185228705 h 8"/>
              <a:gd name="T10" fmla="*/ 61746599 w 4"/>
              <a:gd name="T11" fmla="*/ 216104771 h 8"/>
              <a:gd name="T12" fmla="*/ 30870521 w 4"/>
              <a:gd name="T13" fmla="*/ 185228705 h 8"/>
              <a:gd name="T14" fmla="*/ 0 w 4"/>
              <a:gd name="T15" fmla="*/ 154358151 h 8"/>
              <a:gd name="T16" fmla="*/ 0 w 4"/>
              <a:gd name="T17" fmla="*/ 61746599 h 8"/>
              <a:gd name="T18" fmla="*/ 61746599 w 4"/>
              <a:gd name="T19" fmla="*/ 30870521 h 8"/>
              <a:gd name="T20" fmla="*/ 92617130 w 4"/>
              <a:gd name="T21" fmla="*/ 30870521 h 8"/>
              <a:gd name="T22" fmla="*/ 92617130 w 4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8"/>
              <a:gd name="T38" fmla="*/ 4 w 4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8">
                <a:moveTo>
                  <a:pt x="3" y="0"/>
                </a:moveTo>
                <a:cubicBezTo>
                  <a:pt x="4" y="0"/>
                  <a:pt x="4" y="1"/>
                  <a:pt x="4" y="2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1" y="4"/>
                </a:cubicBezTo>
                <a:cubicBezTo>
                  <a:pt x="1" y="4"/>
                  <a:pt x="1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1" y="8"/>
                  <a:pt x="1" y="7"/>
                  <a:pt x="1" y="6"/>
                </a:cubicBezTo>
                <a:cubicBezTo>
                  <a:pt x="1" y="6"/>
                  <a:pt x="0" y="6"/>
                  <a:pt x="0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2" y="1"/>
                  <a:pt x="3" y="1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8" name="Freeform 1275"/>
          <p:cNvSpPr>
            <a:spLocks/>
          </p:cNvSpPr>
          <p:nvPr/>
        </p:nvSpPr>
        <p:spPr bwMode="auto">
          <a:xfrm>
            <a:off x="3636963" y="6046788"/>
            <a:ext cx="42862" cy="22225"/>
          </a:xfrm>
          <a:custGeom>
            <a:avLst/>
            <a:gdLst>
              <a:gd name="T0" fmla="*/ 0 w 8"/>
              <a:gd name="T1" fmla="*/ 0 h 4"/>
              <a:gd name="T2" fmla="*/ 28706821 w 8"/>
              <a:gd name="T3" fmla="*/ 30870521 h 4"/>
              <a:gd name="T4" fmla="*/ 86120453 w 8"/>
              <a:gd name="T5" fmla="*/ 92617130 h 4"/>
              <a:gd name="T6" fmla="*/ 200942402 w 8"/>
              <a:gd name="T7" fmla="*/ 123487641 h 4"/>
              <a:gd name="T8" fmla="*/ 200942402 w 8"/>
              <a:gd name="T9" fmla="*/ 92617130 h 4"/>
              <a:gd name="T10" fmla="*/ 114827285 w 8"/>
              <a:gd name="T11" fmla="*/ 61746599 h 4"/>
              <a:gd name="T12" fmla="*/ 57413643 w 8"/>
              <a:gd name="T13" fmla="*/ 30870521 h 4"/>
              <a:gd name="T14" fmla="*/ 28706821 w 8"/>
              <a:gd name="T15" fmla="*/ 0 h 4"/>
              <a:gd name="T16" fmla="*/ 0 w 8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4"/>
              <a:gd name="T29" fmla="*/ 8 w 8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4">
                <a:moveTo>
                  <a:pt x="0" y="0"/>
                </a:moveTo>
                <a:cubicBezTo>
                  <a:pt x="0" y="1"/>
                  <a:pt x="0" y="1"/>
                  <a:pt x="1" y="1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6" y="4"/>
                  <a:pt x="7" y="4"/>
                </a:cubicBezTo>
                <a:cubicBezTo>
                  <a:pt x="8" y="4"/>
                  <a:pt x="7" y="3"/>
                  <a:pt x="7" y="3"/>
                </a:cubicBezTo>
                <a:cubicBezTo>
                  <a:pt x="6" y="2"/>
                  <a:pt x="6" y="2"/>
                  <a:pt x="4" y="2"/>
                </a:cubicBezTo>
                <a:cubicBezTo>
                  <a:pt x="4" y="2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9" name="Freeform 1276"/>
          <p:cNvSpPr>
            <a:spLocks/>
          </p:cNvSpPr>
          <p:nvPr/>
        </p:nvSpPr>
        <p:spPr bwMode="auto">
          <a:xfrm>
            <a:off x="3679825" y="6019800"/>
            <a:ext cx="22225" cy="49213"/>
          </a:xfrm>
          <a:custGeom>
            <a:avLst/>
            <a:gdLst>
              <a:gd name="T0" fmla="*/ 92617130 w 4"/>
              <a:gd name="T1" fmla="*/ 0 h 9"/>
              <a:gd name="T2" fmla="*/ 123487641 w 4"/>
              <a:gd name="T3" fmla="*/ 59799259 h 9"/>
              <a:gd name="T4" fmla="*/ 92617130 w 4"/>
              <a:gd name="T5" fmla="*/ 119598518 h 9"/>
              <a:gd name="T6" fmla="*/ 92617130 w 4"/>
              <a:gd name="T7" fmla="*/ 209302886 h 9"/>
              <a:gd name="T8" fmla="*/ 92617130 w 4"/>
              <a:gd name="T9" fmla="*/ 269102123 h 9"/>
              <a:gd name="T10" fmla="*/ 30870521 w 4"/>
              <a:gd name="T11" fmla="*/ 209302886 h 9"/>
              <a:gd name="T12" fmla="*/ 0 w 4"/>
              <a:gd name="T13" fmla="*/ 179403267 h 9"/>
              <a:gd name="T14" fmla="*/ 0 w 4"/>
              <a:gd name="T15" fmla="*/ 89698899 h 9"/>
              <a:gd name="T16" fmla="*/ 61746599 w 4"/>
              <a:gd name="T17" fmla="*/ 59799259 h 9"/>
              <a:gd name="T18" fmla="*/ 92617130 w 4"/>
              <a:gd name="T19" fmla="*/ 59799259 h 9"/>
              <a:gd name="T20" fmla="*/ 92617130 w 4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"/>
              <a:gd name="T34" fmla="*/ 0 h 9"/>
              <a:gd name="T35" fmla="*/ 4 w 4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" h="9">
                <a:moveTo>
                  <a:pt x="3" y="0"/>
                </a:moveTo>
                <a:cubicBezTo>
                  <a:pt x="4" y="0"/>
                  <a:pt x="4" y="2"/>
                  <a:pt x="4" y="2"/>
                </a:cubicBezTo>
                <a:cubicBezTo>
                  <a:pt x="4" y="3"/>
                  <a:pt x="3" y="3"/>
                  <a:pt x="3" y="4"/>
                </a:cubicBezTo>
                <a:cubicBezTo>
                  <a:pt x="2" y="5"/>
                  <a:pt x="3" y="6"/>
                  <a:pt x="3" y="7"/>
                </a:cubicBezTo>
                <a:cubicBezTo>
                  <a:pt x="3" y="7"/>
                  <a:pt x="3" y="9"/>
                  <a:pt x="3" y="9"/>
                </a:cubicBezTo>
                <a:cubicBezTo>
                  <a:pt x="2" y="9"/>
                  <a:pt x="1" y="8"/>
                  <a:pt x="1" y="7"/>
                </a:cubicBezTo>
                <a:cubicBezTo>
                  <a:pt x="0" y="7"/>
                  <a:pt x="0" y="6"/>
                  <a:pt x="0" y="6"/>
                </a:cubicBezTo>
                <a:cubicBezTo>
                  <a:pt x="0" y="5"/>
                  <a:pt x="0" y="3"/>
                  <a:pt x="0" y="3"/>
                </a:cubicBezTo>
                <a:cubicBezTo>
                  <a:pt x="0" y="2"/>
                  <a:pt x="1" y="3"/>
                  <a:pt x="2" y="2"/>
                </a:cubicBezTo>
                <a:cubicBezTo>
                  <a:pt x="2" y="2"/>
                  <a:pt x="3" y="3"/>
                  <a:pt x="3" y="2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0" name="Freeform 1277"/>
          <p:cNvSpPr>
            <a:spLocks/>
          </p:cNvSpPr>
          <p:nvPr/>
        </p:nvSpPr>
        <p:spPr bwMode="auto">
          <a:xfrm>
            <a:off x="3614738" y="5930900"/>
            <a:ext cx="22225" cy="44450"/>
          </a:xfrm>
          <a:custGeom>
            <a:avLst/>
            <a:gdLst>
              <a:gd name="T0" fmla="*/ 61746599 w 4"/>
              <a:gd name="T1" fmla="*/ 0 h 8"/>
              <a:gd name="T2" fmla="*/ 123487641 w 4"/>
              <a:gd name="T3" fmla="*/ 216104771 h 8"/>
              <a:gd name="T4" fmla="*/ 92617130 w 4"/>
              <a:gd name="T5" fmla="*/ 246975282 h 8"/>
              <a:gd name="T6" fmla="*/ 61746599 w 4"/>
              <a:gd name="T7" fmla="*/ 216104771 h 8"/>
              <a:gd name="T8" fmla="*/ 61746599 w 4"/>
              <a:gd name="T9" fmla="*/ 154358151 h 8"/>
              <a:gd name="T10" fmla="*/ 61746599 w 4"/>
              <a:gd name="T11" fmla="*/ 154358151 h 8"/>
              <a:gd name="T12" fmla="*/ 30870521 w 4"/>
              <a:gd name="T13" fmla="*/ 185228705 h 8"/>
              <a:gd name="T14" fmla="*/ 30870521 w 4"/>
              <a:gd name="T15" fmla="*/ 216104771 h 8"/>
              <a:gd name="T16" fmla="*/ 0 w 4"/>
              <a:gd name="T17" fmla="*/ 154358151 h 8"/>
              <a:gd name="T18" fmla="*/ 0 w 4"/>
              <a:gd name="T19" fmla="*/ 92617130 h 8"/>
              <a:gd name="T20" fmla="*/ 30870521 w 4"/>
              <a:gd name="T21" fmla="*/ 123487641 h 8"/>
              <a:gd name="T22" fmla="*/ 30870521 w 4"/>
              <a:gd name="T23" fmla="*/ 123487641 h 8"/>
              <a:gd name="T24" fmla="*/ 61746599 w 4"/>
              <a:gd name="T25" fmla="*/ 61746599 h 8"/>
              <a:gd name="T26" fmla="*/ 30870521 w 4"/>
              <a:gd name="T27" fmla="*/ 30870521 h 8"/>
              <a:gd name="T28" fmla="*/ 61746599 w 4"/>
              <a:gd name="T29" fmla="*/ 0 h 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"/>
              <a:gd name="T46" fmla="*/ 0 h 8"/>
              <a:gd name="T47" fmla="*/ 4 w 4"/>
              <a:gd name="T48" fmla="*/ 8 h 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" h="8">
                <a:moveTo>
                  <a:pt x="2" y="0"/>
                </a:moveTo>
                <a:cubicBezTo>
                  <a:pt x="3" y="3"/>
                  <a:pt x="3" y="5"/>
                  <a:pt x="4" y="7"/>
                </a:cubicBezTo>
                <a:cubicBezTo>
                  <a:pt x="4" y="8"/>
                  <a:pt x="3" y="8"/>
                  <a:pt x="3" y="8"/>
                </a:cubicBezTo>
                <a:cubicBezTo>
                  <a:pt x="2" y="8"/>
                  <a:pt x="2" y="8"/>
                  <a:pt x="2" y="7"/>
                </a:cubicBezTo>
                <a:cubicBezTo>
                  <a:pt x="2" y="7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7"/>
                  <a:pt x="2" y="7"/>
                  <a:pt x="1" y="7"/>
                </a:cubicBezTo>
                <a:cubicBezTo>
                  <a:pt x="1" y="7"/>
                  <a:pt x="0" y="6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3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3"/>
                  <a:pt x="2" y="2"/>
                </a:cubicBezTo>
                <a:cubicBezTo>
                  <a:pt x="2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1" name="Freeform 1278"/>
          <p:cNvSpPr>
            <a:spLocks/>
          </p:cNvSpPr>
          <p:nvPr/>
        </p:nvSpPr>
        <p:spPr bwMode="auto">
          <a:xfrm>
            <a:off x="3586163" y="5705475"/>
            <a:ext cx="50800" cy="71438"/>
          </a:xfrm>
          <a:custGeom>
            <a:avLst/>
            <a:gdLst>
              <a:gd name="T0" fmla="*/ 127440257 w 9"/>
              <a:gd name="T1" fmla="*/ 30196295 h 13"/>
              <a:gd name="T2" fmla="*/ 63720128 w 9"/>
              <a:gd name="T3" fmla="*/ 120790675 h 13"/>
              <a:gd name="T4" fmla="*/ 95577381 w 9"/>
              <a:gd name="T5" fmla="*/ 241581350 h 13"/>
              <a:gd name="T6" fmla="*/ 31857242 w 9"/>
              <a:gd name="T7" fmla="*/ 362372068 h 13"/>
              <a:gd name="T8" fmla="*/ 223017638 w 9"/>
              <a:gd name="T9" fmla="*/ 362372068 h 13"/>
              <a:gd name="T10" fmla="*/ 223017638 w 9"/>
              <a:gd name="T11" fmla="*/ 301973918 h 13"/>
              <a:gd name="T12" fmla="*/ 223017638 w 9"/>
              <a:gd name="T13" fmla="*/ 241581350 h 13"/>
              <a:gd name="T14" fmla="*/ 254880513 w 9"/>
              <a:gd name="T15" fmla="*/ 211385066 h 13"/>
              <a:gd name="T16" fmla="*/ 191160407 w 9"/>
              <a:gd name="T17" fmla="*/ 181183286 h 13"/>
              <a:gd name="T18" fmla="*/ 223017638 w 9"/>
              <a:gd name="T19" fmla="*/ 150986959 h 13"/>
              <a:gd name="T20" fmla="*/ 286737744 w 9"/>
              <a:gd name="T21" fmla="*/ 120790675 h 13"/>
              <a:gd name="T22" fmla="*/ 223017638 w 9"/>
              <a:gd name="T23" fmla="*/ 30196295 h 13"/>
              <a:gd name="T24" fmla="*/ 127440257 w 9"/>
              <a:gd name="T25" fmla="*/ 30196295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3"/>
              <a:gd name="T41" fmla="*/ 9 w 9"/>
              <a:gd name="T42" fmla="*/ 13 h 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3">
                <a:moveTo>
                  <a:pt x="4" y="1"/>
                </a:moveTo>
                <a:cubicBezTo>
                  <a:pt x="2" y="2"/>
                  <a:pt x="2" y="3"/>
                  <a:pt x="2" y="4"/>
                </a:cubicBezTo>
                <a:cubicBezTo>
                  <a:pt x="2" y="5"/>
                  <a:pt x="3" y="6"/>
                  <a:pt x="3" y="8"/>
                </a:cubicBezTo>
                <a:cubicBezTo>
                  <a:pt x="3" y="10"/>
                  <a:pt x="0" y="10"/>
                  <a:pt x="1" y="12"/>
                </a:cubicBezTo>
                <a:cubicBezTo>
                  <a:pt x="2" y="13"/>
                  <a:pt x="5" y="13"/>
                  <a:pt x="7" y="12"/>
                </a:cubicBezTo>
                <a:cubicBezTo>
                  <a:pt x="7" y="12"/>
                  <a:pt x="7" y="10"/>
                  <a:pt x="7" y="10"/>
                </a:cubicBezTo>
                <a:cubicBezTo>
                  <a:pt x="8" y="9"/>
                  <a:pt x="7" y="8"/>
                  <a:pt x="7" y="8"/>
                </a:cubicBezTo>
                <a:cubicBezTo>
                  <a:pt x="7" y="7"/>
                  <a:pt x="8" y="7"/>
                  <a:pt x="8" y="7"/>
                </a:cubicBezTo>
                <a:cubicBezTo>
                  <a:pt x="8" y="6"/>
                  <a:pt x="7" y="6"/>
                  <a:pt x="6" y="6"/>
                </a:cubicBezTo>
                <a:cubicBezTo>
                  <a:pt x="6" y="5"/>
                  <a:pt x="7" y="5"/>
                  <a:pt x="7" y="5"/>
                </a:cubicBezTo>
                <a:cubicBezTo>
                  <a:pt x="7" y="4"/>
                  <a:pt x="9" y="4"/>
                  <a:pt x="9" y="4"/>
                </a:cubicBezTo>
                <a:cubicBezTo>
                  <a:pt x="9" y="3"/>
                  <a:pt x="8" y="2"/>
                  <a:pt x="7" y="1"/>
                </a:cubicBezTo>
                <a:cubicBezTo>
                  <a:pt x="6" y="1"/>
                  <a:pt x="5" y="0"/>
                  <a:pt x="4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2" name="Freeform 1279"/>
          <p:cNvSpPr>
            <a:spLocks/>
          </p:cNvSpPr>
          <p:nvPr/>
        </p:nvSpPr>
        <p:spPr bwMode="auto">
          <a:xfrm>
            <a:off x="3636963" y="5799138"/>
            <a:ext cx="20637" cy="22225"/>
          </a:xfrm>
          <a:custGeom>
            <a:avLst/>
            <a:gdLst>
              <a:gd name="T0" fmla="*/ 26621727 w 4"/>
              <a:gd name="T1" fmla="*/ 92617130 h 4"/>
              <a:gd name="T2" fmla="*/ 79854854 w 4"/>
              <a:gd name="T3" fmla="*/ 61746599 h 4"/>
              <a:gd name="T4" fmla="*/ 79854854 w 4"/>
              <a:gd name="T5" fmla="*/ 0 h 4"/>
              <a:gd name="T6" fmla="*/ 26621727 w 4"/>
              <a:gd name="T7" fmla="*/ 0 h 4"/>
              <a:gd name="T8" fmla="*/ 0 w 4"/>
              <a:gd name="T9" fmla="*/ 30870521 h 4"/>
              <a:gd name="T10" fmla="*/ 0 w 4"/>
              <a:gd name="T11" fmla="*/ 92617130 h 4"/>
              <a:gd name="T12" fmla="*/ 26621727 w 4"/>
              <a:gd name="T13" fmla="*/ 9261713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4"/>
              <a:gd name="T23" fmla="*/ 4 w 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4">
                <a:moveTo>
                  <a:pt x="1" y="3"/>
                </a:moveTo>
                <a:cubicBezTo>
                  <a:pt x="2" y="3"/>
                  <a:pt x="3" y="3"/>
                  <a:pt x="3" y="2"/>
                </a:cubicBezTo>
                <a:cubicBezTo>
                  <a:pt x="3" y="2"/>
                  <a:pt x="4" y="1"/>
                  <a:pt x="3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1" y="4"/>
                  <a:pt x="1" y="3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3" name="Freeform 1280"/>
          <p:cNvSpPr>
            <a:spLocks/>
          </p:cNvSpPr>
          <p:nvPr/>
        </p:nvSpPr>
        <p:spPr bwMode="auto">
          <a:xfrm>
            <a:off x="3927475" y="3195638"/>
            <a:ext cx="42863" cy="44450"/>
          </a:xfrm>
          <a:custGeom>
            <a:avLst/>
            <a:gdLst>
              <a:gd name="T0" fmla="*/ 114829964 w 8"/>
              <a:gd name="T1" fmla="*/ 0 h 8"/>
              <a:gd name="T2" fmla="*/ 143532087 w 8"/>
              <a:gd name="T3" fmla="*/ 61746599 h 8"/>
              <a:gd name="T4" fmla="*/ 86122463 w 8"/>
              <a:gd name="T5" fmla="*/ 154358151 h 8"/>
              <a:gd name="T6" fmla="*/ 57414982 w 8"/>
              <a:gd name="T7" fmla="*/ 216104771 h 8"/>
              <a:gd name="T8" fmla="*/ 114829964 w 8"/>
              <a:gd name="T9" fmla="*/ 216104771 h 8"/>
              <a:gd name="T10" fmla="*/ 143532087 w 8"/>
              <a:gd name="T11" fmla="*/ 154358151 h 8"/>
              <a:gd name="T12" fmla="*/ 200947090 w 8"/>
              <a:gd name="T13" fmla="*/ 154358151 h 8"/>
              <a:gd name="T14" fmla="*/ 172239567 w 8"/>
              <a:gd name="T15" fmla="*/ 216104771 h 8"/>
              <a:gd name="T16" fmla="*/ 86122463 w 8"/>
              <a:gd name="T17" fmla="*/ 246975282 h 8"/>
              <a:gd name="T18" fmla="*/ 28707491 w 8"/>
              <a:gd name="T19" fmla="*/ 246975282 h 8"/>
              <a:gd name="T20" fmla="*/ 0 w 8"/>
              <a:gd name="T21" fmla="*/ 185228705 h 8"/>
              <a:gd name="T22" fmla="*/ 0 w 8"/>
              <a:gd name="T23" fmla="*/ 123487641 h 8"/>
              <a:gd name="T24" fmla="*/ 86122463 w 8"/>
              <a:gd name="T25" fmla="*/ 30870521 h 8"/>
              <a:gd name="T26" fmla="*/ 114829964 w 8"/>
              <a:gd name="T27" fmla="*/ 0 h 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"/>
              <a:gd name="T43" fmla="*/ 0 h 8"/>
              <a:gd name="T44" fmla="*/ 8 w 8"/>
              <a:gd name="T45" fmla="*/ 8 h 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" h="8">
                <a:moveTo>
                  <a:pt x="4" y="0"/>
                </a:moveTo>
                <a:cubicBezTo>
                  <a:pt x="4" y="0"/>
                  <a:pt x="5" y="1"/>
                  <a:pt x="5" y="2"/>
                </a:cubicBezTo>
                <a:cubicBezTo>
                  <a:pt x="5" y="3"/>
                  <a:pt x="4" y="4"/>
                  <a:pt x="3" y="5"/>
                </a:cubicBezTo>
                <a:cubicBezTo>
                  <a:pt x="3" y="6"/>
                  <a:pt x="2" y="6"/>
                  <a:pt x="2" y="7"/>
                </a:cubicBezTo>
                <a:cubicBezTo>
                  <a:pt x="2" y="7"/>
                  <a:pt x="3" y="7"/>
                  <a:pt x="4" y="7"/>
                </a:cubicBezTo>
                <a:cubicBezTo>
                  <a:pt x="4" y="6"/>
                  <a:pt x="4" y="5"/>
                  <a:pt x="5" y="5"/>
                </a:cubicBezTo>
                <a:cubicBezTo>
                  <a:pt x="5" y="4"/>
                  <a:pt x="7" y="4"/>
                  <a:pt x="7" y="5"/>
                </a:cubicBezTo>
                <a:cubicBezTo>
                  <a:pt x="8" y="5"/>
                  <a:pt x="7" y="6"/>
                  <a:pt x="6" y="7"/>
                </a:cubicBezTo>
                <a:cubicBezTo>
                  <a:pt x="5" y="7"/>
                  <a:pt x="4" y="8"/>
                  <a:pt x="3" y="8"/>
                </a:cubicBezTo>
                <a:cubicBezTo>
                  <a:pt x="3" y="8"/>
                  <a:pt x="2" y="8"/>
                  <a:pt x="1" y="8"/>
                </a:cubicBezTo>
                <a:cubicBezTo>
                  <a:pt x="1" y="7"/>
                  <a:pt x="0" y="7"/>
                  <a:pt x="0" y="6"/>
                </a:cubicBezTo>
                <a:cubicBezTo>
                  <a:pt x="0" y="6"/>
                  <a:pt x="0" y="5"/>
                  <a:pt x="0" y="4"/>
                </a:cubicBezTo>
                <a:cubicBezTo>
                  <a:pt x="1" y="3"/>
                  <a:pt x="2" y="2"/>
                  <a:pt x="3" y="1"/>
                </a:cubicBezTo>
                <a:cubicBezTo>
                  <a:pt x="3" y="0"/>
                  <a:pt x="3" y="0"/>
                  <a:pt x="4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4" name="Freeform 1281"/>
          <p:cNvSpPr>
            <a:spLocks/>
          </p:cNvSpPr>
          <p:nvPr/>
        </p:nvSpPr>
        <p:spPr bwMode="auto">
          <a:xfrm>
            <a:off x="3878263" y="3086100"/>
            <a:ext cx="71437" cy="44450"/>
          </a:xfrm>
          <a:custGeom>
            <a:avLst/>
            <a:gdLst>
              <a:gd name="T0" fmla="*/ 30195872 w 13"/>
              <a:gd name="T1" fmla="*/ 30870521 h 8"/>
              <a:gd name="T2" fmla="*/ 30195872 w 13"/>
              <a:gd name="T3" fmla="*/ 0 h 8"/>
              <a:gd name="T4" fmla="*/ 241577968 w 13"/>
              <a:gd name="T5" fmla="*/ 30870521 h 8"/>
              <a:gd name="T6" fmla="*/ 362366995 w 13"/>
              <a:gd name="T7" fmla="*/ 154358151 h 8"/>
              <a:gd name="T8" fmla="*/ 362366995 w 13"/>
              <a:gd name="T9" fmla="*/ 216104771 h 8"/>
              <a:gd name="T10" fmla="*/ 241577968 w 13"/>
              <a:gd name="T11" fmla="*/ 185228705 h 8"/>
              <a:gd name="T12" fmla="*/ 120788984 w 13"/>
              <a:gd name="T13" fmla="*/ 92617130 h 8"/>
              <a:gd name="T14" fmla="*/ 30195872 w 13"/>
              <a:gd name="T15" fmla="*/ 30870521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8"/>
              <a:gd name="T26" fmla="*/ 13 w 13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8">
                <a:moveTo>
                  <a:pt x="1" y="1"/>
                </a:moveTo>
                <a:cubicBezTo>
                  <a:pt x="0" y="0"/>
                  <a:pt x="1" y="0"/>
                  <a:pt x="1" y="0"/>
                </a:cubicBezTo>
                <a:cubicBezTo>
                  <a:pt x="3" y="0"/>
                  <a:pt x="5" y="1"/>
                  <a:pt x="8" y="1"/>
                </a:cubicBezTo>
                <a:cubicBezTo>
                  <a:pt x="9" y="2"/>
                  <a:pt x="11" y="4"/>
                  <a:pt x="12" y="5"/>
                </a:cubicBezTo>
                <a:cubicBezTo>
                  <a:pt x="12" y="5"/>
                  <a:pt x="13" y="7"/>
                  <a:pt x="12" y="7"/>
                </a:cubicBezTo>
                <a:cubicBezTo>
                  <a:pt x="11" y="8"/>
                  <a:pt x="9" y="7"/>
                  <a:pt x="8" y="6"/>
                </a:cubicBezTo>
                <a:cubicBezTo>
                  <a:pt x="6" y="6"/>
                  <a:pt x="5" y="4"/>
                  <a:pt x="4" y="3"/>
                </a:cubicBezTo>
                <a:cubicBezTo>
                  <a:pt x="3" y="2"/>
                  <a:pt x="2" y="1"/>
                  <a:pt x="1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5" name="Freeform 1282"/>
          <p:cNvSpPr>
            <a:spLocks/>
          </p:cNvSpPr>
          <p:nvPr/>
        </p:nvSpPr>
        <p:spPr bwMode="auto">
          <a:xfrm>
            <a:off x="3992563" y="3041650"/>
            <a:ext cx="180975" cy="153988"/>
          </a:xfrm>
          <a:custGeom>
            <a:avLst/>
            <a:gdLst>
              <a:gd name="T0" fmla="*/ 631580693 w 33"/>
              <a:gd name="T1" fmla="*/ 0 h 28"/>
              <a:gd name="T2" fmla="*/ 541356471 w 33"/>
              <a:gd name="T3" fmla="*/ 60489791 h 28"/>
              <a:gd name="T4" fmla="*/ 541356471 w 33"/>
              <a:gd name="T5" fmla="*/ 120979582 h 28"/>
              <a:gd name="T6" fmla="*/ 421052024 w 33"/>
              <a:gd name="T7" fmla="*/ 241964664 h 28"/>
              <a:gd name="T8" fmla="*/ 421052024 w 33"/>
              <a:gd name="T9" fmla="*/ 302454434 h 28"/>
              <a:gd name="T10" fmla="*/ 481201506 w 33"/>
              <a:gd name="T11" fmla="*/ 211717030 h 28"/>
              <a:gd name="T12" fmla="*/ 541356471 w 33"/>
              <a:gd name="T13" fmla="*/ 272206799 h 28"/>
              <a:gd name="T14" fmla="*/ 481201506 w 33"/>
              <a:gd name="T15" fmla="*/ 302454434 h 28"/>
              <a:gd name="T16" fmla="*/ 631580693 w 33"/>
              <a:gd name="T17" fmla="*/ 362944289 h 28"/>
              <a:gd name="T18" fmla="*/ 691730174 w 33"/>
              <a:gd name="T19" fmla="*/ 362944289 h 28"/>
              <a:gd name="T20" fmla="*/ 721805086 w 33"/>
              <a:gd name="T21" fmla="*/ 362944289 h 28"/>
              <a:gd name="T22" fmla="*/ 781954568 w 33"/>
              <a:gd name="T23" fmla="*/ 362944289 h 28"/>
              <a:gd name="T24" fmla="*/ 842109533 w 33"/>
              <a:gd name="T25" fmla="*/ 362944289 h 28"/>
              <a:gd name="T26" fmla="*/ 751879827 w 33"/>
              <a:gd name="T27" fmla="*/ 453681694 h 28"/>
              <a:gd name="T28" fmla="*/ 781954568 w 33"/>
              <a:gd name="T29" fmla="*/ 514171463 h 28"/>
              <a:gd name="T30" fmla="*/ 872184274 w 33"/>
              <a:gd name="T31" fmla="*/ 483923829 h 28"/>
              <a:gd name="T32" fmla="*/ 872184274 w 33"/>
              <a:gd name="T33" fmla="*/ 544413598 h 28"/>
              <a:gd name="T34" fmla="*/ 781954568 w 33"/>
              <a:gd name="T35" fmla="*/ 574661233 h 28"/>
              <a:gd name="T36" fmla="*/ 812029308 w 33"/>
              <a:gd name="T37" fmla="*/ 604903368 h 28"/>
              <a:gd name="T38" fmla="*/ 781954568 w 33"/>
              <a:gd name="T39" fmla="*/ 665398637 h 28"/>
              <a:gd name="T40" fmla="*/ 812029308 w 33"/>
              <a:gd name="T41" fmla="*/ 635151003 h 28"/>
              <a:gd name="T42" fmla="*/ 902259014 w 33"/>
              <a:gd name="T43" fmla="*/ 574661233 h 28"/>
              <a:gd name="T44" fmla="*/ 902259014 w 33"/>
              <a:gd name="T45" fmla="*/ 604903368 h 28"/>
              <a:gd name="T46" fmla="*/ 872184274 w 33"/>
              <a:gd name="T47" fmla="*/ 695640772 h 28"/>
              <a:gd name="T48" fmla="*/ 932333755 w 33"/>
              <a:gd name="T49" fmla="*/ 635151003 h 28"/>
              <a:gd name="T50" fmla="*/ 932333755 w 33"/>
              <a:gd name="T51" fmla="*/ 725888579 h 28"/>
              <a:gd name="T52" fmla="*/ 872184274 w 33"/>
              <a:gd name="T53" fmla="*/ 846868118 h 28"/>
              <a:gd name="T54" fmla="*/ 781954568 w 33"/>
              <a:gd name="T55" fmla="*/ 846868118 h 28"/>
              <a:gd name="T56" fmla="*/ 781954568 w 33"/>
              <a:gd name="T57" fmla="*/ 756130714 h 28"/>
              <a:gd name="T58" fmla="*/ 721805086 w 33"/>
              <a:gd name="T59" fmla="*/ 816620483 h 28"/>
              <a:gd name="T60" fmla="*/ 751879827 w 33"/>
              <a:gd name="T61" fmla="*/ 725888579 h 28"/>
              <a:gd name="T62" fmla="*/ 751879827 w 33"/>
              <a:gd name="T63" fmla="*/ 635151003 h 28"/>
              <a:gd name="T64" fmla="*/ 691730174 w 33"/>
              <a:gd name="T65" fmla="*/ 635151003 h 28"/>
              <a:gd name="T66" fmla="*/ 661655434 w 33"/>
              <a:gd name="T67" fmla="*/ 725888579 h 28"/>
              <a:gd name="T68" fmla="*/ 601505952 w 33"/>
              <a:gd name="T69" fmla="*/ 725888579 h 28"/>
              <a:gd name="T70" fmla="*/ 541356471 w 33"/>
              <a:gd name="T71" fmla="*/ 786378348 h 28"/>
              <a:gd name="T72" fmla="*/ 451126765 w 33"/>
              <a:gd name="T73" fmla="*/ 786378348 h 28"/>
              <a:gd name="T74" fmla="*/ 571431212 w 33"/>
              <a:gd name="T75" fmla="*/ 725888579 h 28"/>
              <a:gd name="T76" fmla="*/ 601505952 w 33"/>
              <a:gd name="T77" fmla="*/ 635151003 h 28"/>
              <a:gd name="T78" fmla="*/ 511281730 w 33"/>
              <a:gd name="T79" fmla="*/ 695640772 h 28"/>
              <a:gd name="T80" fmla="*/ 421052024 w 33"/>
              <a:gd name="T81" fmla="*/ 635151003 h 28"/>
              <a:gd name="T82" fmla="*/ 270678236 w 33"/>
              <a:gd name="T83" fmla="*/ 665398637 h 28"/>
              <a:gd name="T84" fmla="*/ 120299005 w 33"/>
              <a:gd name="T85" fmla="*/ 635151003 h 28"/>
              <a:gd name="T86" fmla="*/ 30074751 w 33"/>
              <a:gd name="T87" fmla="*/ 665398637 h 28"/>
              <a:gd name="T88" fmla="*/ 0 w 33"/>
              <a:gd name="T89" fmla="*/ 604903368 h 28"/>
              <a:gd name="T90" fmla="*/ 90224265 w 33"/>
              <a:gd name="T91" fmla="*/ 514171463 h 28"/>
              <a:gd name="T92" fmla="*/ 180454014 w 33"/>
              <a:gd name="T93" fmla="*/ 483923829 h 28"/>
              <a:gd name="T94" fmla="*/ 30074751 w 33"/>
              <a:gd name="T95" fmla="*/ 483923829 h 28"/>
              <a:gd name="T96" fmla="*/ 120299005 w 33"/>
              <a:gd name="T97" fmla="*/ 423434059 h 28"/>
              <a:gd name="T98" fmla="*/ 210528754 w 33"/>
              <a:gd name="T99" fmla="*/ 423434059 h 28"/>
              <a:gd name="T100" fmla="*/ 210528754 w 33"/>
              <a:gd name="T101" fmla="*/ 362944289 h 28"/>
              <a:gd name="T102" fmla="*/ 210528754 w 33"/>
              <a:gd name="T103" fmla="*/ 332696569 h 28"/>
              <a:gd name="T104" fmla="*/ 300752976 w 33"/>
              <a:gd name="T105" fmla="*/ 241964664 h 28"/>
              <a:gd name="T106" fmla="*/ 360902543 w 33"/>
              <a:gd name="T107" fmla="*/ 151227217 h 28"/>
              <a:gd name="T108" fmla="*/ 421052024 w 33"/>
              <a:gd name="T109" fmla="*/ 60489791 h 28"/>
              <a:gd name="T110" fmla="*/ 511281730 w 33"/>
              <a:gd name="T111" fmla="*/ 0 h 28"/>
              <a:gd name="T112" fmla="*/ 571431212 w 33"/>
              <a:gd name="T113" fmla="*/ 0 h 28"/>
              <a:gd name="T114" fmla="*/ 631580693 w 33"/>
              <a:gd name="T115" fmla="*/ 0 h 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"/>
              <a:gd name="T175" fmla="*/ 0 h 28"/>
              <a:gd name="T176" fmla="*/ 33 w 33"/>
              <a:gd name="T177" fmla="*/ 28 h 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" h="28">
                <a:moveTo>
                  <a:pt x="21" y="0"/>
                </a:moveTo>
                <a:cubicBezTo>
                  <a:pt x="20" y="1"/>
                  <a:pt x="19" y="1"/>
                  <a:pt x="18" y="2"/>
                </a:cubicBezTo>
                <a:cubicBezTo>
                  <a:pt x="18" y="2"/>
                  <a:pt x="19" y="3"/>
                  <a:pt x="18" y="4"/>
                </a:cubicBezTo>
                <a:cubicBezTo>
                  <a:pt x="17" y="5"/>
                  <a:pt x="16" y="6"/>
                  <a:pt x="14" y="8"/>
                </a:cubicBezTo>
                <a:cubicBezTo>
                  <a:pt x="14" y="8"/>
                  <a:pt x="13" y="10"/>
                  <a:pt x="14" y="10"/>
                </a:cubicBezTo>
                <a:cubicBezTo>
                  <a:pt x="15" y="10"/>
                  <a:pt x="15" y="8"/>
                  <a:pt x="16" y="7"/>
                </a:cubicBezTo>
                <a:cubicBezTo>
                  <a:pt x="17" y="7"/>
                  <a:pt x="18" y="8"/>
                  <a:pt x="18" y="9"/>
                </a:cubicBezTo>
                <a:cubicBezTo>
                  <a:pt x="18" y="10"/>
                  <a:pt x="16" y="10"/>
                  <a:pt x="16" y="10"/>
                </a:cubicBezTo>
                <a:cubicBezTo>
                  <a:pt x="17" y="12"/>
                  <a:pt x="19" y="12"/>
                  <a:pt x="21" y="12"/>
                </a:cubicBezTo>
                <a:cubicBezTo>
                  <a:pt x="22" y="12"/>
                  <a:pt x="22" y="13"/>
                  <a:pt x="23" y="12"/>
                </a:cubicBezTo>
                <a:cubicBezTo>
                  <a:pt x="24" y="11"/>
                  <a:pt x="24" y="12"/>
                  <a:pt x="24" y="12"/>
                </a:cubicBezTo>
                <a:cubicBezTo>
                  <a:pt x="25" y="12"/>
                  <a:pt x="25" y="12"/>
                  <a:pt x="26" y="12"/>
                </a:cubicBezTo>
                <a:cubicBezTo>
                  <a:pt x="27" y="12"/>
                  <a:pt x="29" y="11"/>
                  <a:pt x="28" y="12"/>
                </a:cubicBezTo>
                <a:cubicBezTo>
                  <a:pt x="28" y="13"/>
                  <a:pt x="26" y="14"/>
                  <a:pt x="25" y="15"/>
                </a:cubicBezTo>
                <a:cubicBezTo>
                  <a:pt x="25" y="16"/>
                  <a:pt x="25" y="17"/>
                  <a:pt x="26" y="17"/>
                </a:cubicBezTo>
                <a:cubicBezTo>
                  <a:pt x="27" y="18"/>
                  <a:pt x="28" y="16"/>
                  <a:pt x="29" y="16"/>
                </a:cubicBezTo>
                <a:cubicBezTo>
                  <a:pt x="30" y="16"/>
                  <a:pt x="29" y="17"/>
                  <a:pt x="29" y="18"/>
                </a:cubicBezTo>
                <a:cubicBezTo>
                  <a:pt x="28" y="18"/>
                  <a:pt x="27" y="18"/>
                  <a:pt x="26" y="19"/>
                </a:cubicBezTo>
                <a:cubicBezTo>
                  <a:pt x="26" y="19"/>
                  <a:pt x="27" y="20"/>
                  <a:pt x="27" y="20"/>
                </a:cubicBezTo>
                <a:cubicBezTo>
                  <a:pt x="27" y="21"/>
                  <a:pt x="25" y="21"/>
                  <a:pt x="26" y="22"/>
                </a:cubicBezTo>
                <a:cubicBezTo>
                  <a:pt x="26" y="22"/>
                  <a:pt x="27" y="22"/>
                  <a:pt x="27" y="21"/>
                </a:cubicBezTo>
                <a:cubicBezTo>
                  <a:pt x="28" y="21"/>
                  <a:pt x="29" y="20"/>
                  <a:pt x="30" y="19"/>
                </a:cubicBezTo>
                <a:cubicBezTo>
                  <a:pt x="30" y="19"/>
                  <a:pt x="30" y="20"/>
                  <a:pt x="30" y="20"/>
                </a:cubicBezTo>
                <a:cubicBezTo>
                  <a:pt x="30" y="21"/>
                  <a:pt x="28" y="23"/>
                  <a:pt x="29" y="23"/>
                </a:cubicBezTo>
                <a:cubicBezTo>
                  <a:pt x="30" y="24"/>
                  <a:pt x="31" y="21"/>
                  <a:pt x="31" y="21"/>
                </a:cubicBezTo>
                <a:cubicBezTo>
                  <a:pt x="33" y="22"/>
                  <a:pt x="31" y="23"/>
                  <a:pt x="31" y="24"/>
                </a:cubicBezTo>
                <a:cubicBezTo>
                  <a:pt x="30" y="25"/>
                  <a:pt x="30" y="27"/>
                  <a:pt x="29" y="28"/>
                </a:cubicBezTo>
                <a:cubicBezTo>
                  <a:pt x="29" y="28"/>
                  <a:pt x="27" y="28"/>
                  <a:pt x="26" y="28"/>
                </a:cubicBezTo>
                <a:cubicBezTo>
                  <a:pt x="25" y="27"/>
                  <a:pt x="27" y="25"/>
                  <a:pt x="26" y="25"/>
                </a:cubicBezTo>
                <a:cubicBezTo>
                  <a:pt x="25" y="25"/>
                  <a:pt x="24" y="28"/>
                  <a:pt x="24" y="27"/>
                </a:cubicBezTo>
                <a:cubicBezTo>
                  <a:pt x="23" y="26"/>
                  <a:pt x="25" y="25"/>
                  <a:pt x="25" y="24"/>
                </a:cubicBezTo>
                <a:cubicBezTo>
                  <a:pt x="25" y="23"/>
                  <a:pt x="25" y="22"/>
                  <a:pt x="25" y="21"/>
                </a:cubicBezTo>
                <a:cubicBezTo>
                  <a:pt x="24" y="21"/>
                  <a:pt x="24" y="20"/>
                  <a:pt x="23" y="21"/>
                </a:cubicBezTo>
                <a:cubicBezTo>
                  <a:pt x="23" y="22"/>
                  <a:pt x="23" y="23"/>
                  <a:pt x="22" y="24"/>
                </a:cubicBezTo>
                <a:cubicBezTo>
                  <a:pt x="22" y="24"/>
                  <a:pt x="20" y="24"/>
                  <a:pt x="20" y="24"/>
                </a:cubicBezTo>
                <a:cubicBezTo>
                  <a:pt x="19" y="25"/>
                  <a:pt x="18" y="26"/>
                  <a:pt x="18" y="26"/>
                </a:cubicBezTo>
                <a:cubicBezTo>
                  <a:pt x="17" y="27"/>
                  <a:pt x="14" y="27"/>
                  <a:pt x="15" y="26"/>
                </a:cubicBezTo>
                <a:cubicBezTo>
                  <a:pt x="15" y="25"/>
                  <a:pt x="18" y="25"/>
                  <a:pt x="19" y="24"/>
                </a:cubicBezTo>
                <a:cubicBezTo>
                  <a:pt x="20" y="23"/>
                  <a:pt x="21" y="22"/>
                  <a:pt x="20" y="21"/>
                </a:cubicBezTo>
                <a:cubicBezTo>
                  <a:pt x="19" y="21"/>
                  <a:pt x="18" y="23"/>
                  <a:pt x="17" y="23"/>
                </a:cubicBezTo>
                <a:cubicBezTo>
                  <a:pt x="16" y="23"/>
                  <a:pt x="16" y="21"/>
                  <a:pt x="14" y="21"/>
                </a:cubicBezTo>
                <a:cubicBezTo>
                  <a:pt x="12" y="21"/>
                  <a:pt x="11" y="22"/>
                  <a:pt x="9" y="22"/>
                </a:cubicBezTo>
                <a:cubicBezTo>
                  <a:pt x="7" y="22"/>
                  <a:pt x="6" y="21"/>
                  <a:pt x="4" y="21"/>
                </a:cubicBezTo>
                <a:cubicBezTo>
                  <a:pt x="3" y="21"/>
                  <a:pt x="2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1" y="19"/>
                  <a:pt x="2" y="18"/>
                  <a:pt x="3" y="17"/>
                </a:cubicBezTo>
                <a:cubicBezTo>
                  <a:pt x="4" y="17"/>
                  <a:pt x="7" y="17"/>
                  <a:pt x="6" y="16"/>
                </a:cubicBezTo>
                <a:cubicBezTo>
                  <a:pt x="5" y="16"/>
                  <a:pt x="2" y="17"/>
                  <a:pt x="1" y="16"/>
                </a:cubicBezTo>
                <a:cubicBezTo>
                  <a:pt x="1" y="15"/>
                  <a:pt x="3" y="15"/>
                  <a:pt x="4" y="14"/>
                </a:cubicBezTo>
                <a:cubicBezTo>
                  <a:pt x="5" y="14"/>
                  <a:pt x="7" y="15"/>
                  <a:pt x="7" y="14"/>
                </a:cubicBezTo>
                <a:cubicBezTo>
                  <a:pt x="8" y="14"/>
                  <a:pt x="7" y="13"/>
                  <a:pt x="7" y="12"/>
                </a:cubicBezTo>
                <a:cubicBezTo>
                  <a:pt x="7" y="12"/>
                  <a:pt x="7" y="11"/>
                  <a:pt x="7" y="11"/>
                </a:cubicBezTo>
                <a:cubicBezTo>
                  <a:pt x="8" y="10"/>
                  <a:pt x="9" y="9"/>
                  <a:pt x="10" y="8"/>
                </a:cubicBezTo>
                <a:cubicBezTo>
                  <a:pt x="11" y="7"/>
                  <a:pt x="11" y="6"/>
                  <a:pt x="12" y="5"/>
                </a:cubicBezTo>
                <a:cubicBezTo>
                  <a:pt x="12" y="4"/>
                  <a:pt x="13" y="3"/>
                  <a:pt x="14" y="2"/>
                </a:cubicBezTo>
                <a:cubicBezTo>
                  <a:pt x="15" y="1"/>
                  <a:pt x="16" y="1"/>
                  <a:pt x="17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20" y="0"/>
                  <a:pt x="21" y="0"/>
                  <a:pt x="2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6" name="Freeform 1283"/>
          <p:cNvSpPr>
            <a:spLocks/>
          </p:cNvSpPr>
          <p:nvPr/>
        </p:nvSpPr>
        <p:spPr bwMode="auto">
          <a:xfrm>
            <a:off x="3521075" y="2882900"/>
            <a:ext cx="22225" cy="22225"/>
          </a:xfrm>
          <a:custGeom>
            <a:avLst/>
            <a:gdLst>
              <a:gd name="T0" fmla="*/ 92617130 w 4"/>
              <a:gd name="T1" fmla="*/ 0 h 4"/>
              <a:gd name="T2" fmla="*/ 61746599 w 4"/>
              <a:gd name="T3" fmla="*/ 61746599 h 4"/>
              <a:gd name="T4" fmla="*/ 61746599 w 4"/>
              <a:gd name="T5" fmla="*/ 30870521 h 4"/>
              <a:gd name="T6" fmla="*/ 0 w 4"/>
              <a:gd name="T7" fmla="*/ 123487641 h 4"/>
              <a:gd name="T8" fmla="*/ 61746599 w 4"/>
              <a:gd name="T9" fmla="*/ 92617130 h 4"/>
              <a:gd name="T10" fmla="*/ 123487641 w 4"/>
              <a:gd name="T11" fmla="*/ 61746599 h 4"/>
              <a:gd name="T12" fmla="*/ 123487641 w 4"/>
              <a:gd name="T13" fmla="*/ 30870521 h 4"/>
              <a:gd name="T14" fmla="*/ 92617130 w 4"/>
              <a:gd name="T15" fmla="*/ 0 h 4"/>
              <a:gd name="T16" fmla="*/ 92617130 w 4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4"/>
              <a:gd name="T29" fmla="*/ 4 w 4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4">
                <a:moveTo>
                  <a:pt x="3" y="0"/>
                </a:moveTo>
                <a:cubicBezTo>
                  <a:pt x="2" y="1"/>
                  <a:pt x="2" y="1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3"/>
                  <a:pt x="2" y="3"/>
                </a:cubicBezTo>
                <a:cubicBezTo>
                  <a:pt x="3" y="3"/>
                  <a:pt x="3" y="3"/>
                  <a:pt x="4" y="2"/>
                </a:cubicBezTo>
                <a:cubicBezTo>
                  <a:pt x="4" y="2"/>
                  <a:pt x="4" y="1"/>
                  <a:pt x="4" y="1"/>
                </a:cubicBezTo>
                <a:cubicBezTo>
                  <a:pt x="4" y="1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7" name="Freeform 1284"/>
          <p:cNvSpPr>
            <a:spLocks/>
          </p:cNvSpPr>
          <p:nvPr/>
        </p:nvSpPr>
        <p:spPr bwMode="auto">
          <a:xfrm>
            <a:off x="3454400" y="2992438"/>
            <a:ext cx="22225" cy="0"/>
          </a:xfrm>
          <a:custGeom>
            <a:avLst/>
            <a:gdLst>
              <a:gd name="T0" fmla="*/ 92617130 w 4"/>
              <a:gd name="T1" fmla="*/ 123487641 w 4"/>
              <a:gd name="T2" fmla="*/ 92617130 w 4"/>
              <a:gd name="T3" fmla="*/ 61746599 w 4"/>
              <a:gd name="T4" fmla="*/ 0 w 4"/>
              <a:gd name="T5" fmla="*/ 30870521 w 4"/>
              <a:gd name="T6" fmla="*/ 92617130 w 4"/>
              <a:gd name="T7" fmla="*/ 92617130 w 4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w 4"/>
              <a:gd name="T17" fmla="*/ 4 w 4"/>
            </a:gdLst>
            <a:ahLst/>
            <a:cxnLst>
              <a:cxn ang="T8">
                <a:pos x="T0" y="0"/>
              </a:cxn>
              <a:cxn ang="T9">
                <a:pos x="T1" y="0"/>
              </a:cxn>
              <a:cxn ang="T10">
                <a:pos x="T2" y="0"/>
              </a:cxn>
              <a:cxn ang="T11">
                <a:pos x="T3" y="0"/>
              </a:cxn>
              <a:cxn ang="T12">
                <a:pos x="T4" y="0"/>
              </a:cxn>
              <a:cxn ang="T13">
                <a:pos x="T5" y="0"/>
              </a:cxn>
              <a:cxn ang="T14">
                <a:pos x="T6" y="0"/>
              </a:cxn>
              <a:cxn ang="T15">
                <a:pos x="T7" y="0"/>
              </a:cxn>
            </a:cxnLst>
            <a:rect l="T16" t="0" r="T17" b="0"/>
            <a:pathLst>
              <a:path w="4"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8" name="Freeform 1285"/>
          <p:cNvSpPr>
            <a:spLocks/>
          </p:cNvSpPr>
          <p:nvPr/>
        </p:nvSpPr>
        <p:spPr bwMode="auto">
          <a:xfrm>
            <a:off x="3636963" y="2613025"/>
            <a:ext cx="20637" cy="22225"/>
          </a:xfrm>
          <a:custGeom>
            <a:avLst/>
            <a:gdLst>
              <a:gd name="T0" fmla="*/ 0 w 4"/>
              <a:gd name="T1" fmla="*/ 0 h 4"/>
              <a:gd name="T2" fmla="*/ 0 w 4"/>
              <a:gd name="T3" fmla="*/ 30870521 h 4"/>
              <a:gd name="T4" fmla="*/ 79854854 w 4"/>
              <a:gd name="T5" fmla="*/ 123487641 h 4"/>
              <a:gd name="T6" fmla="*/ 79854854 w 4"/>
              <a:gd name="T7" fmla="*/ 30870521 h 4"/>
              <a:gd name="T8" fmla="*/ 0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1" y="3"/>
                  <a:pt x="1" y="4"/>
                  <a:pt x="3" y="4"/>
                </a:cubicBezTo>
                <a:cubicBezTo>
                  <a:pt x="3" y="4"/>
                  <a:pt x="4" y="1"/>
                  <a:pt x="3" y="1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9" name="Freeform 1286"/>
          <p:cNvSpPr>
            <a:spLocks/>
          </p:cNvSpPr>
          <p:nvPr/>
        </p:nvSpPr>
        <p:spPr bwMode="auto">
          <a:xfrm>
            <a:off x="3614738" y="2613025"/>
            <a:ext cx="22225" cy="22225"/>
          </a:xfrm>
          <a:custGeom>
            <a:avLst/>
            <a:gdLst>
              <a:gd name="T0" fmla="*/ 0 w 4"/>
              <a:gd name="T1" fmla="*/ 0 h 4"/>
              <a:gd name="T2" fmla="*/ 0 w 4"/>
              <a:gd name="T3" fmla="*/ 30870521 h 4"/>
              <a:gd name="T4" fmla="*/ 61746599 w 4"/>
              <a:gd name="T5" fmla="*/ 123487641 h 4"/>
              <a:gd name="T6" fmla="*/ 123487641 w 4"/>
              <a:gd name="T7" fmla="*/ 92617130 h 4"/>
              <a:gd name="T8" fmla="*/ 92617130 w 4"/>
              <a:gd name="T9" fmla="*/ 30870521 h 4"/>
              <a:gd name="T10" fmla="*/ 61746599 w 4"/>
              <a:gd name="T11" fmla="*/ 0 h 4"/>
              <a:gd name="T12" fmla="*/ 0 w 4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4"/>
              <a:gd name="T23" fmla="*/ 4 w 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4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4"/>
                  <a:pt x="2" y="4"/>
                </a:cubicBezTo>
                <a:cubicBezTo>
                  <a:pt x="2" y="4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0" name="Freeform 1287"/>
          <p:cNvSpPr>
            <a:spLocks/>
          </p:cNvSpPr>
          <p:nvPr/>
        </p:nvSpPr>
        <p:spPr bwMode="auto">
          <a:xfrm>
            <a:off x="3543300" y="2657475"/>
            <a:ext cx="22225" cy="44450"/>
          </a:xfrm>
          <a:custGeom>
            <a:avLst/>
            <a:gdLst>
              <a:gd name="T0" fmla="*/ 92617130 w 4"/>
              <a:gd name="T1" fmla="*/ 30870521 h 8"/>
              <a:gd name="T2" fmla="*/ 123487641 w 4"/>
              <a:gd name="T3" fmla="*/ 61746599 h 8"/>
              <a:gd name="T4" fmla="*/ 123487641 w 4"/>
              <a:gd name="T5" fmla="*/ 123487641 h 8"/>
              <a:gd name="T6" fmla="*/ 61746599 w 4"/>
              <a:gd name="T7" fmla="*/ 246975282 h 8"/>
              <a:gd name="T8" fmla="*/ 30870521 w 4"/>
              <a:gd name="T9" fmla="*/ 216104771 h 8"/>
              <a:gd name="T10" fmla="*/ 30870521 w 4"/>
              <a:gd name="T11" fmla="*/ 92617130 h 8"/>
              <a:gd name="T12" fmla="*/ 61746599 w 4"/>
              <a:gd name="T13" fmla="*/ 30870521 h 8"/>
              <a:gd name="T14" fmla="*/ 92617130 w 4"/>
              <a:gd name="T15" fmla="*/ 30870521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8"/>
              <a:gd name="T26" fmla="*/ 4 w 4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8">
                <a:moveTo>
                  <a:pt x="3" y="1"/>
                </a:moveTo>
                <a:cubicBezTo>
                  <a:pt x="4" y="1"/>
                  <a:pt x="4" y="1"/>
                  <a:pt x="4" y="2"/>
                </a:cubicBezTo>
                <a:cubicBezTo>
                  <a:pt x="4" y="2"/>
                  <a:pt x="4" y="3"/>
                  <a:pt x="4" y="4"/>
                </a:cubicBezTo>
                <a:cubicBezTo>
                  <a:pt x="4" y="5"/>
                  <a:pt x="3" y="7"/>
                  <a:pt x="2" y="8"/>
                </a:cubicBezTo>
                <a:cubicBezTo>
                  <a:pt x="1" y="8"/>
                  <a:pt x="1" y="7"/>
                  <a:pt x="1" y="7"/>
                </a:cubicBezTo>
                <a:cubicBezTo>
                  <a:pt x="0" y="6"/>
                  <a:pt x="0" y="4"/>
                  <a:pt x="1" y="3"/>
                </a:cubicBezTo>
                <a:cubicBezTo>
                  <a:pt x="1" y="2"/>
                  <a:pt x="2" y="2"/>
                  <a:pt x="2" y="1"/>
                </a:cubicBezTo>
                <a:cubicBezTo>
                  <a:pt x="3" y="1"/>
                  <a:pt x="3" y="0"/>
                  <a:pt x="3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1" name="Freeform 1288"/>
          <p:cNvSpPr>
            <a:spLocks/>
          </p:cNvSpPr>
          <p:nvPr/>
        </p:nvSpPr>
        <p:spPr bwMode="auto">
          <a:xfrm>
            <a:off x="3476625" y="2635250"/>
            <a:ext cx="44450" cy="44450"/>
          </a:xfrm>
          <a:custGeom>
            <a:avLst/>
            <a:gdLst>
              <a:gd name="T0" fmla="*/ 216104771 w 8"/>
              <a:gd name="T1" fmla="*/ 0 h 8"/>
              <a:gd name="T2" fmla="*/ 246975282 w 8"/>
              <a:gd name="T3" fmla="*/ 30870521 h 8"/>
              <a:gd name="T4" fmla="*/ 246975282 w 8"/>
              <a:gd name="T5" fmla="*/ 61746599 h 8"/>
              <a:gd name="T6" fmla="*/ 154358151 w 8"/>
              <a:gd name="T7" fmla="*/ 154358151 h 8"/>
              <a:gd name="T8" fmla="*/ 123487641 w 8"/>
              <a:gd name="T9" fmla="*/ 246975282 h 8"/>
              <a:gd name="T10" fmla="*/ 61746599 w 8"/>
              <a:gd name="T11" fmla="*/ 216104771 h 8"/>
              <a:gd name="T12" fmla="*/ 30870521 w 8"/>
              <a:gd name="T13" fmla="*/ 246975282 h 8"/>
              <a:gd name="T14" fmla="*/ 0 w 8"/>
              <a:gd name="T15" fmla="*/ 216104771 h 8"/>
              <a:gd name="T16" fmla="*/ 0 w 8"/>
              <a:gd name="T17" fmla="*/ 154358151 h 8"/>
              <a:gd name="T18" fmla="*/ 92617130 w 8"/>
              <a:gd name="T19" fmla="*/ 61746599 h 8"/>
              <a:gd name="T20" fmla="*/ 92617130 w 8"/>
              <a:gd name="T21" fmla="*/ 0 h 8"/>
              <a:gd name="T22" fmla="*/ 123487641 w 8"/>
              <a:gd name="T23" fmla="*/ 61746599 h 8"/>
              <a:gd name="T24" fmla="*/ 185228705 w 8"/>
              <a:gd name="T25" fmla="*/ 30870521 h 8"/>
              <a:gd name="T26" fmla="*/ 185228705 w 8"/>
              <a:gd name="T27" fmla="*/ 30870521 h 8"/>
              <a:gd name="T28" fmla="*/ 216104771 w 8"/>
              <a:gd name="T29" fmla="*/ 0 h 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"/>
              <a:gd name="T46" fmla="*/ 0 h 8"/>
              <a:gd name="T47" fmla="*/ 8 w 8"/>
              <a:gd name="T48" fmla="*/ 8 h 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" h="8">
                <a:moveTo>
                  <a:pt x="7" y="0"/>
                </a:moveTo>
                <a:cubicBezTo>
                  <a:pt x="8" y="0"/>
                  <a:pt x="8" y="0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7" y="3"/>
                  <a:pt x="6" y="4"/>
                  <a:pt x="5" y="5"/>
                </a:cubicBezTo>
                <a:cubicBezTo>
                  <a:pt x="5" y="5"/>
                  <a:pt x="4" y="7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1" y="7"/>
                  <a:pt x="1" y="8"/>
                  <a:pt x="1" y="8"/>
                </a:cubicBezTo>
                <a:cubicBezTo>
                  <a:pt x="0" y="8"/>
                  <a:pt x="0" y="8"/>
                  <a:pt x="0" y="7"/>
                </a:cubicBezTo>
                <a:cubicBezTo>
                  <a:pt x="0" y="7"/>
                  <a:pt x="0" y="6"/>
                  <a:pt x="0" y="5"/>
                </a:cubicBezTo>
                <a:cubicBezTo>
                  <a:pt x="1" y="4"/>
                  <a:pt x="2" y="3"/>
                  <a:pt x="3" y="2"/>
                </a:cubicBezTo>
                <a:cubicBezTo>
                  <a:pt x="3" y="1"/>
                  <a:pt x="3" y="0"/>
                  <a:pt x="3" y="0"/>
                </a:cubicBezTo>
                <a:cubicBezTo>
                  <a:pt x="4" y="0"/>
                  <a:pt x="4" y="2"/>
                  <a:pt x="4" y="2"/>
                </a:cubicBezTo>
                <a:cubicBezTo>
                  <a:pt x="5" y="2"/>
                  <a:pt x="5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0"/>
                  <a:pt x="7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2" name="Freeform 1289"/>
          <p:cNvSpPr>
            <a:spLocks/>
          </p:cNvSpPr>
          <p:nvPr/>
        </p:nvSpPr>
        <p:spPr bwMode="auto">
          <a:xfrm>
            <a:off x="3411538" y="2525713"/>
            <a:ext cx="153987" cy="109537"/>
          </a:xfrm>
          <a:custGeom>
            <a:avLst/>
            <a:gdLst>
              <a:gd name="T0" fmla="*/ 786373242 w 28"/>
              <a:gd name="T1" fmla="*/ 389951742 h 20"/>
              <a:gd name="T2" fmla="*/ 816615180 w 28"/>
              <a:gd name="T3" fmla="*/ 419948438 h 20"/>
              <a:gd name="T4" fmla="*/ 786373242 w 28"/>
              <a:gd name="T5" fmla="*/ 449939658 h 20"/>
              <a:gd name="T6" fmla="*/ 846862619 w 28"/>
              <a:gd name="T7" fmla="*/ 449939658 h 20"/>
              <a:gd name="T8" fmla="*/ 846862619 w 28"/>
              <a:gd name="T9" fmla="*/ 479936354 h 20"/>
              <a:gd name="T10" fmla="*/ 756125804 w 28"/>
              <a:gd name="T11" fmla="*/ 509933050 h 20"/>
              <a:gd name="T12" fmla="*/ 695636255 w 28"/>
              <a:gd name="T13" fmla="*/ 479936354 h 20"/>
              <a:gd name="T14" fmla="*/ 665394316 w 28"/>
              <a:gd name="T15" fmla="*/ 479936354 h 20"/>
              <a:gd name="T16" fmla="*/ 635146878 w 28"/>
              <a:gd name="T17" fmla="*/ 479936354 h 20"/>
              <a:gd name="T18" fmla="*/ 604899440 w 28"/>
              <a:gd name="T19" fmla="*/ 449939658 h 20"/>
              <a:gd name="T20" fmla="*/ 604899440 w 28"/>
              <a:gd name="T21" fmla="*/ 479936354 h 20"/>
              <a:gd name="T22" fmla="*/ 544410063 w 28"/>
              <a:gd name="T23" fmla="*/ 449939658 h 20"/>
              <a:gd name="T24" fmla="*/ 574657501 w 28"/>
              <a:gd name="T25" fmla="*/ 419948438 h 20"/>
              <a:gd name="T26" fmla="*/ 514168124 w 28"/>
              <a:gd name="T27" fmla="*/ 419948438 h 20"/>
              <a:gd name="T28" fmla="*/ 514168124 w 28"/>
              <a:gd name="T29" fmla="*/ 419948438 h 20"/>
              <a:gd name="T30" fmla="*/ 514168124 w 28"/>
              <a:gd name="T31" fmla="*/ 389951742 h 20"/>
              <a:gd name="T32" fmla="*/ 453678747 w 28"/>
              <a:gd name="T33" fmla="*/ 389951742 h 20"/>
              <a:gd name="T34" fmla="*/ 423431309 w 28"/>
              <a:gd name="T35" fmla="*/ 449939658 h 20"/>
              <a:gd name="T36" fmla="*/ 362941932 w 28"/>
              <a:gd name="T37" fmla="*/ 479936354 h 20"/>
              <a:gd name="T38" fmla="*/ 332694408 w 28"/>
              <a:gd name="T39" fmla="*/ 509933050 h 20"/>
              <a:gd name="T40" fmla="*/ 302452470 w 28"/>
              <a:gd name="T41" fmla="*/ 539929746 h 20"/>
              <a:gd name="T42" fmla="*/ 211715655 w 28"/>
              <a:gd name="T43" fmla="*/ 599923138 h 20"/>
              <a:gd name="T44" fmla="*/ 181468216 w 28"/>
              <a:gd name="T45" fmla="*/ 599923138 h 20"/>
              <a:gd name="T46" fmla="*/ 181468216 w 28"/>
              <a:gd name="T47" fmla="*/ 509933050 h 20"/>
              <a:gd name="T48" fmla="*/ 181468216 w 28"/>
              <a:gd name="T49" fmla="*/ 479936354 h 20"/>
              <a:gd name="T50" fmla="*/ 151226235 w 28"/>
              <a:gd name="T51" fmla="*/ 449939658 h 20"/>
              <a:gd name="T52" fmla="*/ 151226235 w 28"/>
              <a:gd name="T53" fmla="*/ 479936354 h 20"/>
              <a:gd name="T54" fmla="*/ 90736858 w 28"/>
              <a:gd name="T55" fmla="*/ 479936354 h 20"/>
              <a:gd name="T56" fmla="*/ 30247449 w 28"/>
              <a:gd name="T57" fmla="*/ 509933050 h 20"/>
              <a:gd name="T58" fmla="*/ 0 w 28"/>
              <a:gd name="T59" fmla="*/ 479936354 h 20"/>
              <a:gd name="T60" fmla="*/ 60489398 w 28"/>
              <a:gd name="T61" fmla="*/ 419948438 h 20"/>
              <a:gd name="T62" fmla="*/ 120978797 w 28"/>
              <a:gd name="T63" fmla="*/ 389951742 h 20"/>
              <a:gd name="T64" fmla="*/ 151226235 w 28"/>
              <a:gd name="T65" fmla="*/ 269964873 h 20"/>
              <a:gd name="T66" fmla="*/ 181468216 w 28"/>
              <a:gd name="T67" fmla="*/ 179974785 h 20"/>
              <a:gd name="T68" fmla="*/ 211715655 w 28"/>
              <a:gd name="T69" fmla="*/ 119986827 h 20"/>
              <a:gd name="T70" fmla="*/ 241963093 w 28"/>
              <a:gd name="T71" fmla="*/ 29996707 h 20"/>
              <a:gd name="T72" fmla="*/ 302452470 w 28"/>
              <a:gd name="T73" fmla="*/ 0 h 20"/>
              <a:gd name="T74" fmla="*/ 332694408 w 28"/>
              <a:gd name="T75" fmla="*/ 29996707 h 20"/>
              <a:gd name="T76" fmla="*/ 332694408 w 28"/>
              <a:gd name="T77" fmla="*/ 59993413 h 20"/>
              <a:gd name="T78" fmla="*/ 302452470 w 28"/>
              <a:gd name="T79" fmla="*/ 89990131 h 20"/>
              <a:gd name="T80" fmla="*/ 332694408 w 28"/>
              <a:gd name="T81" fmla="*/ 149983523 h 20"/>
              <a:gd name="T82" fmla="*/ 362941932 w 28"/>
              <a:gd name="T83" fmla="*/ 149983523 h 20"/>
              <a:gd name="T84" fmla="*/ 393183871 w 28"/>
              <a:gd name="T85" fmla="*/ 89990131 h 20"/>
              <a:gd name="T86" fmla="*/ 423431309 w 28"/>
              <a:gd name="T87" fmla="*/ 149983523 h 20"/>
              <a:gd name="T88" fmla="*/ 453678747 w 28"/>
              <a:gd name="T89" fmla="*/ 149983523 h 20"/>
              <a:gd name="T90" fmla="*/ 514168124 w 28"/>
              <a:gd name="T91" fmla="*/ 179974785 h 20"/>
              <a:gd name="T92" fmla="*/ 514168124 w 28"/>
              <a:gd name="T93" fmla="*/ 209971481 h 20"/>
              <a:gd name="T94" fmla="*/ 665394316 w 28"/>
              <a:gd name="T95" fmla="*/ 269964873 h 20"/>
              <a:gd name="T96" fmla="*/ 665394316 w 28"/>
              <a:gd name="T97" fmla="*/ 329958265 h 20"/>
              <a:gd name="T98" fmla="*/ 695636255 w 28"/>
              <a:gd name="T99" fmla="*/ 359955046 h 20"/>
              <a:gd name="T100" fmla="*/ 635146878 w 28"/>
              <a:gd name="T101" fmla="*/ 419948438 h 20"/>
              <a:gd name="T102" fmla="*/ 695636255 w 28"/>
              <a:gd name="T103" fmla="*/ 419948438 h 20"/>
              <a:gd name="T104" fmla="*/ 725883865 w 28"/>
              <a:gd name="T105" fmla="*/ 389951742 h 20"/>
              <a:gd name="T106" fmla="*/ 786373242 w 28"/>
              <a:gd name="T107" fmla="*/ 419948438 h 20"/>
              <a:gd name="T108" fmla="*/ 786373242 w 28"/>
              <a:gd name="T109" fmla="*/ 389951742 h 2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"/>
              <a:gd name="T166" fmla="*/ 0 h 20"/>
              <a:gd name="T167" fmla="*/ 28 w 28"/>
              <a:gd name="T168" fmla="*/ 20 h 2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" h="20">
                <a:moveTo>
                  <a:pt x="26" y="13"/>
                </a:moveTo>
                <a:cubicBezTo>
                  <a:pt x="27" y="13"/>
                  <a:pt x="27" y="14"/>
                  <a:pt x="27" y="14"/>
                </a:cubicBezTo>
                <a:cubicBezTo>
                  <a:pt x="27" y="15"/>
                  <a:pt x="26" y="15"/>
                  <a:pt x="26" y="15"/>
                </a:cubicBezTo>
                <a:cubicBezTo>
                  <a:pt x="27" y="15"/>
                  <a:pt x="28" y="15"/>
                  <a:pt x="28" y="15"/>
                </a:cubicBezTo>
                <a:cubicBezTo>
                  <a:pt x="28" y="15"/>
                  <a:pt x="28" y="15"/>
                  <a:pt x="28" y="16"/>
                </a:cubicBezTo>
                <a:cubicBezTo>
                  <a:pt x="27" y="16"/>
                  <a:pt x="26" y="17"/>
                  <a:pt x="25" y="17"/>
                </a:cubicBezTo>
                <a:cubicBezTo>
                  <a:pt x="24" y="17"/>
                  <a:pt x="23" y="17"/>
                  <a:pt x="23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1" y="16"/>
                </a:cubicBezTo>
                <a:cubicBezTo>
                  <a:pt x="21" y="16"/>
                  <a:pt x="21" y="15"/>
                  <a:pt x="20" y="15"/>
                </a:cubicBezTo>
                <a:cubicBezTo>
                  <a:pt x="20" y="15"/>
                  <a:pt x="20" y="16"/>
                  <a:pt x="20" y="16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5"/>
                  <a:pt x="19" y="14"/>
                  <a:pt x="19" y="14"/>
                </a:cubicBezTo>
                <a:cubicBezTo>
                  <a:pt x="18" y="14"/>
                  <a:pt x="18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3"/>
                  <a:pt x="17" y="13"/>
                </a:cubicBezTo>
                <a:cubicBezTo>
                  <a:pt x="16" y="12"/>
                  <a:pt x="15" y="12"/>
                  <a:pt x="15" y="13"/>
                </a:cubicBezTo>
                <a:cubicBezTo>
                  <a:pt x="14" y="14"/>
                  <a:pt x="14" y="15"/>
                  <a:pt x="14" y="15"/>
                </a:cubicBezTo>
                <a:cubicBezTo>
                  <a:pt x="13" y="16"/>
                  <a:pt x="12" y="16"/>
                  <a:pt x="12" y="16"/>
                </a:cubicBezTo>
                <a:cubicBezTo>
                  <a:pt x="11" y="16"/>
                  <a:pt x="11" y="16"/>
                  <a:pt x="11" y="17"/>
                </a:cubicBezTo>
                <a:cubicBezTo>
                  <a:pt x="10" y="17"/>
                  <a:pt x="10" y="18"/>
                  <a:pt x="10" y="18"/>
                </a:cubicBezTo>
                <a:cubicBezTo>
                  <a:pt x="9" y="19"/>
                  <a:pt x="8" y="19"/>
                  <a:pt x="7" y="20"/>
                </a:cubicBezTo>
                <a:cubicBezTo>
                  <a:pt x="7" y="20"/>
                  <a:pt x="6" y="20"/>
                  <a:pt x="6" y="20"/>
                </a:cubicBezTo>
                <a:cubicBezTo>
                  <a:pt x="5" y="19"/>
                  <a:pt x="6" y="18"/>
                  <a:pt x="6" y="17"/>
                </a:cubicBezTo>
                <a:cubicBezTo>
                  <a:pt x="6" y="17"/>
                  <a:pt x="6" y="16"/>
                  <a:pt x="6" y="16"/>
                </a:cubicBezTo>
                <a:cubicBezTo>
                  <a:pt x="6" y="15"/>
                  <a:pt x="6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4" y="16"/>
                  <a:pt x="4" y="16"/>
                  <a:pt x="3" y="16"/>
                </a:cubicBezTo>
                <a:cubicBezTo>
                  <a:pt x="2" y="16"/>
                  <a:pt x="2" y="17"/>
                  <a:pt x="1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4"/>
                  <a:pt x="2" y="14"/>
                </a:cubicBezTo>
                <a:cubicBezTo>
                  <a:pt x="3" y="13"/>
                  <a:pt x="4" y="14"/>
                  <a:pt x="4" y="13"/>
                </a:cubicBezTo>
                <a:cubicBezTo>
                  <a:pt x="5" y="12"/>
                  <a:pt x="5" y="10"/>
                  <a:pt x="5" y="9"/>
                </a:cubicBezTo>
                <a:cubicBezTo>
                  <a:pt x="5" y="8"/>
                  <a:pt x="6" y="7"/>
                  <a:pt x="6" y="6"/>
                </a:cubicBezTo>
                <a:cubicBezTo>
                  <a:pt x="6" y="5"/>
                  <a:pt x="6" y="5"/>
                  <a:pt x="7" y="4"/>
                </a:cubicBezTo>
                <a:cubicBezTo>
                  <a:pt x="7" y="3"/>
                  <a:pt x="8" y="2"/>
                  <a:pt x="8" y="1"/>
                </a:cubicBezTo>
                <a:cubicBezTo>
                  <a:pt x="9" y="1"/>
                  <a:pt x="9" y="0"/>
                  <a:pt x="10" y="0"/>
                </a:cubicBezTo>
                <a:cubicBezTo>
                  <a:pt x="10" y="0"/>
                  <a:pt x="10" y="1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1" y="2"/>
                  <a:pt x="10" y="2"/>
                  <a:pt x="10" y="3"/>
                </a:cubicBezTo>
                <a:cubicBezTo>
                  <a:pt x="10" y="4"/>
                  <a:pt x="11" y="5"/>
                  <a:pt x="11" y="5"/>
                </a:cubicBezTo>
                <a:cubicBezTo>
                  <a:pt x="11" y="5"/>
                  <a:pt x="12" y="6"/>
                  <a:pt x="12" y="5"/>
                </a:cubicBezTo>
                <a:cubicBezTo>
                  <a:pt x="12" y="5"/>
                  <a:pt x="12" y="4"/>
                  <a:pt x="13" y="3"/>
                </a:cubicBezTo>
                <a:cubicBezTo>
                  <a:pt x="14" y="3"/>
                  <a:pt x="14" y="4"/>
                  <a:pt x="14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6"/>
                  <a:pt x="16" y="6"/>
                  <a:pt x="17" y="6"/>
                </a:cubicBezTo>
                <a:cubicBezTo>
                  <a:pt x="17" y="6"/>
                  <a:pt x="17" y="7"/>
                  <a:pt x="17" y="7"/>
                </a:cubicBezTo>
                <a:cubicBezTo>
                  <a:pt x="19" y="8"/>
                  <a:pt x="21" y="8"/>
                  <a:pt x="22" y="9"/>
                </a:cubicBezTo>
                <a:cubicBezTo>
                  <a:pt x="23" y="10"/>
                  <a:pt x="22" y="10"/>
                  <a:pt x="22" y="11"/>
                </a:cubicBezTo>
                <a:cubicBezTo>
                  <a:pt x="22" y="11"/>
                  <a:pt x="23" y="12"/>
                  <a:pt x="23" y="12"/>
                </a:cubicBezTo>
                <a:cubicBezTo>
                  <a:pt x="23" y="13"/>
                  <a:pt x="21" y="13"/>
                  <a:pt x="21" y="14"/>
                </a:cubicBezTo>
                <a:cubicBezTo>
                  <a:pt x="21" y="14"/>
                  <a:pt x="22" y="14"/>
                  <a:pt x="23" y="14"/>
                </a:cubicBezTo>
                <a:cubicBezTo>
                  <a:pt x="23" y="14"/>
                  <a:pt x="23" y="13"/>
                  <a:pt x="24" y="13"/>
                </a:cubicBezTo>
                <a:cubicBezTo>
                  <a:pt x="24" y="13"/>
                  <a:pt x="25" y="14"/>
                  <a:pt x="26" y="14"/>
                </a:cubicBezTo>
                <a:cubicBezTo>
                  <a:pt x="26" y="14"/>
                  <a:pt x="26" y="13"/>
                  <a:pt x="26" y="13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3" name="Freeform 1290"/>
          <p:cNvSpPr>
            <a:spLocks/>
          </p:cNvSpPr>
          <p:nvPr/>
        </p:nvSpPr>
        <p:spPr bwMode="auto">
          <a:xfrm>
            <a:off x="3163888" y="2366963"/>
            <a:ext cx="87312" cy="65087"/>
          </a:xfrm>
          <a:custGeom>
            <a:avLst/>
            <a:gdLst>
              <a:gd name="T0" fmla="*/ 476466984 w 16"/>
              <a:gd name="T1" fmla="*/ 235354602 h 12"/>
              <a:gd name="T2" fmla="*/ 476466984 w 16"/>
              <a:gd name="T3" fmla="*/ 264773917 h 12"/>
              <a:gd name="T4" fmla="*/ 416909315 w 16"/>
              <a:gd name="T5" fmla="*/ 294193231 h 12"/>
              <a:gd name="T6" fmla="*/ 387130480 w 16"/>
              <a:gd name="T7" fmla="*/ 323612546 h 12"/>
              <a:gd name="T8" fmla="*/ 327572725 w 16"/>
              <a:gd name="T9" fmla="*/ 353031861 h 12"/>
              <a:gd name="T10" fmla="*/ 268015055 w 16"/>
              <a:gd name="T11" fmla="*/ 353031861 h 12"/>
              <a:gd name="T12" fmla="*/ 148894217 w 16"/>
              <a:gd name="T13" fmla="*/ 294193231 h 12"/>
              <a:gd name="T14" fmla="*/ 119115382 w 16"/>
              <a:gd name="T15" fmla="*/ 264773917 h 12"/>
              <a:gd name="T16" fmla="*/ 119115382 w 16"/>
              <a:gd name="T17" fmla="*/ 264773917 h 12"/>
              <a:gd name="T18" fmla="*/ 89336526 w 16"/>
              <a:gd name="T19" fmla="*/ 235354602 h 12"/>
              <a:gd name="T20" fmla="*/ 59557691 w 16"/>
              <a:gd name="T21" fmla="*/ 264773917 h 12"/>
              <a:gd name="T22" fmla="*/ 0 w 16"/>
              <a:gd name="T23" fmla="*/ 235354602 h 12"/>
              <a:gd name="T24" fmla="*/ 59557691 w 16"/>
              <a:gd name="T25" fmla="*/ 176515930 h 12"/>
              <a:gd name="T26" fmla="*/ 89336526 w 16"/>
              <a:gd name="T27" fmla="*/ 205935287 h 12"/>
              <a:gd name="T28" fmla="*/ 119115382 w 16"/>
              <a:gd name="T29" fmla="*/ 176515930 h 12"/>
              <a:gd name="T30" fmla="*/ 178673051 w 16"/>
              <a:gd name="T31" fmla="*/ 147096616 h 12"/>
              <a:gd name="T32" fmla="*/ 178673051 w 16"/>
              <a:gd name="T33" fmla="*/ 88257965 h 12"/>
              <a:gd name="T34" fmla="*/ 208451929 w 16"/>
              <a:gd name="T35" fmla="*/ 117677301 h 12"/>
              <a:gd name="T36" fmla="*/ 238236221 w 16"/>
              <a:gd name="T37" fmla="*/ 117677301 h 12"/>
              <a:gd name="T38" fmla="*/ 208451929 w 16"/>
              <a:gd name="T39" fmla="*/ 88257965 h 12"/>
              <a:gd name="T40" fmla="*/ 208451929 w 16"/>
              <a:gd name="T41" fmla="*/ 58838650 h 12"/>
              <a:gd name="T42" fmla="*/ 238236221 w 16"/>
              <a:gd name="T43" fmla="*/ 0 h 12"/>
              <a:gd name="T44" fmla="*/ 297793890 w 16"/>
              <a:gd name="T45" fmla="*/ 58838650 h 12"/>
              <a:gd name="T46" fmla="*/ 297793890 w 16"/>
              <a:gd name="T47" fmla="*/ 88257965 h 12"/>
              <a:gd name="T48" fmla="*/ 327572725 w 16"/>
              <a:gd name="T49" fmla="*/ 88257965 h 12"/>
              <a:gd name="T50" fmla="*/ 387130480 w 16"/>
              <a:gd name="T51" fmla="*/ 147096616 h 12"/>
              <a:gd name="T52" fmla="*/ 387130480 w 16"/>
              <a:gd name="T53" fmla="*/ 205935287 h 12"/>
              <a:gd name="T54" fmla="*/ 416909315 w 16"/>
              <a:gd name="T55" fmla="*/ 205935287 h 12"/>
              <a:gd name="T56" fmla="*/ 416909315 w 16"/>
              <a:gd name="T57" fmla="*/ 264773917 h 12"/>
              <a:gd name="T58" fmla="*/ 476466984 w 16"/>
              <a:gd name="T59" fmla="*/ 235354602 h 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"/>
              <a:gd name="T91" fmla="*/ 0 h 12"/>
              <a:gd name="T92" fmla="*/ 16 w 16"/>
              <a:gd name="T93" fmla="*/ 12 h 1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" h="12">
                <a:moveTo>
                  <a:pt x="16" y="8"/>
                </a:moveTo>
                <a:cubicBezTo>
                  <a:pt x="16" y="8"/>
                  <a:pt x="16" y="9"/>
                  <a:pt x="16" y="9"/>
                </a:cubicBezTo>
                <a:cubicBezTo>
                  <a:pt x="16" y="10"/>
                  <a:pt x="15" y="10"/>
                  <a:pt x="14" y="10"/>
                </a:cubicBezTo>
                <a:cubicBezTo>
                  <a:pt x="14" y="10"/>
                  <a:pt x="13" y="11"/>
                  <a:pt x="13" y="11"/>
                </a:cubicBezTo>
                <a:cubicBezTo>
                  <a:pt x="12" y="11"/>
                  <a:pt x="12" y="12"/>
                  <a:pt x="11" y="12"/>
                </a:cubicBezTo>
                <a:cubicBezTo>
                  <a:pt x="11" y="12"/>
                  <a:pt x="10" y="12"/>
                  <a:pt x="9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5" y="10"/>
                  <a:pt x="5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3" y="9"/>
                  <a:pt x="3" y="8"/>
                  <a:pt x="3" y="8"/>
                </a:cubicBezTo>
                <a:cubicBezTo>
                  <a:pt x="2" y="8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" y="6"/>
                  <a:pt x="2" y="7"/>
                  <a:pt x="3" y="7"/>
                </a:cubicBezTo>
                <a:cubicBezTo>
                  <a:pt x="3" y="7"/>
                  <a:pt x="4" y="7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4"/>
                  <a:pt x="5" y="3"/>
                  <a:pt x="6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4"/>
                  <a:pt x="8" y="5"/>
                  <a:pt x="8" y="4"/>
                </a:cubicBezTo>
                <a:cubicBezTo>
                  <a:pt x="8" y="4"/>
                  <a:pt x="7" y="4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1"/>
                  <a:pt x="8" y="0"/>
                  <a:pt x="8" y="0"/>
                </a:cubicBezTo>
                <a:cubicBezTo>
                  <a:pt x="9" y="1"/>
                  <a:pt x="10" y="1"/>
                  <a:pt x="10" y="2"/>
                </a:cubicBezTo>
                <a:cubicBezTo>
                  <a:pt x="10" y="2"/>
                  <a:pt x="10" y="3"/>
                  <a:pt x="10" y="3"/>
                </a:cubicBezTo>
                <a:cubicBezTo>
                  <a:pt x="10" y="3"/>
                  <a:pt x="11" y="3"/>
                  <a:pt x="11" y="3"/>
                </a:cubicBezTo>
                <a:cubicBezTo>
                  <a:pt x="12" y="4"/>
                  <a:pt x="13" y="5"/>
                  <a:pt x="13" y="5"/>
                </a:cubicBezTo>
                <a:cubicBezTo>
                  <a:pt x="13" y="6"/>
                  <a:pt x="13" y="7"/>
                  <a:pt x="13" y="7"/>
                </a:cubicBezTo>
                <a:cubicBezTo>
                  <a:pt x="13" y="8"/>
                  <a:pt x="14" y="7"/>
                  <a:pt x="14" y="7"/>
                </a:cubicBezTo>
                <a:cubicBezTo>
                  <a:pt x="14" y="8"/>
                  <a:pt x="13" y="9"/>
                  <a:pt x="14" y="9"/>
                </a:cubicBezTo>
                <a:cubicBezTo>
                  <a:pt x="14" y="9"/>
                  <a:pt x="15" y="8"/>
                  <a:pt x="16" y="8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4" name="Freeform 1291"/>
          <p:cNvSpPr>
            <a:spLocks/>
          </p:cNvSpPr>
          <p:nvPr/>
        </p:nvSpPr>
        <p:spPr bwMode="auto">
          <a:xfrm>
            <a:off x="3411538" y="2212975"/>
            <a:ext cx="625475" cy="466725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016904636 w 114"/>
              <a:gd name="T9" fmla="*/ 2147483647 h 85"/>
              <a:gd name="T10" fmla="*/ 1866390153 w 114"/>
              <a:gd name="T11" fmla="*/ 2110486452 h 85"/>
              <a:gd name="T12" fmla="*/ 1715875670 w 114"/>
              <a:gd name="T13" fmla="*/ 2050185603 h 85"/>
              <a:gd name="T14" fmla="*/ 1685770579 w 114"/>
              <a:gd name="T15" fmla="*/ 1989884755 h 85"/>
              <a:gd name="T16" fmla="*/ 1294431482 w 114"/>
              <a:gd name="T17" fmla="*/ 2080336027 h 85"/>
              <a:gd name="T18" fmla="*/ 1324531087 w 114"/>
              <a:gd name="T19" fmla="*/ 1839138125 h 85"/>
              <a:gd name="T20" fmla="*/ 1776080366 w 114"/>
              <a:gd name="T21" fmla="*/ 1808987701 h 85"/>
              <a:gd name="T22" fmla="*/ 2077109332 w 114"/>
              <a:gd name="T23" fmla="*/ 1417037334 h 85"/>
              <a:gd name="T24" fmla="*/ 1866390153 w 114"/>
              <a:gd name="T25" fmla="*/ 1115544074 h 85"/>
              <a:gd name="T26" fmla="*/ 1745975275 w 114"/>
              <a:gd name="T27" fmla="*/ 1085393650 h 85"/>
              <a:gd name="T28" fmla="*/ 1685770579 w 114"/>
              <a:gd name="T29" fmla="*/ 994942377 h 85"/>
              <a:gd name="T30" fmla="*/ 1505151004 w 114"/>
              <a:gd name="T31" fmla="*/ 783894899 h 85"/>
              <a:gd name="T32" fmla="*/ 1264326391 w 114"/>
              <a:gd name="T33" fmla="*/ 783894899 h 85"/>
              <a:gd name="T34" fmla="*/ 1113811908 w 114"/>
              <a:gd name="T35" fmla="*/ 904491105 h 85"/>
              <a:gd name="T36" fmla="*/ 903092729 w 114"/>
              <a:gd name="T37" fmla="*/ 874346172 h 85"/>
              <a:gd name="T38" fmla="*/ 451543621 w 114"/>
              <a:gd name="T39" fmla="*/ 844195747 h 85"/>
              <a:gd name="T40" fmla="*/ 301029052 w 114"/>
              <a:gd name="T41" fmla="*/ 814045323 h 85"/>
              <a:gd name="T42" fmla="*/ 180619660 w 114"/>
              <a:gd name="T43" fmla="*/ 602997673 h 85"/>
              <a:gd name="T44" fmla="*/ 30105102 w 114"/>
              <a:gd name="T45" fmla="*/ 512546401 h 85"/>
              <a:gd name="T46" fmla="*/ 571958499 w 114"/>
              <a:gd name="T47" fmla="*/ 0 h 85"/>
              <a:gd name="T48" fmla="*/ 511753804 w 114"/>
              <a:gd name="T49" fmla="*/ 241197988 h 85"/>
              <a:gd name="T50" fmla="*/ 481648712 w 114"/>
              <a:gd name="T51" fmla="*/ 572847249 h 85"/>
              <a:gd name="T52" fmla="*/ 662268287 w 114"/>
              <a:gd name="T53" fmla="*/ 572847249 h 85"/>
              <a:gd name="T54" fmla="*/ 752578245 w 114"/>
              <a:gd name="T55" fmla="*/ 391944704 h 85"/>
              <a:gd name="T56" fmla="*/ 692367891 w 114"/>
              <a:gd name="T57" fmla="*/ 211047564 h 85"/>
              <a:gd name="T58" fmla="*/ 752578245 w 114"/>
              <a:gd name="T59" fmla="*/ 90451315 h 85"/>
              <a:gd name="T60" fmla="*/ 1234226786 w 114"/>
              <a:gd name="T61" fmla="*/ 60300870 h 85"/>
              <a:gd name="T62" fmla="*/ 1174016604 w 114"/>
              <a:gd name="T63" fmla="*/ 391944704 h 85"/>
              <a:gd name="T64" fmla="*/ 1414840874 w 114"/>
              <a:gd name="T65" fmla="*/ 331649261 h 85"/>
              <a:gd name="T66" fmla="*/ 1475051400 w 114"/>
              <a:gd name="T67" fmla="*/ 331649261 h 85"/>
              <a:gd name="T68" fmla="*/ 1806179971 w 114"/>
              <a:gd name="T69" fmla="*/ 271348412 h 85"/>
              <a:gd name="T70" fmla="*/ 1926594849 w 114"/>
              <a:gd name="T71" fmla="*/ 391944704 h 85"/>
              <a:gd name="T72" fmla="*/ 2016904636 w 114"/>
              <a:gd name="T73" fmla="*/ 482395977 h 85"/>
              <a:gd name="T74" fmla="*/ 2107214423 w 114"/>
              <a:gd name="T75" fmla="*/ 633148098 h 85"/>
              <a:gd name="T76" fmla="*/ 2147483647 w 114"/>
              <a:gd name="T77" fmla="*/ 572847249 h 85"/>
              <a:gd name="T78" fmla="*/ 2147483647 w 114"/>
              <a:gd name="T79" fmla="*/ 693443455 h 85"/>
              <a:gd name="T80" fmla="*/ 2147483647 w 114"/>
              <a:gd name="T81" fmla="*/ 814045323 h 85"/>
              <a:gd name="T82" fmla="*/ 2147483647 w 114"/>
              <a:gd name="T83" fmla="*/ 693443455 h 85"/>
              <a:gd name="T84" fmla="*/ 2147483647 w 114"/>
              <a:gd name="T85" fmla="*/ 814045323 h 85"/>
              <a:gd name="T86" fmla="*/ 2147483647 w 114"/>
              <a:gd name="T87" fmla="*/ 904491105 h 85"/>
              <a:gd name="T88" fmla="*/ 2147483647 w 114"/>
              <a:gd name="T89" fmla="*/ 934641529 h 85"/>
              <a:gd name="T90" fmla="*/ 2147483647 w 114"/>
              <a:gd name="T91" fmla="*/ 994942377 h 85"/>
              <a:gd name="T92" fmla="*/ 2147483647 w 114"/>
              <a:gd name="T93" fmla="*/ 1115544074 h 85"/>
              <a:gd name="T94" fmla="*/ 2147483647 w 114"/>
              <a:gd name="T95" fmla="*/ 1205989856 h 85"/>
              <a:gd name="T96" fmla="*/ 2147483647 w 114"/>
              <a:gd name="T97" fmla="*/ 1356741977 h 85"/>
              <a:gd name="T98" fmla="*/ 2147483647 w 114"/>
              <a:gd name="T99" fmla="*/ 1417037334 h 85"/>
              <a:gd name="T100" fmla="*/ 2147483647 w 114"/>
              <a:gd name="T101" fmla="*/ 1537639374 h 85"/>
              <a:gd name="T102" fmla="*/ 2147483647 w 114"/>
              <a:gd name="T103" fmla="*/ 1537639374 h 85"/>
              <a:gd name="T104" fmla="*/ 2147483647 w 114"/>
              <a:gd name="T105" fmla="*/ 1688386004 h 85"/>
              <a:gd name="T106" fmla="*/ 2147483647 w 114"/>
              <a:gd name="T107" fmla="*/ 1748686852 h 85"/>
              <a:gd name="T108" fmla="*/ 2147483647 w 114"/>
              <a:gd name="T109" fmla="*/ 1808987701 h 85"/>
              <a:gd name="T110" fmla="*/ 2147483647 w 114"/>
              <a:gd name="T111" fmla="*/ 1658241071 h 85"/>
              <a:gd name="T112" fmla="*/ 2147483647 w 114"/>
              <a:gd name="T113" fmla="*/ 1628090647 h 85"/>
              <a:gd name="T114" fmla="*/ 2147483647 w 114"/>
              <a:gd name="T115" fmla="*/ 1778837277 h 85"/>
              <a:gd name="T116" fmla="*/ 2147483647 w 114"/>
              <a:gd name="T117" fmla="*/ 2050185603 h 85"/>
              <a:gd name="T118" fmla="*/ 2147483647 w 114"/>
              <a:gd name="T119" fmla="*/ 2147483647 h 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4"/>
              <a:gd name="T181" fmla="*/ 0 h 85"/>
              <a:gd name="T182" fmla="*/ 114 w 114"/>
              <a:gd name="T183" fmla="*/ 85 h 8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4" h="85">
                <a:moveTo>
                  <a:pt x="94" y="79"/>
                </a:moveTo>
                <a:cubicBezTo>
                  <a:pt x="93" y="80"/>
                  <a:pt x="92" y="79"/>
                  <a:pt x="91" y="78"/>
                </a:cubicBezTo>
                <a:cubicBezTo>
                  <a:pt x="91" y="78"/>
                  <a:pt x="90" y="77"/>
                  <a:pt x="89" y="77"/>
                </a:cubicBezTo>
                <a:cubicBezTo>
                  <a:pt x="89" y="77"/>
                  <a:pt x="89" y="78"/>
                  <a:pt x="88" y="77"/>
                </a:cubicBezTo>
                <a:cubicBezTo>
                  <a:pt x="87" y="77"/>
                  <a:pt x="87" y="76"/>
                  <a:pt x="87" y="76"/>
                </a:cubicBezTo>
                <a:cubicBezTo>
                  <a:pt x="86" y="76"/>
                  <a:pt x="85" y="76"/>
                  <a:pt x="85" y="75"/>
                </a:cubicBezTo>
                <a:cubicBezTo>
                  <a:pt x="84" y="75"/>
                  <a:pt x="84" y="73"/>
                  <a:pt x="83" y="72"/>
                </a:cubicBezTo>
                <a:cubicBezTo>
                  <a:pt x="82" y="72"/>
                  <a:pt x="84" y="75"/>
                  <a:pt x="83" y="75"/>
                </a:cubicBezTo>
                <a:cubicBezTo>
                  <a:pt x="81" y="75"/>
                  <a:pt x="81" y="73"/>
                  <a:pt x="81" y="72"/>
                </a:cubicBezTo>
                <a:cubicBezTo>
                  <a:pt x="80" y="72"/>
                  <a:pt x="80" y="72"/>
                  <a:pt x="79" y="72"/>
                </a:cubicBezTo>
                <a:cubicBezTo>
                  <a:pt x="79" y="72"/>
                  <a:pt x="78" y="72"/>
                  <a:pt x="78" y="72"/>
                </a:cubicBezTo>
                <a:cubicBezTo>
                  <a:pt x="78" y="73"/>
                  <a:pt x="80" y="75"/>
                  <a:pt x="81" y="76"/>
                </a:cubicBezTo>
                <a:cubicBezTo>
                  <a:pt x="81" y="76"/>
                  <a:pt x="82" y="76"/>
                  <a:pt x="83" y="77"/>
                </a:cubicBezTo>
                <a:cubicBezTo>
                  <a:pt x="83" y="77"/>
                  <a:pt x="83" y="78"/>
                  <a:pt x="83" y="78"/>
                </a:cubicBezTo>
                <a:cubicBezTo>
                  <a:pt x="84" y="79"/>
                  <a:pt x="85" y="79"/>
                  <a:pt x="86" y="79"/>
                </a:cubicBezTo>
                <a:cubicBezTo>
                  <a:pt x="87" y="80"/>
                  <a:pt x="87" y="81"/>
                  <a:pt x="87" y="81"/>
                </a:cubicBezTo>
                <a:cubicBezTo>
                  <a:pt x="88" y="82"/>
                  <a:pt x="89" y="81"/>
                  <a:pt x="89" y="82"/>
                </a:cubicBezTo>
                <a:cubicBezTo>
                  <a:pt x="89" y="82"/>
                  <a:pt x="90" y="83"/>
                  <a:pt x="89" y="83"/>
                </a:cubicBezTo>
                <a:cubicBezTo>
                  <a:pt x="89" y="83"/>
                  <a:pt x="88" y="83"/>
                  <a:pt x="88" y="83"/>
                </a:cubicBezTo>
                <a:cubicBezTo>
                  <a:pt x="88" y="84"/>
                  <a:pt x="89" y="84"/>
                  <a:pt x="89" y="85"/>
                </a:cubicBezTo>
                <a:cubicBezTo>
                  <a:pt x="89" y="85"/>
                  <a:pt x="87" y="85"/>
                  <a:pt x="87" y="85"/>
                </a:cubicBezTo>
                <a:cubicBezTo>
                  <a:pt x="86" y="85"/>
                  <a:pt x="85" y="84"/>
                  <a:pt x="84" y="84"/>
                </a:cubicBezTo>
                <a:cubicBezTo>
                  <a:pt x="84" y="83"/>
                  <a:pt x="83" y="83"/>
                  <a:pt x="81" y="82"/>
                </a:cubicBezTo>
                <a:cubicBezTo>
                  <a:pt x="81" y="82"/>
                  <a:pt x="80" y="82"/>
                  <a:pt x="78" y="82"/>
                </a:cubicBezTo>
                <a:cubicBezTo>
                  <a:pt x="78" y="82"/>
                  <a:pt x="76" y="82"/>
                  <a:pt x="76" y="82"/>
                </a:cubicBezTo>
                <a:cubicBezTo>
                  <a:pt x="75" y="81"/>
                  <a:pt x="75" y="80"/>
                  <a:pt x="74" y="80"/>
                </a:cubicBezTo>
                <a:cubicBezTo>
                  <a:pt x="73" y="79"/>
                  <a:pt x="73" y="78"/>
                  <a:pt x="73" y="78"/>
                </a:cubicBezTo>
                <a:cubicBezTo>
                  <a:pt x="72" y="78"/>
                  <a:pt x="72" y="79"/>
                  <a:pt x="72" y="79"/>
                </a:cubicBezTo>
                <a:cubicBezTo>
                  <a:pt x="71" y="79"/>
                  <a:pt x="70" y="79"/>
                  <a:pt x="70" y="78"/>
                </a:cubicBezTo>
                <a:cubicBezTo>
                  <a:pt x="69" y="78"/>
                  <a:pt x="69" y="78"/>
                  <a:pt x="68" y="78"/>
                </a:cubicBezTo>
                <a:cubicBezTo>
                  <a:pt x="68" y="77"/>
                  <a:pt x="69" y="77"/>
                  <a:pt x="68" y="77"/>
                </a:cubicBezTo>
                <a:cubicBezTo>
                  <a:pt x="68" y="77"/>
                  <a:pt x="67" y="77"/>
                  <a:pt x="67" y="77"/>
                </a:cubicBezTo>
                <a:cubicBezTo>
                  <a:pt x="66" y="77"/>
                  <a:pt x="66" y="76"/>
                  <a:pt x="65" y="76"/>
                </a:cubicBezTo>
                <a:cubicBezTo>
                  <a:pt x="65" y="75"/>
                  <a:pt x="64" y="75"/>
                  <a:pt x="64" y="75"/>
                </a:cubicBezTo>
                <a:cubicBezTo>
                  <a:pt x="65" y="74"/>
                  <a:pt x="66" y="75"/>
                  <a:pt x="67" y="74"/>
                </a:cubicBezTo>
                <a:cubicBezTo>
                  <a:pt x="68" y="74"/>
                  <a:pt x="68" y="73"/>
                  <a:pt x="67" y="73"/>
                </a:cubicBezTo>
                <a:cubicBezTo>
                  <a:pt x="67" y="73"/>
                  <a:pt x="66" y="73"/>
                  <a:pt x="66" y="73"/>
                </a:cubicBezTo>
                <a:cubicBezTo>
                  <a:pt x="65" y="72"/>
                  <a:pt x="65" y="72"/>
                  <a:pt x="65" y="72"/>
                </a:cubicBezTo>
                <a:cubicBezTo>
                  <a:pt x="64" y="71"/>
                  <a:pt x="64" y="72"/>
                  <a:pt x="64" y="72"/>
                </a:cubicBezTo>
                <a:cubicBezTo>
                  <a:pt x="64" y="72"/>
                  <a:pt x="64" y="71"/>
                  <a:pt x="63" y="71"/>
                </a:cubicBezTo>
                <a:cubicBezTo>
                  <a:pt x="63" y="71"/>
                  <a:pt x="62" y="71"/>
                  <a:pt x="62" y="71"/>
                </a:cubicBezTo>
                <a:cubicBezTo>
                  <a:pt x="61" y="71"/>
                  <a:pt x="62" y="70"/>
                  <a:pt x="62" y="70"/>
                </a:cubicBezTo>
                <a:cubicBezTo>
                  <a:pt x="61" y="69"/>
                  <a:pt x="60" y="69"/>
                  <a:pt x="60" y="69"/>
                </a:cubicBezTo>
                <a:cubicBezTo>
                  <a:pt x="60" y="68"/>
                  <a:pt x="60" y="67"/>
                  <a:pt x="60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7"/>
                  <a:pt x="59" y="68"/>
                  <a:pt x="58" y="68"/>
                </a:cubicBezTo>
                <a:cubicBezTo>
                  <a:pt x="58" y="69"/>
                  <a:pt x="58" y="68"/>
                  <a:pt x="58" y="68"/>
                </a:cubicBezTo>
                <a:cubicBezTo>
                  <a:pt x="58" y="67"/>
                  <a:pt x="59" y="66"/>
                  <a:pt x="59" y="66"/>
                </a:cubicBezTo>
                <a:cubicBezTo>
                  <a:pt x="58" y="66"/>
                  <a:pt x="57" y="67"/>
                  <a:pt x="57" y="68"/>
                </a:cubicBezTo>
                <a:cubicBezTo>
                  <a:pt x="56" y="68"/>
                  <a:pt x="57" y="67"/>
                  <a:pt x="57" y="67"/>
                </a:cubicBezTo>
                <a:cubicBezTo>
                  <a:pt x="57" y="66"/>
                  <a:pt x="57" y="65"/>
                  <a:pt x="57" y="65"/>
                </a:cubicBezTo>
                <a:cubicBezTo>
                  <a:pt x="56" y="65"/>
                  <a:pt x="56" y="66"/>
                  <a:pt x="56" y="66"/>
                </a:cubicBezTo>
                <a:cubicBezTo>
                  <a:pt x="56" y="66"/>
                  <a:pt x="56" y="65"/>
                  <a:pt x="56" y="65"/>
                </a:cubicBezTo>
                <a:cubicBezTo>
                  <a:pt x="55" y="64"/>
                  <a:pt x="54" y="64"/>
                  <a:pt x="54" y="64"/>
                </a:cubicBezTo>
                <a:cubicBezTo>
                  <a:pt x="53" y="64"/>
                  <a:pt x="53" y="65"/>
                  <a:pt x="54" y="66"/>
                </a:cubicBezTo>
                <a:cubicBezTo>
                  <a:pt x="54" y="66"/>
                  <a:pt x="56" y="66"/>
                  <a:pt x="56" y="66"/>
                </a:cubicBezTo>
                <a:cubicBezTo>
                  <a:pt x="56" y="67"/>
                  <a:pt x="55" y="68"/>
                  <a:pt x="54" y="68"/>
                </a:cubicBezTo>
                <a:cubicBezTo>
                  <a:pt x="53" y="68"/>
                  <a:pt x="53" y="67"/>
                  <a:pt x="52" y="67"/>
                </a:cubicBezTo>
                <a:cubicBezTo>
                  <a:pt x="51" y="67"/>
                  <a:pt x="51" y="66"/>
                  <a:pt x="50" y="66"/>
                </a:cubicBezTo>
                <a:cubicBezTo>
                  <a:pt x="50" y="67"/>
                  <a:pt x="50" y="67"/>
                  <a:pt x="50" y="68"/>
                </a:cubicBezTo>
                <a:cubicBezTo>
                  <a:pt x="49" y="68"/>
                  <a:pt x="48" y="68"/>
                  <a:pt x="47" y="68"/>
                </a:cubicBezTo>
                <a:cubicBezTo>
                  <a:pt x="47" y="68"/>
                  <a:pt x="47" y="69"/>
                  <a:pt x="47" y="69"/>
                </a:cubicBezTo>
                <a:cubicBezTo>
                  <a:pt x="46" y="69"/>
                  <a:pt x="45" y="69"/>
                  <a:pt x="43" y="69"/>
                </a:cubicBezTo>
                <a:cubicBezTo>
                  <a:pt x="43" y="69"/>
                  <a:pt x="42" y="68"/>
                  <a:pt x="42" y="68"/>
                </a:cubicBezTo>
                <a:cubicBezTo>
                  <a:pt x="41" y="68"/>
                  <a:pt x="40" y="68"/>
                  <a:pt x="40" y="68"/>
                </a:cubicBezTo>
                <a:cubicBezTo>
                  <a:pt x="40" y="67"/>
                  <a:pt x="39" y="66"/>
                  <a:pt x="39" y="65"/>
                </a:cubicBezTo>
                <a:cubicBezTo>
                  <a:pt x="39" y="64"/>
                  <a:pt x="40" y="64"/>
                  <a:pt x="40" y="63"/>
                </a:cubicBezTo>
                <a:cubicBezTo>
                  <a:pt x="42" y="63"/>
                  <a:pt x="43" y="63"/>
                  <a:pt x="43" y="63"/>
                </a:cubicBezTo>
                <a:cubicBezTo>
                  <a:pt x="44" y="63"/>
                  <a:pt x="43" y="62"/>
                  <a:pt x="44" y="62"/>
                </a:cubicBezTo>
                <a:cubicBezTo>
                  <a:pt x="44" y="62"/>
                  <a:pt x="44" y="61"/>
                  <a:pt x="44" y="61"/>
                </a:cubicBezTo>
                <a:cubicBezTo>
                  <a:pt x="45" y="61"/>
                  <a:pt x="46" y="61"/>
                  <a:pt x="47" y="61"/>
                </a:cubicBezTo>
                <a:cubicBezTo>
                  <a:pt x="48" y="61"/>
                  <a:pt x="48" y="61"/>
                  <a:pt x="49" y="61"/>
                </a:cubicBezTo>
                <a:cubicBezTo>
                  <a:pt x="50" y="61"/>
                  <a:pt x="50" y="61"/>
                  <a:pt x="51" y="61"/>
                </a:cubicBezTo>
                <a:cubicBezTo>
                  <a:pt x="52" y="61"/>
                  <a:pt x="53" y="62"/>
                  <a:pt x="53" y="62"/>
                </a:cubicBezTo>
                <a:cubicBezTo>
                  <a:pt x="54" y="62"/>
                  <a:pt x="54" y="61"/>
                  <a:pt x="55" y="61"/>
                </a:cubicBezTo>
                <a:cubicBezTo>
                  <a:pt x="55" y="61"/>
                  <a:pt x="56" y="62"/>
                  <a:pt x="56" y="61"/>
                </a:cubicBezTo>
                <a:cubicBezTo>
                  <a:pt x="57" y="61"/>
                  <a:pt x="57" y="60"/>
                  <a:pt x="59" y="60"/>
                </a:cubicBezTo>
                <a:cubicBezTo>
                  <a:pt x="59" y="60"/>
                  <a:pt x="60" y="61"/>
                  <a:pt x="61" y="60"/>
                </a:cubicBezTo>
                <a:cubicBezTo>
                  <a:pt x="61" y="60"/>
                  <a:pt x="61" y="59"/>
                  <a:pt x="60" y="58"/>
                </a:cubicBezTo>
                <a:cubicBezTo>
                  <a:pt x="59" y="58"/>
                  <a:pt x="58" y="57"/>
                  <a:pt x="58" y="57"/>
                </a:cubicBezTo>
                <a:cubicBezTo>
                  <a:pt x="58" y="56"/>
                  <a:pt x="59" y="55"/>
                  <a:pt x="60" y="54"/>
                </a:cubicBezTo>
                <a:cubicBezTo>
                  <a:pt x="61" y="53"/>
                  <a:pt x="63" y="53"/>
                  <a:pt x="64" y="52"/>
                </a:cubicBezTo>
                <a:cubicBezTo>
                  <a:pt x="65" y="51"/>
                  <a:pt x="65" y="50"/>
                  <a:pt x="66" y="49"/>
                </a:cubicBezTo>
                <a:cubicBezTo>
                  <a:pt x="67" y="49"/>
                  <a:pt x="69" y="48"/>
                  <a:pt x="69" y="47"/>
                </a:cubicBezTo>
                <a:cubicBezTo>
                  <a:pt x="69" y="46"/>
                  <a:pt x="67" y="45"/>
                  <a:pt x="67" y="44"/>
                </a:cubicBezTo>
                <a:cubicBezTo>
                  <a:pt x="67" y="44"/>
                  <a:pt x="67" y="43"/>
                  <a:pt x="67" y="42"/>
                </a:cubicBezTo>
                <a:cubicBezTo>
                  <a:pt x="67" y="42"/>
                  <a:pt x="67" y="42"/>
                  <a:pt x="67" y="41"/>
                </a:cubicBezTo>
                <a:cubicBezTo>
                  <a:pt x="67" y="41"/>
                  <a:pt x="66" y="41"/>
                  <a:pt x="65" y="41"/>
                </a:cubicBezTo>
                <a:cubicBezTo>
                  <a:pt x="65" y="41"/>
                  <a:pt x="64" y="40"/>
                  <a:pt x="64" y="40"/>
                </a:cubicBezTo>
                <a:cubicBezTo>
                  <a:pt x="63" y="40"/>
                  <a:pt x="64" y="39"/>
                  <a:pt x="64" y="39"/>
                </a:cubicBezTo>
                <a:cubicBezTo>
                  <a:pt x="63" y="38"/>
                  <a:pt x="63" y="37"/>
                  <a:pt x="62" y="37"/>
                </a:cubicBezTo>
                <a:cubicBezTo>
                  <a:pt x="62" y="37"/>
                  <a:pt x="63" y="38"/>
                  <a:pt x="62" y="39"/>
                </a:cubicBezTo>
                <a:cubicBezTo>
                  <a:pt x="62" y="39"/>
                  <a:pt x="61" y="39"/>
                  <a:pt x="61" y="39"/>
                </a:cubicBezTo>
                <a:cubicBezTo>
                  <a:pt x="60" y="39"/>
                  <a:pt x="61" y="38"/>
                  <a:pt x="60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6"/>
                  <a:pt x="59" y="36"/>
                </a:cubicBezTo>
                <a:cubicBezTo>
                  <a:pt x="59" y="35"/>
                  <a:pt x="61" y="35"/>
                  <a:pt x="60" y="35"/>
                </a:cubicBezTo>
                <a:cubicBezTo>
                  <a:pt x="59" y="35"/>
                  <a:pt x="59" y="36"/>
                  <a:pt x="58" y="36"/>
                </a:cubicBezTo>
                <a:cubicBezTo>
                  <a:pt x="58" y="36"/>
                  <a:pt x="57" y="35"/>
                  <a:pt x="57" y="35"/>
                </a:cubicBezTo>
                <a:cubicBezTo>
                  <a:pt x="57" y="36"/>
                  <a:pt x="58" y="37"/>
                  <a:pt x="57" y="37"/>
                </a:cubicBezTo>
                <a:cubicBezTo>
                  <a:pt x="56" y="38"/>
                  <a:pt x="54" y="39"/>
                  <a:pt x="52" y="39"/>
                </a:cubicBezTo>
                <a:cubicBezTo>
                  <a:pt x="51" y="39"/>
                  <a:pt x="51" y="37"/>
                  <a:pt x="52" y="37"/>
                </a:cubicBezTo>
                <a:cubicBezTo>
                  <a:pt x="52" y="36"/>
                  <a:pt x="53" y="36"/>
                  <a:pt x="54" y="35"/>
                </a:cubicBezTo>
                <a:cubicBezTo>
                  <a:pt x="54" y="35"/>
                  <a:pt x="56" y="35"/>
                  <a:pt x="57" y="34"/>
                </a:cubicBezTo>
                <a:cubicBezTo>
                  <a:pt x="57" y="34"/>
                  <a:pt x="56" y="33"/>
                  <a:pt x="56" y="33"/>
                </a:cubicBezTo>
                <a:cubicBezTo>
                  <a:pt x="56" y="33"/>
                  <a:pt x="54" y="33"/>
                  <a:pt x="54" y="32"/>
                </a:cubicBezTo>
                <a:cubicBezTo>
                  <a:pt x="54" y="32"/>
                  <a:pt x="55" y="31"/>
                  <a:pt x="54" y="31"/>
                </a:cubicBezTo>
                <a:cubicBezTo>
                  <a:pt x="53" y="30"/>
                  <a:pt x="52" y="32"/>
                  <a:pt x="51" y="31"/>
                </a:cubicBezTo>
                <a:cubicBezTo>
                  <a:pt x="50" y="31"/>
                  <a:pt x="52" y="30"/>
                  <a:pt x="52" y="29"/>
                </a:cubicBezTo>
                <a:cubicBezTo>
                  <a:pt x="52" y="28"/>
                  <a:pt x="51" y="29"/>
                  <a:pt x="50" y="30"/>
                </a:cubicBezTo>
                <a:cubicBezTo>
                  <a:pt x="50" y="30"/>
                  <a:pt x="49" y="31"/>
                  <a:pt x="49" y="31"/>
                </a:cubicBezTo>
                <a:cubicBezTo>
                  <a:pt x="49" y="29"/>
                  <a:pt x="50" y="28"/>
                  <a:pt x="50" y="26"/>
                </a:cubicBezTo>
                <a:cubicBezTo>
                  <a:pt x="49" y="26"/>
                  <a:pt x="48" y="27"/>
                  <a:pt x="48" y="27"/>
                </a:cubicBezTo>
                <a:cubicBezTo>
                  <a:pt x="47" y="27"/>
                  <a:pt x="47" y="26"/>
                  <a:pt x="46" y="26"/>
                </a:cubicBezTo>
                <a:cubicBezTo>
                  <a:pt x="46" y="26"/>
                  <a:pt x="45" y="26"/>
                  <a:pt x="45" y="25"/>
                </a:cubicBezTo>
                <a:cubicBezTo>
                  <a:pt x="45" y="25"/>
                  <a:pt x="46" y="23"/>
                  <a:pt x="45" y="23"/>
                </a:cubicBezTo>
                <a:cubicBezTo>
                  <a:pt x="44" y="23"/>
                  <a:pt x="44" y="25"/>
                  <a:pt x="43" y="25"/>
                </a:cubicBezTo>
                <a:cubicBezTo>
                  <a:pt x="43" y="26"/>
                  <a:pt x="43" y="24"/>
                  <a:pt x="42" y="24"/>
                </a:cubicBezTo>
                <a:cubicBezTo>
                  <a:pt x="42" y="24"/>
                  <a:pt x="41" y="25"/>
                  <a:pt x="42" y="26"/>
                </a:cubicBezTo>
                <a:cubicBezTo>
                  <a:pt x="42" y="27"/>
                  <a:pt x="44" y="26"/>
                  <a:pt x="45" y="27"/>
                </a:cubicBezTo>
                <a:cubicBezTo>
                  <a:pt x="46" y="28"/>
                  <a:pt x="45" y="29"/>
                  <a:pt x="45" y="29"/>
                </a:cubicBezTo>
                <a:cubicBezTo>
                  <a:pt x="43" y="30"/>
                  <a:pt x="42" y="30"/>
                  <a:pt x="40" y="30"/>
                </a:cubicBezTo>
                <a:cubicBezTo>
                  <a:pt x="40" y="30"/>
                  <a:pt x="40" y="28"/>
                  <a:pt x="39" y="28"/>
                </a:cubicBezTo>
                <a:cubicBezTo>
                  <a:pt x="37" y="28"/>
                  <a:pt x="35" y="28"/>
                  <a:pt x="33" y="28"/>
                </a:cubicBezTo>
                <a:cubicBezTo>
                  <a:pt x="32" y="28"/>
                  <a:pt x="34" y="28"/>
                  <a:pt x="34" y="28"/>
                </a:cubicBezTo>
                <a:cubicBezTo>
                  <a:pt x="35" y="29"/>
                  <a:pt x="36" y="29"/>
                  <a:pt x="37" y="30"/>
                </a:cubicBezTo>
                <a:cubicBezTo>
                  <a:pt x="37" y="30"/>
                  <a:pt x="36" y="30"/>
                  <a:pt x="35" y="30"/>
                </a:cubicBezTo>
                <a:cubicBezTo>
                  <a:pt x="34" y="30"/>
                  <a:pt x="33" y="29"/>
                  <a:pt x="32" y="29"/>
                </a:cubicBezTo>
                <a:cubicBezTo>
                  <a:pt x="31" y="28"/>
                  <a:pt x="31" y="27"/>
                  <a:pt x="30" y="27"/>
                </a:cubicBezTo>
                <a:cubicBezTo>
                  <a:pt x="29" y="26"/>
                  <a:pt x="28" y="26"/>
                  <a:pt x="27" y="26"/>
                </a:cubicBezTo>
                <a:cubicBezTo>
                  <a:pt x="27" y="26"/>
                  <a:pt x="28" y="27"/>
                  <a:pt x="29" y="27"/>
                </a:cubicBezTo>
                <a:cubicBezTo>
                  <a:pt x="29" y="28"/>
                  <a:pt x="31" y="28"/>
                  <a:pt x="31" y="29"/>
                </a:cubicBezTo>
                <a:cubicBezTo>
                  <a:pt x="31" y="29"/>
                  <a:pt x="30" y="29"/>
                  <a:pt x="30" y="29"/>
                </a:cubicBezTo>
                <a:cubicBezTo>
                  <a:pt x="28" y="29"/>
                  <a:pt x="26" y="29"/>
                  <a:pt x="25" y="29"/>
                </a:cubicBezTo>
                <a:cubicBezTo>
                  <a:pt x="23" y="29"/>
                  <a:pt x="22" y="29"/>
                  <a:pt x="21" y="29"/>
                </a:cubicBezTo>
                <a:cubicBezTo>
                  <a:pt x="20" y="28"/>
                  <a:pt x="21" y="27"/>
                  <a:pt x="20" y="27"/>
                </a:cubicBezTo>
                <a:cubicBezTo>
                  <a:pt x="20" y="27"/>
                  <a:pt x="20" y="28"/>
                  <a:pt x="20" y="28"/>
                </a:cubicBezTo>
                <a:cubicBezTo>
                  <a:pt x="18" y="29"/>
                  <a:pt x="17" y="28"/>
                  <a:pt x="16" y="28"/>
                </a:cubicBezTo>
                <a:cubicBezTo>
                  <a:pt x="16" y="28"/>
                  <a:pt x="17" y="29"/>
                  <a:pt x="17" y="29"/>
                </a:cubicBezTo>
                <a:cubicBezTo>
                  <a:pt x="16" y="29"/>
                  <a:pt x="15" y="28"/>
                  <a:pt x="15" y="28"/>
                </a:cubicBezTo>
                <a:cubicBezTo>
                  <a:pt x="14" y="28"/>
                  <a:pt x="13" y="27"/>
                  <a:pt x="13" y="27"/>
                </a:cubicBezTo>
                <a:cubicBezTo>
                  <a:pt x="13" y="26"/>
                  <a:pt x="13" y="25"/>
                  <a:pt x="13" y="25"/>
                </a:cubicBezTo>
                <a:cubicBezTo>
                  <a:pt x="12" y="25"/>
                  <a:pt x="13" y="26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6"/>
                  <a:pt x="12" y="26"/>
                  <a:pt x="11" y="25"/>
                </a:cubicBezTo>
                <a:cubicBezTo>
                  <a:pt x="11" y="25"/>
                  <a:pt x="11" y="25"/>
                  <a:pt x="10" y="25"/>
                </a:cubicBezTo>
                <a:cubicBezTo>
                  <a:pt x="10" y="26"/>
                  <a:pt x="11" y="27"/>
                  <a:pt x="10" y="27"/>
                </a:cubicBezTo>
                <a:cubicBezTo>
                  <a:pt x="10" y="27"/>
                  <a:pt x="9" y="26"/>
                  <a:pt x="7" y="26"/>
                </a:cubicBezTo>
                <a:cubicBezTo>
                  <a:pt x="7" y="26"/>
                  <a:pt x="7" y="27"/>
                  <a:pt x="6" y="27"/>
                </a:cubicBezTo>
                <a:cubicBezTo>
                  <a:pt x="6" y="26"/>
                  <a:pt x="6" y="26"/>
                  <a:pt x="6" y="25"/>
                </a:cubicBezTo>
                <a:cubicBezTo>
                  <a:pt x="5" y="25"/>
                  <a:pt x="4" y="24"/>
                  <a:pt x="4" y="24"/>
                </a:cubicBezTo>
                <a:cubicBezTo>
                  <a:pt x="3" y="23"/>
                  <a:pt x="3" y="22"/>
                  <a:pt x="2" y="21"/>
                </a:cubicBezTo>
                <a:cubicBezTo>
                  <a:pt x="2" y="21"/>
                  <a:pt x="2" y="20"/>
                  <a:pt x="2" y="20"/>
                </a:cubicBezTo>
                <a:cubicBezTo>
                  <a:pt x="4" y="20"/>
                  <a:pt x="5" y="20"/>
                  <a:pt x="6" y="20"/>
                </a:cubicBezTo>
                <a:cubicBezTo>
                  <a:pt x="7" y="21"/>
                  <a:pt x="7" y="21"/>
                  <a:pt x="9" y="22"/>
                </a:cubicBezTo>
                <a:cubicBezTo>
                  <a:pt x="9" y="22"/>
                  <a:pt x="11" y="22"/>
                  <a:pt x="12" y="21"/>
                </a:cubicBezTo>
                <a:cubicBezTo>
                  <a:pt x="12" y="20"/>
                  <a:pt x="10" y="20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9"/>
                  <a:pt x="7" y="19"/>
                  <a:pt x="6" y="19"/>
                </a:cubicBezTo>
                <a:cubicBezTo>
                  <a:pt x="4" y="19"/>
                  <a:pt x="2" y="19"/>
                  <a:pt x="0" y="18"/>
                </a:cubicBezTo>
                <a:cubicBezTo>
                  <a:pt x="0" y="18"/>
                  <a:pt x="0" y="18"/>
                  <a:pt x="1" y="17"/>
                </a:cubicBezTo>
                <a:cubicBezTo>
                  <a:pt x="1" y="16"/>
                  <a:pt x="1" y="15"/>
                  <a:pt x="2" y="14"/>
                </a:cubicBezTo>
                <a:cubicBezTo>
                  <a:pt x="2" y="13"/>
                  <a:pt x="3" y="13"/>
                  <a:pt x="3" y="12"/>
                </a:cubicBezTo>
                <a:cubicBezTo>
                  <a:pt x="4" y="11"/>
                  <a:pt x="3" y="10"/>
                  <a:pt x="3" y="10"/>
                </a:cubicBezTo>
                <a:cubicBezTo>
                  <a:pt x="4" y="9"/>
                  <a:pt x="5" y="8"/>
                  <a:pt x="6" y="7"/>
                </a:cubicBezTo>
                <a:cubicBezTo>
                  <a:pt x="7" y="6"/>
                  <a:pt x="7" y="5"/>
                  <a:pt x="9" y="4"/>
                </a:cubicBezTo>
                <a:cubicBezTo>
                  <a:pt x="10" y="3"/>
                  <a:pt x="12" y="2"/>
                  <a:pt x="14" y="1"/>
                </a:cubicBezTo>
                <a:cubicBezTo>
                  <a:pt x="15" y="0"/>
                  <a:pt x="17" y="0"/>
                  <a:pt x="19" y="0"/>
                </a:cubicBezTo>
                <a:cubicBezTo>
                  <a:pt x="21" y="0"/>
                  <a:pt x="22" y="0"/>
                  <a:pt x="24" y="0"/>
                </a:cubicBez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1"/>
                  <a:pt x="25" y="1"/>
                </a:cubicBezTo>
                <a:cubicBezTo>
                  <a:pt x="24" y="2"/>
                  <a:pt x="23" y="2"/>
                  <a:pt x="22" y="2"/>
                </a:cubicBezTo>
                <a:cubicBezTo>
                  <a:pt x="21" y="3"/>
                  <a:pt x="20" y="3"/>
                  <a:pt x="20" y="4"/>
                </a:cubicBezTo>
                <a:cubicBezTo>
                  <a:pt x="19" y="4"/>
                  <a:pt x="20" y="5"/>
                  <a:pt x="19" y="6"/>
                </a:cubicBezTo>
                <a:cubicBezTo>
                  <a:pt x="18" y="7"/>
                  <a:pt x="17" y="7"/>
                  <a:pt x="17" y="8"/>
                </a:cubicBezTo>
                <a:cubicBezTo>
                  <a:pt x="17" y="9"/>
                  <a:pt x="18" y="10"/>
                  <a:pt x="18" y="10"/>
                </a:cubicBezTo>
                <a:cubicBezTo>
                  <a:pt x="18" y="11"/>
                  <a:pt x="17" y="12"/>
                  <a:pt x="17" y="13"/>
                </a:cubicBezTo>
                <a:cubicBezTo>
                  <a:pt x="16" y="13"/>
                  <a:pt x="16" y="14"/>
                  <a:pt x="17" y="15"/>
                </a:cubicBezTo>
                <a:cubicBezTo>
                  <a:pt x="18" y="16"/>
                  <a:pt x="19" y="16"/>
                  <a:pt x="20" y="17"/>
                </a:cubicBezTo>
                <a:cubicBezTo>
                  <a:pt x="20" y="17"/>
                  <a:pt x="21" y="17"/>
                  <a:pt x="21" y="18"/>
                </a:cubicBezTo>
                <a:cubicBezTo>
                  <a:pt x="21" y="18"/>
                  <a:pt x="19" y="18"/>
                  <a:pt x="18" y="19"/>
                </a:cubicBezTo>
                <a:cubicBezTo>
                  <a:pt x="17" y="19"/>
                  <a:pt x="16" y="19"/>
                  <a:pt x="16" y="19"/>
                </a:cubicBezTo>
                <a:cubicBezTo>
                  <a:pt x="15" y="20"/>
                  <a:pt x="14" y="21"/>
                  <a:pt x="14" y="21"/>
                </a:cubicBezTo>
                <a:cubicBezTo>
                  <a:pt x="14" y="22"/>
                  <a:pt x="15" y="21"/>
                  <a:pt x="16" y="21"/>
                </a:cubicBezTo>
                <a:cubicBezTo>
                  <a:pt x="17" y="21"/>
                  <a:pt x="18" y="20"/>
                  <a:pt x="19" y="19"/>
                </a:cubicBezTo>
                <a:cubicBezTo>
                  <a:pt x="19" y="19"/>
                  <a:pt x="20" y="19"/>
                  <a:pt x="20" y="19"/>
                </a:cubicBezTo>
                <a:cubicBezTo>
                  <a:pt x="21" y="20"/>
                  <a:pt x="20" y="21"/>
                  <a:pt x="20" y="22"/>
                </a:cubicBezTo>
                <a:cubicBezTo>
                  <a:pt x="20" y="22"/>
                  <a:pt x="21" y="22"/>
                  <a:pt x="21" y="22"/>
                </a:cubicBezTo>
                <a:cubicBezTo>
                  <a:pt x="21" y="21"/>
                  <a:pt x="21" y="20"/>
                  <a:pt x="22" y="19"/>
                </a:cubicBezTo>
                <a:cubicBezTo>
                  <a:pt x="22" y="18"/>
                  <a:pt x="22" y="18"/>
                  <a:pt x="23" y="18"/>
                </a:cubicBezTo>
                <a:cubicBezTo>
                  <a:pt x="23" y="17"/>
                  <a:pt x="23" y="16"/>
                  <a:pt x="23" y="16"/>
                </a:cubicBezTo>
                <a:cubicBezTo>
                  <a:pt x="22" y="15"/>
                  <a:pt x="21" y="15"/>
                  <a:pt x="20" y="15"/>
                </a:cubicBezTo>
                <a:cubicBezTo>
                  <a:pt x="20" y="14"/>
                  <a:pt x="18" y="14"/>
                  <a:pt x="19" y="13"/>
                </a:cubicBezTo>
                <a:cubicBezTo>
                  <a:pt x="19" y="12"/>
                  <a:pt x="20" y="11"/>
                  <a:pt x="21" y="11"/>
                </a:cubicBezTo>
                <a:cubicBezTo>
                  <a:pt x="22" y="11"/>
                  <a:pt x="23" y="12"/>
                  <a:pt x="23" y="12"/>
                </a:cubicBezTo>
                <a:cubicBezTo>
                  <a:pt x="24" y="12"/>
                  <a:pt x="24" y="13"/>
                  <a:pt x="25" y="13"/>
                </a:cubicBezTo>
                <a:cubicBezTo>
                  <a:pt x="25" y="13"/>
                  <a:pt x="25" y="12"/>
                  <a:pt x="25" y="12"/>
                </a:cubicBezTo>
                <a:cubicBezTo>
                  <a:pt x="24" y="12"/>
                  <a:pt x="23" y="12"/>
                  <a:pt x="23" y="11"/>
                </a:cubicBezTo>
                <a:cubicBezTo>
                  <a:pt x="23" y="11"/>
                  <a:pt x="24" y="10"/>
                  <a:pt x="23" y="10"/>
                </a:cubicBezTo>
                <a:cubicBezTo>
                  <a:pt x="23" y="10"/>
                  <a:pt x="22" y="10"/>
                  <a:pt x="22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8"/>
                  <a:pt x="21" y="6"/>
                  <a:pt x="21" y="6"/>
                </a:cubicBezTo>
                <a:cubicBezTo>
                  <a:pt x="22" y="5"/>
                  <a:pt x="23" y="6"/>
                  <a:pt x="23" y="7"/>
                </a:cubicBezTo>
                <a:cubicBezTo>
                  <a:pt x="24" y="7"/>
                  <a:pt x="26" y="8"/>
                  <a:pt x="27" y="8"/>
                </a:cubicBezTo>
                <a:cubicBezTo>
                  <a:pt x="27" y="8"/>
                  <a:pt x="27" y="7"/>
                  <a:pt x="27" y="7"/>
                </a:cubicBezTo>
                <a:cubicBezTo>
                  <a:pt x="26" y="6"/>
                  <a:pt x="24" y="6"/>
                  <a:pt x="23" y="5"/>
                </a:cubicBezTo>
                <a:cubicBezTo>
                  <a:pt x="23" y="5"/>
                  <a:pt x="24" y="5"/>
                  <a:pt x="24" y="5"/>
                </a:cubicBezTo>
                <a:cubicBezTo>
                  <a:pt x="26" y="5"/>
                  <a:pt x="27" y="6"/>
                  <a:pt x="27" y="5"/>
                </a:cubicBezTo>
                <a:cubicBezTo>
                  <a:pt x="28" y="5"/>
                  <a:pt x="26" y="5"/>
                  <a:pt x="25" y="4"/>
                </a:cubicBezTo>
                <a:cubicBezTo>
                  <a:pt x="25" y="4"/>
                  <a:pt x="24" y="3"/>
                  <a:pt x="25" y="3"/>
                </a:cubicBezTo>
                <a:cubicBezTo>
                  <a:pt x="26" y="3"/>
                  <a:pt x="26" y="4"/>
                  <a:pt x="27" y="4"/>
                </a:cubicBezTo>
                <a:cubicBezTo>
                  <a:pt x="27" y="3"/>
                  <a:pt x="27" y="2"/>
                  <a:pt x="28" y="2"/>
                </a:cubicBezTo>
                <a:cubicBezTo>
                  <a:pt x="29" y="2"/>
                  <a:pt x="29" y="3"/>
                  <a:pt x="30" y="3"/>
                </a:cubicBezTo>
                <a:cubicBezTo>
                  <a:pt x="31" y="2"/>
                  <a:pt x="30" y="2"/>
                  <a:pt x="30" y="2"/>
                </a:cubicBezTo>
                <a:cubicBezTo>
                  <a:pt x="32" y="1"/>
                  <a:pt x="34" y="0"/>
                  <a:pt x="35" y="0"/>
                </a:cubicBezTo>
                <a:cubicBezTo>
                  <a:pt x="37" y="0"/>
                  <a:pt x="39" y="0"/>
                  <a:pt x="41" y="1"/>
                </a:cubicBezTo>
                <a:cubicBezTo>
                  <a:pt x="41" y="1"/>
                  <a:pt x="41" y="2"/>
                  <a:pt x="41" y="2"/>
                </a:cubicBezTo>
                <a:cubicBezTo>
                  <a:pt x="41" y="3"/>
                  <a:pt x="40" y="3"/>
                  <a:pt x="41" y="4"/>
                </a:cubicBezTo>
                <a:cubicBezTo>
                  <a:pt x="41" y="5"/>
                  <a:pt x="42" y="4"/>
                  <a:pt x="43" y="5"/>
                </a:cubicBezTo>
                <a:cubicBezTo>
                  <a:pt x="43" y="5"/>
                  <a:pt x="42" y="6"/>
                  <a:pt x="42" y="7"/>
                </a:cubicBezTo>
                <a:cubicBezTo>
                  <a:pt x="42" y="7"/>
                  <a:pt x="43" y="8"/>
                  <a:pt x="43" y="8"/>
                </a:cubicBezTo>
                <a:cubicBezTo>
                  <a:pt x="42" y="9"/>
                  <a:pt x="39" y="10"/>
                  <a:pt x="38" y="11"/>
                </a:cubicBezTo>
                <a:cubicBezTo>
                  <a:pt x="38" y="11"/>
                  <a:pt x="40" y="10"/>
                  <a:pt x="40" y="11"/>
                </a:cubicBezTo>
                <a:cubicBezTo>
                  <a:pt x="41" y="12"/>
                  <a:pt x="39" y="12"/>
                  <a:pt x="39" y="13"/>
                </a:cubicBezTo>
                <a:cubicBezTo>
                  <a:pt x="39" y="13"/>
                  <a:pt x="39" y="14"/>
                  <a:pt x="40" y="14"/>
                </a:cubicBezTo>
                <a:cubicBezTo>
                  <a:pt x="40" y="14"/>
                  <a:pt x="41" y="13"/>
                  <a:pt x="42" y="12"/>
                </a:cubicBezTo>
                <a:cubicBezTo>
                  <a:pt x="42" y="12"/>
                  <a:pt x="42" y="12"/>
                  <a:pt x="43" y="11"/>
                </a:cubicBezTo>
                <a:cubicBezTo>
                  <a:pt x="43" y="11"/>
                  <a:pt x="43" y="12"/>
                  <a:pt x="44" y="12"/>
                </a:cubicBezTo>
                <a:cubicBezTo>
                  <a:pt x="44" y="11"/>
                  <a:pt x="43" y="10"/>
                  <a:pt x="44" y="10"/>
                </a:cubicBezTo>
                <a:cubicBezTo>
                  <a:pt x="45" y="10"/>
                  <a:pt x="45" y="11"/>
                  <a:pt x="45" y="12"/>
                </a:cubicBezTo>
                <a:cubicBezTo>
                  <a:pt x="46" y="12"/>
                  <a:pt x="47" y="11"/>
                  <a:pt x="47" y="11"/>
                </a:cubicBezTo>
                <a:cubicBezTo>
                  <a:pt x="48" y="12"/>
                  <a:pt x="46" y="13"/>
                  <a:pt x="46" y="14"/>
                </a:cubicBezTo>
                <a:cubicBezTo>
                  <a:pt x="47" y="15"/>
                  <a:pt x="48" y="14"/>
                  <a:pt x="48" y="14"/>
                </a:cubicBezTo>
                <a:cubicBezTo>
                  <a:pt x="49" y="14"/>
                  <a:pt x="47" y="13"/>
                  <a:pt x="48" y="12"/>
                </a:cubicBezTo>
                <a:cubicBezTo>
                  <a:pt x="48" y="12"/>
                  <a:pt x="49" y="13"/>
                  <a:pt x="50" y="13"/>
                </a:cubicBezTo>
                <a:cubicBezTo>
                  <a:pt x="50" y="14"/>
                  <a:pt x="51" y="15"/>
                  <a:pt x="51" y="14"/>
                </a:cubicBezTo>
                <a:cubicBezTo>
                  <a:pt x="51" y="14"/>
                  <a:pt x="50" y="13"/>
                  <a:pt x="50" y="12"/>
                </a:cubicBezTo>
                <a:cubicBezTo>
                  <a:pt x="50" y="12"/>
                  <a:pt x="48" y="11"/>
                  <a:pt x="49" y="11"/>
                </a:cubicBezTo>
                <a:cubicBezTo>
                  <a:pt x="50" y="11"/>
                  <a:pt x="50" y="12"/>
                  <a:pt x="51" y="12"/>
                </a:cubicBezTo>
                <a:cubicBezTo>
                  <a:pt x="52" y="12"/>
                  <a:pt x="53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2" y="11"/>
                  <a:pt x="50" y="11"/>
                  <a:pt x="50" y="10"/>
                </a:cubicBezTo>
                <a:cubicBezTo>
                  <a:pt x="50" y="10"/>
                  <a:pt x="51" y="9"/>
                  <a:pt x="52" y="9"/>
                </a:cubicBezTo>
                <a:cubicBezTo>
                  <a:pt x="53" y="8"/>
                  <a:pt x="54" y="8"/>
                  <a:pt x="55" y="8"/>
                </a:cubicBezTo>
                <a:cubicBezTo>
                  <a:pt x="57" y="8"/>
                  <a:pt x="59" y="9"/>
                  <a:pt x="60" y="9"/>
                </a:cubicBezTo>
                <a:cubicBezTo>
                  <a:pt x="61" y="9"/>
                  <a:pt x="61" y="10"/>
                  <a:pt x="61" y="10"/>
                </a:cubicBezTo>
                <a:cubicBezTo>
                  <a:pt x="62" y="10"/>
                  <a:pt x="61" y="9"/>
                  <a:pt x="62" y="9"/>
                </a:cubicBezTo>
                <a:cubicBezTo>
                  <a:pt x="63" y="9"/>
                  <a:pt x="64" y="10"/>
                  <a:pt x="65" y="11"/>
                </a:cubicBezTo>
                <a:cubicBezTo>
                  <a:pt x="65" y="12"/>
                  <a:pt x="64" y="12"/>
                  <a:pt x="63" y="13"/>
                </a:cubicBezTo>
                <a:cubicBezTo>
                  <a:pt x="62" y="13"/>
                  <a:pt x="61" y="14"/>
                  <a:pt x="61" y="14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4"/>
                  <a:pt x="62" y="13"/>
                  <a:pt x="64" y="13"/>
                </a:cubicBezTo>
                <a:cubicBezTo>
                  <a:pt x="65" y="13"/>
                  <a:pt x="66" y="12"/>
                  <a:pt x="67" y="13"/>
                </a:cubicBezTo>
                <a:cubicBezTo>
                  <a:pt x="68" y="14"/>
                  <a:pt x="66" y="14"/>
                  <a:pt x="65" y="15"/>
                </a:cubicBezTo>
                <a:cubicBezTo>
                  <a:pt x="65" y="15"/>
                  <a:pt x="64" y="15"/>
                  <a:pt x="64" y="16"/>
                </a:cubicBezTo>
                <a:cubicBezTo>
                  <a:pt x="63" y="16"/>
                  <a:pt x="65" y="16"/>
                  <a:pt x="65" y="16"/>
                </a:cubicBezTo>
                <a:cubicBezTo>
                  <a:pt x="65" y="17"/>
                  <a:pt x="64" y="17"/>
                  <a:pt x="64" y="18"/>
                </a:cubicBezTo>
                <a:cubicBezTo>
                  <a:pt x="64" y="18"/>
                  <a:pt x="65" y="18"/>
                  <a:pt x="65" y="18"/>
                </a:cubicBezTo>
                <a:cubicBezTo>
                  <a:pt x="66" y="18"/>
                  <a:pt x="66" y="17"/>
                  <a:pt x="67" y="16"/>
                </a:cubicBezTo>
                <a:cubicBezTo>
                  <a:pt x="67" y="15"/>
                  <a:pt x="69" y="14"/>
                  <a:pt x="69" y="15"/>
                </a:cubicBezTo>
                <a:cubicBezTo>
                  <a:pt x="69" y="16"/>
                  <a:pt x="67" y="16"/>
                  <a:pt x="67" y="17"/>
                </a:cubicBezTo>
                <a:cubicBezTo>
                  <a:pt x="67" y="18"/>
                  <a:pt x="66" y="19"/>
                  <a:pt x="67" y="19"/>
                </a:cubicBezTo>
                <a:cubicBezTo>
                  <a:pt x="68" y="18"/>
                  <a:pt x="68" y="16"/>
                  <a:pt x="69" y="16"/>
                </a:cubicBezTo>
                <a:cubicBezTo>
                  <a:pt x="70" y="17"/>
                  <a:pt x="68" y="18"/>
                  <a:pt x="68" y="19"/>
                </a:cubicBezTo>
                <a:cubicBezTo>
                  <a:pt x="69" y="20"/>
                  <a:pt x="69" y="17"/>
                  <a:pt x="70" y="18"/>
                </a:cubicBezTo>
                <a:cubicBezTo>
                  <a:pt x="71" y="18"/>
                  <a:pt x="69" y="21"/>
                  <a:pt x="70" y="21"/>
                </a:cubicBezTo>
                <a:cubicBezTo>
                  <a:pt x="71" y="21"/>
                  <a:pt x="72" y="19"/>
                  <a:pt x="72" y="18"/>
                </a:cubicBezTo>
                <a:cubicBezTo>
                  <a:pt x="73" y="17"/>
                  <a:pt x="73" y="16"/>
                  <a:pt x="73" y="15"/>
                </a:cubicBezTo>
                <a:cubicBezTo>
                  <a:pt x="74" y="15"/>
                  <a:pt x="76" y="15"/>
                  <a:pt x="76" y="16"/>
                </a:cubicBezTo>
                <a:cubicBezTo>
                  <a:pt x="77" y="16"/>
                  <a:pt x="75" y="18"/>
                  <a:pt x="76" y="18"/>
                </a:cubicBezTo>
                <a:cubicBezTo>
                  <a:pt x="76" y="18"/>
                  <a:pt x="76" y="16"/>
                  <a:pt x="77" y="16"/>
                </a:cubicBezTo>
                <a:cubicBezTo>
                  <a:pt x="78" y="16"/>
                  <a:pt x="79" y="17"/>
                  <a:pt x="80" y="18"/>
                </a:cubicBezTo>
                <a:cubicBezTo>
                  <a:pt x="80" y="18"/>
                  <a:pt x="80" y="19"/>
                  <a:pt x="80" y="19"/>
                </a:cubicBezTo>
                <a:cubicBezTo>
                  <a:pt x="79" y="19"/>
                  <a:pt x="78" y="20"/>
                  <a:pt x="78" y="20"/>
                </a:cubicBezTo>
                <a:cubicBezTo>
                  <a:pt x="77" y="21"/>
                  <a:pt x="76" y="20"/>
                  <a:pt x="75" y="20"/>
                </a:cubicBezTo>
                <a:cubicBezTo>
                  <a:pt x="74" y="21"/>
                  <a:pt x="74" y="22"/>
                  <a:pt x="74" y="22"/>
                </a:cubicBezTo>
                <a:cubicBezTo>
                  <a:pt x="73" y="23"/>
                  <a:pt x="72" y="24"/>
                  <a:pt x="73" y="24"/>
                </a:cubicBezTo>
                <a:cubicBezTo>
                  <a:pt x="74" y="25"/>
                  <a:pt x="75" y="23"/>
                  <a:pt x="75" y="23"/>
                </a:cubicBezTo>
                <a:cubicBezTo>
                  <a:pt x="76" y="22"/>
                  <a:pt x="77" y="22"/>
                  <a:pt x="78" y="22"/>
                </a:cubicBezTo>
                <a:cubicBezTo>
                  <a:pt x="79" y="22"/>
                  <a:pt x="77" y="23"/>
                  <a:pt x="77" y="23"/>
                </a:cubicBezTo>
                <a:cubicBezTo>
                  <a:pt x="78" y="23"/>
                  <a:pt x="79" y="22"/>
                  <a:pt x="80" y="22"/>
                </a:cubicBezTo>
                <a:cubicBezTo>
                  <a:pt x="80" y="21"/>
                  <a:pt x="80" y="20"/>
                  <a:pt x="81" y="20"/>
                </a:cubicBezTo>
                <a:cubicBezTo>
                  <a:pt x="81" y="21"/>
                  <a:pt x="81" y="22"/>
                  <a:pt x="81" y="22"/>
                </a:cubicBezTo>
                <a:cubicBezTo>
                  <a:pt x="81" y="23"/>
                  <a:pt x="80" y="24"/>
                  <a:pt x="78" y="24"/>
                </a:cubicBezTo>
                <a:cubicBezTo>
                  <a:pt x="78" y="24"/>
                  <a:pt x="76" y="24"/>
                  <a:pt x="76" y="25"/>
                </a:cubicBezTo>
                <a:cubicBezTo>
                  <a:pt x="75" y="25"/>
                  <a:pt x="75" y="26"/>
                  <a:pt x="74" y="26"/>
                </a:cubicBezTo>
                <a:cubicBezTo>
                  <a:pt x="74" y="27"/>
                  <a:pt x="75" y="27"/>
                  <a:pt x="75" y="27"/>
                </a:cubicBezTo>
                <a:cubicBezTo>
                  <a:pt x="76" y="26"/>
                  <a:pt x="76" y="25"/>
                  <a:pt x="76" y="25"/>
                </a:cubicBezTo>
                <a:cubicBezTo>
                  <a:pt x="77" y="25"/>
                  <a:pt x="78" y="25"/>
                  <a:pt x="78" y="25"/>
                </a:cubicBezTo>
                <a:cubicBezTo>
                  <a:pt x="78" y="26"/>
                  <a:pt x="77" y="27"/>
                  <a:pt x="77" y="27"/>
                </a:cubicBezTo>
                <a:cubicBezTo>
                  <a:pt x="77" y="28"/>
                  <a:pt x="78" y="27"/>
                  <a:pt x="78" y="27"/>
                </a:cubicBezTo>
                <a:cubicBezTo>
                  <a:pt x="78" y="26"/>
                  <a:pt x="78" y="25"/>
                  <a:pt x="79" y="24"/>
                </a:cubicBezTo>
                <a:cubicBezTo>
                  <a:pt x="80" y="23"/>
                  <a:pt x="82" y="23"/>
                  <a:pt x="83" y="22"/>
                </a:cubicBezTo>
                <a:cubicBezTo>
                  <a:pt x="84" y="22"/>
                  <a:pt x="84" y="23"/>
                  <a:pt x="83" y="23"/>
                </a:cubicBezTo>
                <a:cubicBezTo>
                  <a:pt x="83" y="24"/>
                  <a:pt x="81" y="24"/>
                  <a:pt x="80" y="25"/>
                </a:cubicBezTo>
                <a:cubicBezTo>
                  <a:pt x="80" y="25"/>
                  <a:pt x="80" y="26"/>
                  <a:pt x="81" y="26"/>
                </a:cubicBezTo>
                <a:cubicBezTo>
                  <a:pt x="83" y="25"/>
                  <a:pt x="84" y="24"/>
                  <a:pt x="86" y="23"/>
                </a:cubicBezTo>
                <a:cubicBezTo>
                  <a:pt x="86" y="23"/>
                  <a:pt x="86" y="24"/>
                  <a:pt x="87" y="24"/>
                </a:cubicBezTo>
                <a:cubicBezTo>
                  <a:pt x="87" y="24"/>
                  <a:pt x="89" y="24"/>
                  <a:pt x="89" y="25"/>
                </a:cubicBezTo>
                <a:cubicBezTo>
                  <a:pt x="89" y="26"/>
                  <a:pt x="88" y="26"/>
                  <a:pt x="87" y="26"/>
                </a:cubicBezTo>
                <a:cubicBezTo>
                  <a:pt x="86" y="27"/>
                  <a:pt x="85" y="26"/>
                  <a:pt x="84" y="27"/>
                </a:cubicBezTo>
                <a:cubicBezTo>
                  <a:pt x="83" y="27"/>
                  <a:pt x="83" y="28"/>
                  <a:pt x="82" y="28"/>
                </a:cubicBezTo>
                <a:cubicBezTo>
                  <a:pt x="81" y="28"/>
                  <a:pt x="81" y="29"/>
                  <a:pt x="82" y="29"/>
                </a:cubicBezTo>
                <a:cubicBezTo>
                  <a:pt x="83" y="29"/>
                  <a:pt x="84" y="28"/>
                  <a:pt x="86" y="28"/>
                </a:cubicBezTo>
                <a:cubicBezTo>
                  <a:pt x="86" y="27"/>
                  <a:pt x="87" y="27"/>
                  <a:pt x="87" y="27"/>
                </a:cubicBezTo>
                <a:cubicBezTo>
                  <a:pt x="87" y="28"/>
                  <a:pt x="86" y="28"/>
                  <a:pt x="85" y="29"/>
                </a:cubicBezTo>
                <a:cubicBezTo>
                  <a:pt x="84" y="29"/>
                  <a:pt x="84" y="29"/>
                  <a:pt x="83" y="30"/>
                </a:cubicBezTo>
                <a:cubicBezTo>
                  <a:pt x="83" y="30"/>
                  <a:pt x="83" y="30"/>
                  <a:pt x="83" y="30"/>
                </a:cubicBezTo>
                <a:cubicBezTo>
                  <a:pt x="85" y="30"/>
                  <a:pt x="86" y="29"/>
                  <a:pt x="87" y="29"/>
                </a:cubicBezTo>
                <a:cubicBezTo>
                  <a:pt x="88" y="28"/>
                  <a:pt x="89" y="27"/>
                  <a:pt x="90" y="27"/>
                </a:cubicBezTo>
                <a:cubicBezTo>
                  <a:pt x="91" y="27"/>
                  <a:pt x="91" y="27"/>
                  <a:pt x="91" y="27"/>
                </a:cubicBezTo>
                <a:cubicBezTo>
                  <a:pt x="92" y="28"/>
                  <a:pt x="93" y="28"/>
                  <a:pt x="94" y="29"/>
                </a:cubicBezTo>
                <a:cubicBezTo>
                  <a:pt x="94" y="29"/>
                  <a:pt x="95" y="30"/>
                  <a:pt x="94" y="30"/>
                </a:cubicBezTo>
                <a:cubicBezTo>
                  <a:pt x="92" y="31"/>
                  <a:pt x="91" y="30"/>
                  <a:pt x="89" y="30"/>
                </a:cubicBezTo>
                <a:cubicBezTo>
                  <a:pt x="88" y="30"/>
                  <a:pt x="87" y="31"/>
                  <a:pt x="86" y="31"/>
                </a:cubicBezTo>
                <a:cubicBezTo>
                  <a:pt x="85" y="32"/>
                  <a:pt x="87" y="31"/>
                  <a:pt x="87" y="32"/>
                </a:cubicBezTo>
                <a:cubicBezTo>
                  <a:pt x="88" y="32"/>
                  <a:pt x="89" y="32"/>
                  <a:pt x="91" y="32"/>
                </a:cubicBezTo>
                <a:cubicBezTo>
                  <a:pt x="92" y="33"/>
                  <a:pt x="94" y="32"/>
                  <a:pt x="95" y="33"/>
                </a:cubicBezTo>
                <a:cubicBezTo>
                  <a:pt x="95" y="33"/>
                  <a:pt x="96" y="33"/>
                  <a:pt x="96" y="34"/>
                </a:cubicBezTo>
                <a:cubicBezTo>
                  <a:pt x="96" y="34"/>
                  <a:pt x="95" y="34"/>
                  <a:pt x="95" y="34"/>
                </a:cubicBezTo>
                <a:cubicBezTo>
                  <a:pt x="94" y="34"/>
                  <a:pt x="93" y="34"/>
                  <a:pt x="92" y="34"/>
                </a:cubicBezTo>
                <a:cubicBezTo>
                  <a:pt x="91" y="34"/>
                  <a:pt x="90" y="33"/>
                  <a:pt x="88" y="33"/>
                </a:cubicBezTo>
                <a:cubicBezTo>
                  <a:pt x="87" y="33"/>
                  <a:pt x="86" y="34"/>
                  <a:pt x="86" y="34"/>
                </a:cubicBezTo>
                <a:cubicBezTo>
                  <a:pt x="85" y="34"/>
                  <a:pt x="85" y="35"/>
                  <a:pt x="86" y="35"/>
                </a:cubicBezTo>
                <a:cubicBezTo>
                  <a:pt x="86" y="36"/>
                  <a:pt x="87" y="35"/>
                  <a:pt x="89" y="35"/>
                </a:cubicBezTo>
                <a:cubicBezTo>
                  <a:pt x="89" y="35"/>
                  <a:pt x="90" y="35"/>
                  <a:pt x="90" y="35"/>
                </a:cubicBezTo>
                <a:cubicBezTo>
                  <a:pt x="91" y="36"/>
                  <a:pt x="89" y="36"/>
                  <a:pt x="89" y="36"/>
                </a:cubicBezTo>
                <a:cubicBezTo>
                  <a:pt x="88" y="36"/>
                  <a:pt x="87" y="35"/>
                  <a:pt x="87" y="36"/>
                </a:cubicBezTo>
                <a:cubicBezTo>
                  <a:pt x="87" y="37"/>
                  <a:pt x="90" y="37"/>
                  <a:pt x="89" y="37"/>
                </a:cubicBezTo>
                <a:cubicBezTo>
                  <a:pt x="88" y="38"/>
                  <a:pt x="86" y="37"/>
                  <a:pt x="85" y="37"/>
                </a:cubicBezTo>
                <a:cubicBezTo>
                  <a:pt x="84" y="37"/>
                  <a:pt x="84" y="38"/>
                  <a:pt x="85" y="38"/>
                </a:cubicBezTo>
                <a:cubicBezTo>
                  <a:pt x="86" y="38"/>
                  <a:pt x="87" y="37"/>
                  <a:pt x="88" y="38"/>
                </a:cubicBezTo>
                <a:cubicBezTo>
                  <a:pt x="89" y="39"/>
                  <a:pt x="85" y="39"/>
                  <a:pt x="86" y="39"/>
                </a:cubicBezTo>
                <a:cubicBezTo>
                  <a:pt x="88" y="40"/>
                  <a:pt x="91" y="39"/>
                  <a:pt x="93" y="39"/>
                </a:cubicBezTo>
                <a:cubicBezTo>
                  <a:pt x="94" y="40"/>
                  <a:pt x="89" y="39"/>
                  <a:pt x="89" y="40"/>
                </a:cubicBezTo>
                <a:cubicBezTo>
                  <a:pt x="89" y="41"/>
                  <a:pt x="92" y="40"/>
                  <a:pt x="92" y="40"/>
                </a:cubicBezTo>
                <a:cubicBezTo>
                  <a:pt x="93" y="41"/>
                  <a:pt x="90" y="41"/>
                  <a:pt x="90" y="42"/>
                </a:cubicBezTo>
                <a:cubicBezTo>
                  <a:pt x="90" y="43"/>
                  <a:pt x="92" y="41"/>
                  <a:pt x="92" y="41"/>
                </a:cubicBezTo>
                <a:cubicBezTo>
                  <a:pt x="93" y="41"/>
                  <a:pt x="92" y="42"/>
                  <a:pt x="92" y="42"/>
                </a:cubicBezTo>
                <a:cubicBezTo>
                  <a:pt x="93" y="43"/>
                  <a:pt x="94" y="41"/>
                  <a:pt x="95" y="41"/>
                </a:cubicBezTo>
                <a:cubicBezTo>
                  <a:pt x="96" y="42"/>
                  <a:pt x="94" y="43"/>
                  <a:pt x="94" y="44"/>
                </a:cubicBezTo>
                <a:cubicBezTo>
                  <a:pt x="95" y="44"/>
                  <a:pt x="95" y="42"/>
                  <a:pt x="96" y="43"/>
                </a:cubicBezTo>
                <a:cubicBezTo>
                  <a:pt x="97" y="43"/>
                  <a:pt x="95" y="45"/>
                  <a:pt x="96" y="45"/>
                </a:cubicBezTo>
                <a:cubicBezTo>
                  <a:pt x="97" y="45"/>
                  <a:pt x="97" y="42"/>
                  <a:pt x="98" y="43"/>
                </a:cubicBezTo>
                <a:cubicBezTo>
                  <a:pt x="99" y="43"/>
                  <a:pt x="97" y="46"/>
                  <a:pt x="98" y="45"/>
                </a:cubicBezTo>
                <a:cubicBezTo>
                  <a:pt x="99" y="45"/>
                  <a:pt x="99" y="43"/>
                  <a:pt x="99" y="42"/>
                </a:cubicBezTo>
                <a:cubicBezTo>
                  <a:pt x="100" y="42"/>
                  <a:pt x="101" y="42"/>
                  <a:pt x="101" y="43"/>
                </a:cubicBezTo>
                <a:cubicBezTo>
                  <a:pt x="101" y="44"/>
                  <a:pt x="99" y="44"/>
                  <a:pt x="100" y="45"/>
                </a:cubicBezTo>
                <a:cubicBezTo>
                  <a:pt x="100" y="46"/>
                  <a:pt x="102" y="45"/>
                  <a:pt x="103" y="46"/>
                </a:cubicBezTo>
                <a:cubicBezTo>
                  <a:pt x="103" y="46"/>
                  <a:pt x="103" y="46"/>
                  <a:pt x="103" y="47"/>
                </a:cubicBezTo>
                <a:cubicBezTo>
                  <a:pt x="102" y="47"/>
                  <a:pt x="101" y="46"/>
                  <a:pt x="100" y="47"/>
                </a:cubicBezTo>
                <a:cubicBezTo>
                  <a:pt x="100" y="48"/>
                  <a:pt x="101" y="49"/>
                  <a:pt x="102" y="49"/>
                </a:cubicBezTo>
                <a:cubicBezTo>
                  <a:pt x="103" y="49"/>
                  <a:pt x="103" y="48"/>
                  <a:pt x="105" y="48"/>
                </a:cubicBezTo>
                <a:cubicBezTo>
                  <a:pt x="105" y="48"/>
                  <a:pt x="105" y="48"/>
                  <a:pt x="106" y="48"/>
                </a:cubicBezTo>
                <a:cubicBezTo>
                  <a:pt x="106" y="48"/>
                  <a:pt x="107" y="47"/>
                  <a:pt x="108" y="48"/>
                </a:cubicBezTo>
                <a:cubicBezTo>
                  <a:pt x="108" y="48"/>
                  <a:pt x="106" y="49"/>
                  <a:pt x="106" y="50"/>
                </a:cubicBezTo>
                <a:cubicBezTo>
                  <a:pt x="106" y="50"/>
                  <a:pt x="105" y="51"/>
                  <a:pt x="105" y="51"/>
                </a:cubicBezTo>
                <a:cubicBezTo>
                  <a:pt x="105" y="52"/>
                  <a:pt x="105" y="52"/>
                  <a:pt x="106" y="52"/>
                </a:cubicBezTo>
                <a:cubicBezTo>
                  <a:pt x="106" y="51"/>
                  <a:pt x="106" y="50"/>
                  <a:pt x="107" y="50"/>
                </a:cubicBezTo>
                <a:cubicBezTo>
                  <a:pt x="108" y="50"/>
                  <a:pt x="107" y="52"/>
                  <a:pt x="107" y="52"/>
                </a:cubicBezTo>
                <a:cubicBezTo>
                  <a:pt x="108" y="52"/>
                  <a:pt x="108" y="50"/>
                  <a:pt x="108" y="50"/>
                </a:cubicBezTo>
                <a:cubicBezTo>
                  <a:pt x="109" y="50"/>
                  <a:pt x="109" y="52"/>
                  <a:pt x="110" y="51"/>
                </a:cubicBezTo>
                <a:cubicBezTo>
                  <a:pt x="110" y="51"/>
                  <a:pt x="110" y="50"/>
                  <a:pt x="110" y="50"/>
                </a:cubicBezTo>
                <a:cubicBezTo>
                  <a:pt x="111" y="50"/>
                  <a:pt x="112" y="50"/>
                  <a:pt x="113" y="51"/>
                </a:cubicBezTo>
                <a:cubicBezTo>
                  <a:pt x="113" y="51"/>
                  <a:pt x="114" y="52"/>
                  <a:pt x="114" y="52"/>
                </a:cubicBezTo>
                <a:cubicBezTo>
                  <a:pt x="113" y="53"/>
                  <a:pt x="111" y="52"/>
                  <a:pt x="111" y="53"/>
                </a:cubicBezTo>
                <a:cubicBezTo>
                  <a:pt x="111" y="54"/>
                  <a:pt x="113" y="53"/>
                  <a:pt x="113" y="54"/>
                </a:cubicBezTo>
                <a:cubicBezTo>
                  <a:pt x="113" y="55"/>
                  <a:pt x="112" y="55"/>
                  <a:pt x="111" y="55"/>
                </a:cubicBezTo>
                <a:cubicBezTo>
                  <a:pt x="110" y="55"/>
                  <a:pt x="109" y="54"/>
                  <a:pt x="108" y="55"/>
                </a:cubicBezTo>
                <a:cubicBezTo>
                  <a:pt x="108" y="55"/>
                  <a:pt x="107" y="55"/>
                  <a:pt x="107" y="55"/>
                </a:cubicBezTo>
                <a:cubicBezTo>
                  <a:pt x="108" y="56"/>
                  <a:pt x="109" y="56"/>
                  <a:pt x="110" y="56"/>
                </a:cubicBezTo>
                <a:cubicBezTo>
                  <a:pt x="110" y="56"/>
                  <a:pt x="109" y="57"/>
                  <a:pt x="109" y="57"/>
                </a:cubicBezTo>
                <a:cubicBezTo>
                  <a:pt x="108" y="57"/>
                  <a:pt x="106" y="56"/>
                  <a:pt x="106" y="57"/>
                </a:cubicBezTo>
                <a:cubicBezTo>
                  <a:pt x="106" y="58"/>
                  <a:pt x="109" y="58"/>
                  <a:pt x="109" y="59"/>
                </a:cubicBezTo>
                <a:cubicBezTo>
                  <a:pt x="109" y="60"/>
                  <a:pt x="107" y="58"/>
                  <a:pt x="106" y="59"/>
                </a:cubicBezTo>
                <a:cubicBezTo>
                  <a:pt x="106" y="59"/>
                  <a:pt x="107" y="59"/>
                  <a:pt x="107" y="59"/>
                </a:cubicBezTo>
                <a:cubicBezTo>
                  <a:pt x="106" y="60"/>
                  <a:pt x="105" y="60"/>
                  <a:pt x="104" y="59"/>
                </a:cubicBezTo>
                <a:cubicBezTo>
                  <a:pt x="104" y="59"/>
                  <a:pt x="104" y="58"/>
                  <a:pt x="104" y="58"/>
                </a:cubicBezTo>
                <a:cubicBezTo>
                  <a:pt x="103" y="59"/>
                  <a:pt x="103" y="60"/>
                  <a:pt x="103" y="61"/>
                </a:cubicBezTo>
                <a:cubicBezTo>
                  <a:pt x="103" y="62"/>
                  <a:pt x="104" y="63"/>
                  <a:pt x="103" y="64"/>
                </a:cubicBezTo>
                <a:cubicBezTo>
                  <a:pt x="102" y="65"/>
                  <a:pt x="102" y="64"/>
                  <a:pt x="101" y="63"/>
                </a:cubicBezTo>
                <a:cubicBezTo>
                  <a:pt x="100" y="63"/>
                  <a:pt x="100" y="62"/>
                  <a:pt x="100" y="62"/>
                </a:cubicBezTo>
                <a:cubicBezTo>
                  <a:pt x="99" y="61"/>
                  <a:pt x="99" y="63"/>
                  <a:pt x="99" y="63"/>
                </a:cubicBezTo>
                <a:cubicBezTo>
                  <a:pt x="98" y="63"/>
                  <a:pt x="98" y="62"/>
                  <a:pt x="97" y="61"/>
                </a:cubicBezTo>
                <a:cubicBezTo>
                  <a:pt x="97" y="61"/>
                  <a:pt x="98" y="61"/>
                  <a:pt x="97" y="60"/>
                </a:cubicBezTo>
                <a:cubicBezTo>
                  <a:pt x="97" y="60"/>
                  <a:pt x="97" y="60"/>
                  <a:pt x="97" y="59"/>
                </a:cubicBezTo>
                <a:cubicBezTo>
                  <a:pt x="96" y="59"/>
                  <a:pt x="96" y="58"/>
                  <a:pt x="97" y="58"/>
                </a:cubicBezTo>
                <a:cubicBezTo>
                  <a:pt x="97" y="57"/>
                  <a:pt x="99" y="57"/>
                  <a:pt x="99" y="56"/>
                </a:cubicBezTo>
                <a:cubicBezTo>
                  <a:pt x="99" y="56"/>
                  <a:pt x="100" y="55"/>
                  <a:pt x="99" y="55"/>
                </a:cubicBezTo>
                <a:cubicBezTo>
                  <a:pt x="98" y="55"/>
                  <a:pt x="97" y="56"/>
                  <a:pt x="96" y="57"/>
                </a:cubicBezTo>
                <a:cubicBezTo>
                  <a:pt x="95" y="57"/>
                  <a:pt x="95" y="57"/>
                  <a:pt x="95" y="57"/>
                </a:cubicBezTo>
                <a:cubicBezTo>
                  <a:pt x="94" y="56"/>
                  <a:pt x="95" y="56"/>
                  <a:pt x="95" y="55"/>
                </a:cubicBezTo>
                <a:cubicBezTo>
                  <a:pt x="94" y="55"/>
                  <a:pt x="93" y="56"/>
                  <a:pt x="92" y="55"/>
                </a:cubicBezTo>
                <a:cubicBezTo>
                  <a:pt x="92" y="55"/>
                  <a:pt x="91" y="55"/>
                  <a:pt x="91" y="54"/>
                </a:cubicBezTo>
                <a:cubicBezTo>
                  <a:pt x="91" y="54"/>
                  <a:pt x="91" y="53"/>
                  <a:pt x="91" y="53"/>
                </a:cubicBezTo>
                <a:cubicBezTo>
                  <a:pt x="90" y="52"/>
                  <a:pt x="88" y="52"/>
                  <a:pt x="87" y="53"/>
                </a:cubicBezTo>
                <a:cubicBezTo>
                  <a:pt x="87" y="54"/>
                  <a:pt x="89" y="54"/>
                  <a:pt x="89" y="55"/>
                </a:cubicBezTo>
                <a:cubicBezTo>
                  <a:pt x="89" y="55"/>
                  <a:pt x="88" y="55"/>
                  <a:pt x="87" y="55"/>
                </a:cubicBezTo>
                <a:cubicBezTo>
                  <a:pt x="87" y="55"/>
                  <a:pt x="87" y="54"/>
                  <a:pt x="86" y="54"/>
                </a:cubicBezTo>
                <a:cubicBezTo>
                  <a:pt x="86" y="54"/>
                  <a:pt x="86" y="55"/>
                  <a:pt x="86" y="56"/>
                </a:cubicBezTo>
                <a:cubicBezTo>
                  <a:pt x="87" y="56"/>
                  <a:pt x="89" y="57"/>
                  <a:pt x="88" y="57"/>
                </a:cubicBezTo>
                <a:cubicBezTo>
                  <a:pt x="88" y="58"/>
                  <a:pt x="86" y="58"/>
                  <a:pt x="85" y="58"/>
                </a:cubicBezTo>
                <a:cubicBezTo>
                  <a:pt x="84" y="57"/>
                  <a:pt x="85" y="56"/>
                  <a:pt x="84" y="55"/>
                </a:cubicBezTo>
                <a:cubicBezTo>
                  <a:pt x="83" y="55"/>
                  <a:pt x="83" y="56"/>
                  <a:pt x="84" y="57"/>
                </a:cubicBezTo>
                <a:cubicBezTo>
                  <a:pt x="84" y="58"/>
                  <a:pt x="84" y="59"/>
                  <a:pt x="85" y="59"/>
                </a:cubicBezTo>
                <a:cubicBezTo>
                  <a:pt x="86" y="60"/>
                  <a:pt x="87" y="59"/>
                  <a:pt x="87" y="59"/>
                </a:cubicBezTo>
                <a:cubicBezTo>
                  <a:pt x="88" y="60"/>
                  <a:pt x="88" y="62"/>
                  <a:pt x="88" y="63"/>
                </a:cubicBezTo>
                <a:cubicBezTo>
                  <a:pt x="88" y="64"/>
                  <a:pt x="87" y="65"/>
                  <a:pt x="88" y="65"/>
                </a:cubicBezTo>
                <a:cubicBezTo>
                  <a:pt x="89" y="66"/>
                  <a:pt x="89" y="64"/>
                  <a:pt x="90" y="64"/>
                </a:cubicBezTo>
                <a:cubicBezTo>
                  <a:pt x="91" y="64"/>
                  <a:pt x="91" y="65"/>
                  <a:pt x="92" y="65"/>
                </a:cubicBezTo>
                <a:cubicBezTo>
                  <a:pt x="92" y="65"/>
                  <a:pt x="94" y="65"/>
                  <a:pt x="94" y="65"/>
                </a:cubicBezTo>
                <a:cubicBezTo>
                  <a:pt x="94" y="66"/>
                  <a:pt x="93" y="67"/>
                  <a:pt x="94" y="68"/>
                </a:cubicBezTo>
                <a:cubicBezTo>
                  <a:pt x="94" y="68"/>
                  <a:pt x="95" y="67"/>
                  <a:pt x="95" y="68"/>
                </a:cubicBezTo>
                <a:cubicBezTo>
                  <a:pt x="95" y="68"/>
                  <a:pt x="95" y="69"/>
                  <a:pt x="95" y="69"/>
                </a:cubicBezTo>
                <a:cubicBezTo>
                  <a:pt x="95" y="70"/>
                  <a:pt x="95" y="70"/>
                  <a:pt x="96" y="71"/>
                </a:cubicBezTo>
                <a:cubicBezTo>
                  <a:pt x="97" y="72"/>
                  <a:pt x="98" y="73"/>
                  <a:pt x="98" y="75"/>
                </a:cubicBezTo>
                <a:cubicBezTo>
                  <a:pt x="98" y="75"/>
                  <a:pt x="97" y="75"/>
                  <a:pt x="96" y="75"/>
                </a:cubicBezTo>
                <a:cubicBezTo>
                  <a:pt x="95" y="75"/>
                  <a:pt x="95" y="73"/>
                  <a:pt x="94" y="73"/>
                </a:cubicBezTo>
                <a:cubicBezTo>
                  <a:pt x="94" y="75"/>
                  <a:pt x="95" y="77"/>
                  <a:pt x="95" y="78"/>
                </a:cubicBezTo>
                <a:cubicBezTo>
                  <a:pt x="95" y="79"/>
                  <a:pt x="94" y="78"/>
                  <a:pt x="94" y="78"/>
                </a:cubicBezTo>
                <a:cubicBezTo>
                  <a:pt x="93" y="78"/>
                  <a:pt x="94" y="79"/>
                  <a:pt x="94" y="79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5" name="Freeform 1292"/>
          <p:cNvSpPr>
            <a:spLocks/>
          </p:cNvSpPr>
          <p:nvPr/>
        </p:nvSpPr>
        <p:spPr bwMode="auto">
          <a:xfrm>
            <a:off x="3679825" y="2432050"/>
            <a:ext cx="44450" cy="49213"/>
          </a:xfrm>
          <a:custGeom>
            <a:avLst/>
            <a:gdLst>
              <a:gd name="T0" fmla="*/ 216104771 w 8"/>
              <a:gd name="T1" fmla="*/ 29899630 h 9"/>
              <a:gd name="T2" fmla="*/ 246975282 w 8"/>
              <a:gd name="T3" fmla="*/ 59799259 h 9"/>
              <a:gd name="T4" fmla="*/ 216104771 w 8"/>
              <a:gd name="T5" fmla="*/ 179403267 h 9"/>
              <a:gd name="T6" fmla="*/ 123487641 w 8"/>
              <a:gd name="T7" fmla="*/ 239202505 h 9"/>
              <a:gd name="T8" fmla="*/ 30870521 w 8"/>
              <a:gd name="T9" fmla="*/ 239202505 h 9"/>
              <a:gd name="T10" fmla="*/ 0 w 8"/>
              <a:gd name="T11" fmla="*/ 209302886 h 9"/>
              <a:gd name="T12" fmla="*/ 30870521 w 8"/>
              <a:gd name="T13" fmla="*/ 89698899 h 9"/>
              <a:gd name="T14" fmla="*/ 92617130 w 8"/>
              <a:gd name="T15" fmla="*/ 29899630 h 9"/>
              <a:gd name="T16" fmla="*/ 154358151 w 8"/>
              <a:gd name="T17" fmla="*/ 0 h 9"/>
              <a:gd name="T18" fmla="*/ 216104771 w 8"/>
              <a:gd name="T19" fmla="*/ 2989963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9"/>
              <a:gd name="T32" fmla="*/ 8 w 8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9">
                <a:moveTo>
                  <a:pt x="7" y="1"/>
                </a:moveTo>
                <a:cubicBezTo>
                  <a:pt x="8" y="1"/>
                  <a:pt x="8" y="1"/>
                  <a:pt x="8" y="2"/>
                </a:cubicBezTo>
                <a:cubicBezTo>
                  <a:pt x="8" y="3"/>
                  <a:pt x="8" y="5"/>
                  <a:pt x="7" y="6"/>
                </a:cubicBezTo>
                <a:cubicBezTo>
                  <a:pt x="7" y="7"/>
                  <a:pt x="5" y="8"/>
                  <a:pt x="4" y="8"/>
                </a:cubicBezTo>
                <a:cubicBezTo>
                  <a:pt x="3" y="9"/>
                  <a:pt x="2" y="8"/>
                  <a:pt x="1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0" y="4"/>
                  <a:pt x="1" y="3"/>
                </a:cubicBezTo>
                <a:cubicBezTo>
                  <a:pt x="1" y="3"/>
                  <a:pt x="2" y="2"/>
                  <a:pt x="3" y="1"/>
                </a:cubicBezTo>
                <a:cubicBezTo>
                  <a:pt x="3" y="1"/>
                  <a:pt x="4" y="0"/>
                  <a:pt x="5" y="0"/>
                </a:cubicBezTo>
                <a:cubicBezTo>
                  <a:pt x="6" y="0"/>
                  <a:pt x="7" y="1"/>
                  <a:pt x="7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6" name="Freeform 1293"/>
          <p:cNvSpPr>
            <a:spLocks/>
          </p:cNvSpPr>
          <p:nvPr/>
        </p:nvSpPr>
        <p:spPr bwMode="auto">
          <a:xfrm>
            <a:off x="3724275" y="2432050"/>
            <a:ext cx="44450" cy="22225"/>
          </a:xfrm>
          <a:custGeom>
            <a:avLst/>
            <a:gdLst>
              <a:gd name="T0" fmla="*/ 30870521 w 8"/>
              <a:gd name="T1" fmla="*/ 30870521 h 4"/>
              <a:gd name="T2" fmla="*/ 0 w 8"/>
              <a:gd name="T3" fmla="*/ 61746599 h 4"/>
              <a:gd name="T4" fmla="*/ 30870521 w 8"/>
              <a:gd name="T5" fmla="*/ 123487641 h 4"/>
              <a:gd name="T6" fmla="*/ 154358151 w 8"/>
              <a:gd name="T7" fmla="*/ 123487641 h 4"/>
              <a:gd name="T8" fmla="*/ 216104771 w 8"/>
              <a:gd name="T9" fmla="*/ 123487641 h 4"/>
              <a:gd name="T10" fmla="*/ 246975282 w 8"/>
              <a:gd name="T11" fmla="*/ 61746599 h 4"/>
              <a:gd name="T12" fmla="*/ 154358151 w 8"/>
              <a:gd name="T13" fmla="*/ 30870521 h 4"/>
              <a:gd name="T14" fmla="*/ 92617130 w 8"/>
              <a:gd name="T15" fmla="*/ 0 h 4"/>
              <a:gd name="T16" fmla="*/ 30870521 w 8"/>
              <a:gd name="T17" fmla="*/ 30870521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4"/>
              <a:gd name="T29" fmla="*/ 8 w 8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4">
                <a:moveTo>
                  <a:pt x="1" y="1"/>
                </a:moveTo>
                <a:cubicBezTo>
                  <a:pt x="0" y="1"/>
                  <a:pt x="0" y="2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" y="4"/>
                  <a:pt x="3" y="4"/>
                  <a:pt x="5" y="4"/>
                </a:cubicBezTo>
                <a:cubicBezTo>
                  <a:pt x="6" y="4"/>
                  <a:pt x="7" y="4"/>
                  <a:pt x="7" y="4"/>
                </a:cubicBezTo>
                <a:cubicBezTo>
                  <a:pt x="8" y="4"/>
                  <a:pt x="8" y="3"/>
                  <a:pt x="8" y="2"/>
                </a:cubicBezTo>
                <a:cubicBezTo>
                  <a:pt x="7" y="1"/>
                  <a:pt x="6" y="2"/>
                  <a:pt x="5" y="1"/>
                </a:cubicBezTo>
                <a:cubicBezTo>
                  <a:pt x="5" y="1"/>
                  <a:pt x="4" y="1"/>
                  <a:pt x="3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7" name="Freeform 1294"/>
          <p:cNvSpPr>
            <a:spLocks/>
          </p:cNvSpPr>
          <p:nvPr/>
        </p:nvSpPr>
        <p:spPr bwMode="auto">
          <a:xfrm>
            <a:off x="3636963" y="2212975"/>
            <a:ext cx="109537" cy="42863"/>
          </a:xfrm>
          <a:custGeom>
            <a:avLst/>
            <a:gdLst>
              <a:gd name="T0" fmla="*/ 239968177 w 20"/>
              <a:gd name="T1" fmla="*/ 28707491 h 8"/>
              <a:gd name="T2" fmla="*/ 389951742 w 20"/>
              <a:gd name="T3" fmla="*/ 28707491 h 8"/>
              <a:gd name="T4" fmla="*/ 479936354 w 20"/>
              <a:gd name="T5" fmla="*/ 86122463 h 8"/>
              <a:gd name="T6" fmla="*/ 539929746 w 20"/>
              <a:gd name="T7" fmla="*/ 114829964 h 8"/>
              <a:gd name="T8" fmla="*/ 599923138 w 20"/>
              <a:gd name="T9" fmla="*/ 172239567 h 8"/>
              <a:gd name="T10" fmla="*/ 599923138 w 20"/>
              <a:gd name="T11" fmla="*/ 200947090 h 8"/>
              <a:gd name="T12" fmla="*/ 479936354 w 20"/>
              <a:gd name="T13" fmla="*/ 172239567 h 8"/>
              <a:gd name="T14" fmla="*/ 329958265 w 20"/>
              <a:gd name="T15" fmla="*/ 172239567 h 8"/>
              <a:gd name="T16" fmla="*/ 179974785 w 20"/>
              <a:gd name="T17" fmla="*/ 200947090 h 8"/>
              <a:gd name="T18" fmla="*/ 119986827 w 20"/>
              <a:gd name="T19" fmla="*/ 200947090 h 8"/>
              <a:gd name="T20" fmla="*/ 59993413 w 20"/>
              <a:gd name="T21" fmla="*/ 172239567 h 8"/>
              <a:gd name="T22" fmla="*/ 59993413 w 20"/>
              <a:gd name="T23" fmla="*/ 114829964 h 8"/>
              <a:gd name="T24" fmla="*/ 59993413 w 20"/>
              <a:gd name="T25" fmla="*/ 114829964 h 8"/>
              <a:gd name="T26" fmla="*/ 0 w 20"/>
              <a:gd name="T27" fmla="*/ 86122463 h 8"/>
              <a:gd name="T28" fmla="*/ 29996707 w 20"/>
              <a:gd name="T29" fmla="*/ 0 h 8"/>
              <a:gd name="T30" fmla="*/ 89990131 w 20"/>
              <a:gd name="T31" fmla="*/ 0 h 8"/>
              <a:gd name="T32" fmla="*/ 239968177 w 20"/>
              <a:gd name="T33" fmla="*/ 28707491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8"/>
              <a:gd name="T53" fmla="*/ 20 w 20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8">
                <a:moveTo>
                  <a:pt x="8" y="1"/>
                </a:moveTo>
                <a:cubicBezTo>
                  <a:pt x="10" y="1"/>
                  <a:pt x="11" y="1"/>
                  <a:pt x="13" y="1"/>
                </a:cubicBezTo>
                <a:cubicBezTo>
                  <a:pt x="14" y="1"/>
                  <a:pt x="15" y="2"/>
                  <a:pt x="16" y="3"/>
                </a:cubicBezTo>
                <a:cubicBezTo>
                  <a:pt x="17" y="3"/>
                  <a:pt x="18" y="3"/>
                  <a:pt x="18" y="4"/>
                </a:cubicBezTo>
                <a:cubicBezTo>
                  <a:pt x="19" y="4"/>
                  <a:pt x="20" y="5"/>
                  <a:pt x="20" y="6"/>
                </a:cubicBezTo>
                <a:cubicBezTo>
                  <a:pt x="20" y="6"/>
                  <a:pt x="20" y="7"/>
                  <a:pt x="20" y="7"/>
                </a:cubicBezTo>
                <a:cubicBezTo>
                  <a:pt x="18" y="7"/>
                  <a:pt x="17" y="6"/>
                  <a:pt x="16" y="6"/>
                </a:cubicBezTo>
                <a:cubicBezTo>
                  <a:pt x="14" y="6"/>
                  <a:pt x="12" y="6"/>
                  <a:pt x="11" y="6"/>
                </a:cubicBezTo>
                <a:cubicBezTo>
                  <a:pt x="9" y="6"/>
                  <a:pt x="8" y="7"/>
                  <a:pt x="6" y="7"/>
                </a:cubicBezTo>
                <a:cubicBezTo>
                  <a:pt x="5" y="7"/>
                  <a:pt x="4" y="8"/>
                  <a:pt x="4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5"/>
                  <a:pt x="2" y="5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0" y="4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2" y="0"/>
                  <a:pt x="2" y="0"/>
                  <a:pt x="3" y="0"/>
                </a:cubicBezTo>
                <a:cubicBezTo>
                  <a:pt x="5" y="0"/>
                  <a:pt x="6" y="1"/>
                  <a:pt x="8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8" name="Freeform 1295"/>
          <p:cNvSpPr>
            <a:spLocks/>
          </p:cNvSpPr>
          <p:nvPr/>
        </p:nvSpPr>
        <p:spPr bwMode="auto">
          <a:xfrm>
            <a:off x="3295650" y="2190750"/>
            <a:ext cx="138113" cy="109538"/>
          </a:xfrm>
          <a:custGeom>
            <a:avLst/>
            <a:gdLst>
              <a:gd name="T0" fmla="*/ 732485180 w 25"/>
              <a:gd name="T1" fmla="*/ 59993961 h 20"/>
              <a:gd name="T2" fmla="*/ 763008143 w 25"/>
              <a:gd name="T3" fmla="*/ 59993961 h 20"/>
              <a:gd name="T4" fmla="*/ 671444604 w 25"/>
              <a:gd name="T5" fmla="*/ 149984892 h 20"/>
              <a:gd name="T6" fmla="*/ 549363798 w 25"/>
              <a:gd name="T7" fmla="*/ 239970368 h 20"/>
              <a:gd name="T8" fmla="*/ 457805956 w 25"/>
              <a:gd name="T9" fmla="*/ 389955302 h 20"/>
              <a:gd name="T10" fmla="*/ 274684661 w 25"/>
              <a:gd name="T11" fmla="*/ 329961277 h 20"/>
              <a:gd name="T12" fmla="*/ 213644259 w 25"/>
              <a:gd name="T13" fmla="*/ 359958333 h 20"/>
              <a:gd name="T14" fmla="*/ 213644259 w 25"/>
              <a:gd name="T15" fmla="*/ 389955302 h 20"/>
              <a:gd name="T16" fmla="*/ 274684661 w 25"/>
              <a:gd name="T17" fmla="*/ 389955302 h 20"/>
              <a:gd name="T18" fmla="*/ 274684661 w 25"/>
              <a:gd name="T19" fmla="*/ 449943765 h 20"/>
              <a:gd name="T20" fmla="*/ 152603813 w 25"/>
              <a:gd name="T21" fmla="*/ 599928614 h 20"/>
              <a:gd name="T22" fmla="*/ 122080849 w 25"/>
              <a:gd name="T23" fmla="*/ 569931645 h 20"/>
              <a:gd name="T24" fmla="*/ 30522974 w 25"/>
              <a:gd name="T25" fmla="*/ 569931645 h 20"/>
              <a:gd name="T26" fmla="*/ 61040424 w 25"/>
              <a:gd name="T27" fmla="*/ 509937705 h 20"/>
              <a:gd name="T28" fmla="*/ 61040424 w 25"/>
              <a:gd name="T29" fmla="*/ 419952272 h 20"/>
              <a:gd name="T30" fmla="*/ 0 w 25"/>
              <a:gd name="T31" fmla="*/ 389955302 h 20"/>
              <a:gd name="T32" fmla="*/ 61040424 w 25"/>
              <a:gd name="T33" fmla="*/ 209973398 h 20"/>
              <a:gd name="T34" fmla="*/ 61040424 w 25"/>
              <a:gd name="T35" fmla="*/ 179976428 h 20"/>
              <a:gd name="T36" fmla="*/ 61040424 w 25"/>
              <a:gd name="T37" fmla="*/ 119987922 h 20"/>
              <a:gd name="T38" fmla="*/ 152603813 w 25"/>
              <a:gd name="T39" fmla="*/ 119987922 h 20"/>
              <a:gd name="T40" fmla="*/ 183121295 w 25"/>
              <a:gd name="T41" fmla="*/ 119987922 h 20"/>
              <a:gd name="T42" fmla="*/ 122080849 w 25"/>
              <a:gd name="T43" fmla="*/ 59993961 h 20"/>
              <a:gd name="T44" fmla="*/ 183121295 w 25"/>
              <a:gd name="T45" fmla="*/ 29996981 h 20"/>
              <a:gd name="T46" fmla="*/ 305202101 w 25"/>
              <a:gd name="T47" fmla="*/ 0 h 20"/>
              <a:gd name="T48" fmla="*/ 335725064 w 25"/>
              <a:gd name="T49" fmla="*/ 29996981 h 20"/>
              <a:gd name="T50" fmla="*/ 366242590 w 25"/>
              <a:gd name="T51" fmla="*/ 0 h 20"/>
              <a:gd name="T52" fmla="*/ 518846359 w 25"/>
              <a:gd name="T53" fmla="*/ 0 h 20"/>
              <a:gd name="T54" fmla="*/ 518846359 w 25"/>
              <a:gd name="T55" fmla="*/ 59993961 h 20"/>
              <a:gd name="T56" fmla="*/ 579886762 w 25"/>
              <a:gd name="T57" fmla="*/ 0 h 20"/>
              <a:gd name="T58" fmla="*/ 732485180 w 25"/>
              <a:gd name="T59" fmla="*/ 59993961 h 2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5"/>
              <a:gd name="T91" fmla="*/ 0 h 20"/>
              <a:gd name="T92" fmla="*/ 25 w 25"/>
              <a:gd name="T93" fmla="*/ 20 h 2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5" h="20">
                <a:moveTo>
                  <a:pt x="24" y="2"/>
                </a:moveTo>
                <a:cubicBezTo>
                  <a:pt x="24" y="2"/>
                  <a:pt x="25" y="2"/>
                  <a:pt x="25" y="2"/>
                </a:cubicBezTo>
                <a:cubicBezTo>
                  <a:pt x="24" y="3"/>
                  <a:pt x="23" y="4"/>
                  <a:pt x="22" y="5"/>
                </a:cubicBezTo>
                <a:cubicBezTo>
                  <a:pt x="21" y="6"/>
                  <a:pt x="20" y="7"/>
                  <a:pt x="18" y="8"/>
                </a:cubicBezTo>
                <a:cubicBezTo>
                  <a:pt x="17" y="10"/>
                  <a:pt x="16" y="12"/>
                  <a:pt x="15" y="13"/>
                </a:cubicBezTo>
                <a:cubicBezTo>
                  <a:pt x="13" y="13"/>
                  <a:pt x="11" y="12"/>
                  <a:pt x="9" y="11"/>
                </a:cubicBezTo>
                <a:cubicBezTo>
                  <a:pt x="8" y="11"/>
                  <a:pt x="8" y="11"/>
                  <a:pt x="7" y="12"/>
                </a:cubicBezTo>
                <a:cubicBezTo>
                  <a:pt x="6" y="12"/>
                  <a:pt x="7" y="12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9" y="14"/>
                  <a:pt x="9" y="14"/>
                  <a:pt x="9" y="15"/>
                </a:cubicBezTo>
                <a:cubicBezTo>
                  <a:pt x="8" y="17"/>
                  <a:pt x="6" y="18"/>
                  <a:pt x="5" y="20"/>
                </a:cubicBezTo>
                <a:cubicBezTo>
                  <a:pt x="5" y="20"/>
                  <a:pt x="4" y="20"/>
                  <a:pt x="4" y="19"/>
                </a:cubicBezTo>
                <a:cubicBezTo>
                  <a:pt x="3" y="19"/>
                  <a:pt x="2" y="20"/>
                  <a:pt x="1" y="19"/>
                </a:cubicBezTo>
                <a:cubicBezTo>
                  <a:pt x="0" y="19"/>
                  <a:pt x="1" y="18"/>
                  <a:pt x="2" y="17"/>
                </a:cubicBezTo>
                <a:cubicBezTo>
                  <a:pt x="2" y="17"/>
                  <a:pt x="2" y="15"/>
                  <a:pt x="2" y="14"/>
                </a:cubicBezTo>
                <a:cubicBezTo>
                  <a:pt x="2" y="13"/>
                  <a:pt x="0" y="13"/>
                  <a:pt x="0" y="13"/>
                </a:cubicBezTo>
                <a:cubicBezTo>
                  <a:pt x="0" y="11"/>
                  <a:pt x="1" y="9"/>
                  <a:pt x="2" y="7"/>
                </a:cubicBezTo>
                <a:cubicBezTo>
                  <a:pt x="2" y="7"/>
                  <a:pt x="2" y="6"/>
                  <a:pt x="2" y="6"/>
                </a:cubicBezTo>
                <a:cubicBezTo>
                  <a:pt x="2" y="5"/>
                  <a:pt x="2" y="4"/>
                  <a:pt x="2" y="4"/>
                </a:cubicBezTo>
                <a:cubicBezTo>
                  <a:pt x="3" y="3"/>
                  <a:pt x="4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3"/>
                  <a:pt x="4" y="3"/>
                  <a:pt x="4" y="2"/>
                </a:cubicBezTo>
                <a:cubicBezTo>
                  <a:pt x="4" y="1"/>
                  <a:pt x="5" y="1"/>
                  <a:pt x="6" y="1"/>
                </a:cubicBezTo>
                <a:cubicBezTo>
                  <a:pt x="7" y="0"/>
                  <a:pt x="9" y="0"/>
                  <a:pt x="10" y="0"/>
                </a:cubicBezTo>
                <a:cubicBezTo>
                  <a:pt x="11" y="0"/>
                  <a:pt x="11" y="1"/>
                  <a:pt x="11" y="1"/>
                </a:cubicBezTo>
                <a:cubicBezTo>
                  <a:pt x="11" y="1"/>
                  <a:pt x="12" y="0"/>
                  <a:pt x="12" y="0"/>
                </a:cubicBezTo>
                <a:cubicBezTo>
                  <a:pt x="14" y="0"/>
                  <a:pt x="15" y="0"/>
                  <a:pt x="17" y="0"/>
                </a:cubicBezTo>
                <a:cubicBezTo>
                  <a:pt x="17" y="0"/>
                  <a:pt x="17" y="2"/>
                  <a:pt x="17" y="2"/>
                </a:cubicBezTo>
                <a:cubicBezTo>
                  <a:pt x="18" y="2"/>
                  <a:pt x="18" y="0"/>
                  <a:pt x="19" y="0"/>
                </a:cubicBezTo>
                <a:cubicBezTo>
                  <a:pt x="21" y="0"/>
                  <a:pt x="22" y="1"/>
                  <a:pt x="24" y="2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9" name="Freeform 1296"/>
          <p:cNvSpPr>
            <a:spLocks/>
          </p:cNvSpPr>
          <p:nvPr/>
        </p:nvSpPr>
        <p:spPr bwMode="auto">
          <a:xfrm>
            <a:off x="3141663" y="2212975"/>
            <a:ext cx="131762" cy="109538"/>
          </a:xfrm>
          <a:custGeom>
            <a:avLst/>
            <a:gdLst>
              <a:gd name="T0" fmla="*/ 512400466 w 24"/>
              <a:gd name="T1" fmla="*/ 209973398 h 20"/>
              <a:gd name="T2" fmla="*/ 542541014 w 24"/>
              <a:gd name="T3" fmla="*/ 179976428 h 20"/>
              <a:gd name="T4" fmla="*/ 663108696 w 24"/>
              <a:gd name="T5" fmla="*/ 119987922 h 20"/>
              <a:gd name="T6" fmla="*/ 632968148 w 24"/>
              <a:gd name="T7" fmla="*/ 59993961 h 20"/>
              <a:gd name="T8" fmla="*/ 723389963 w 24"/>
              <a:gd name="T9" fmla="*/ 29996981 h 20"/>
              <a:gd name="T10" fmla="*/ 663108696 w 24"/>
              <a:gd name="T11" fmla="*/ 0 h 20"/>
              <a:gd name="T12" fmla="*/ 542541014 w 24"/>
              <a:gd name="T13" fmla="*/ 29996981 h 20"/>
              <a:gd name="T14" fmla="*/ 452119371 w 24"/>
              <a:gd name="T15" fmla="*/ 29996981 h 20"/>
              <a:gd name="T16" fmla="*/ 361697727 w 24"/>
              <a:gd name="T17" fmla="*/ 29996981 h 20"/>
              <a:gd name="T18" fmla="*/ 331551603 w 24"/>
              <a:gd name="T19" fmla="*/ 29996981 h 20"/>
              <a:gd name="T20" fmla="*/ 301411055 w 24"/>
              <a:gd name="T21" fmla="*/ 0 h 20"/>
              <a:gd name="T22" fmla="*/ 210989411 w 24"/>
              <a:gd name="T23" fmla="*/ 29996981 h 20"/>
              <a:gd name="T24" fmla="*/ 271270507 w 24"/>
              <a:gd name="T25" fmla="*/ 59993961 h 20"/>
              <a:gd name="T26" fmla="*/ 271270507 w 24"/>
              <a:gd name="T27" fmla="*/ 89990952 h 20"/>
              <a:gd name="T28" fmla="*/ 180848863 w 24"/>
              <a:gd name="T29" fmla="*/ 59993961 h 20"/>
              <a:gd name="T30" fmla="*/ 180848863 w 24"/>
              <a:gd name="T31" fmla="*/ 89990952 h 20"/>
              <a:gd name="T32" fmla="*/ 241129959 w 24"/>
              <a:gd name="T33" fmla="*/ 149984892 h 20"/>
              <a:gd name="T34" fmla="*/ 331551603 w 24"/>
              <a:gd name="T35" fmla="*/ 149984892 h 20"/>
              <a:gd name="T36" fmla="*/ 271270507 w 24"/>
              <a:gd name="T37" fmla="*/ 179976428 h 20"/>
              <a:gd name="T38" fmla="*/ 301411055 w 24"/>
              <a:gd name="T39" fmla="*/ 239970368 h 20"/>
              <a:gd name="T40" fmla="*/ 210989411 w 24"/>
              <a:gd name="T41" fmla="*/ 299964307 h 20"/>
              <a:gd name="T42" fmla="*/ 150708273 w 24"/>
              <a:gd name="T43" fmla="*/ 269967337 h 20"/>
              <a:gd name="T44" fmla="*/ 90421687 w 24"/>
              <a:gd name="T45" fmla="*/ 209973398 h 20"/>
              <a:gd name="T46" fmla="*/ 30140559 w 24"/>
              <a:gd name="T47" fmla="*/ 209973398 h 20"/>
              <a:gd name="T48" fmla="*/ 0 w 24"/>
              <a:gd name="T49" fmla="*/ 269967337 h 20"/>
              <a:gd name="T50" fmla="*/ 30140559 w 24"/>
              <a:gd name="T51" fmla="*/ 359958333 h 20"/>
              <a:gd name="T52" fmla="*/ 90421687 w 24"/>
              <a:gd name="T53" fmla="*/ 389955302 h 20"/>
              <a:gd name="T54" fmla="*/ 150708273 w 24"/>
              <a:gd name="T55" fmla="*/ 389955302 h 20"/>
              <a:gd name="T56" fmla="*/ 210989411 w 24"/>
              <a:gd name="T57" fmla="*/ 449943765 h 20"/>
              <a:gd name="T58" fmla="*/ 241129959 w 24"/>
              <a:gd name="T59" fmla="*/ 509937705 h 20"/>
              <a:gd name="T60" fmla="*/ 301411055 w 24"/>
              <a:gd name="T61" fmla="*/ 539934675 h 20"/>
              <a:gd name="T62" fmla="*/ 331551603 w 24"/>
              <a:gd name="T63" fmla="*/ 599928614 h 20"/>
              <a:gd name="T64" fmla="*/ 361697727 w 24"/>
              <a:gd name="T65" fmla="*/ 599928614 h 20"/>
              <a:gd name="T66" fmla="*/ 421978823 w 24"/>
              <a:gd name="T67" fmla="*/ 599928614 h 20"/>
              <a:gd name="T68" fmla="*/ 452119371 w 24"/>
              <a:gd name="T69" fmla="*/ 569931645 h 20"/>
              <a:gd name="T70" fmla="*/ 452119371 w 24"/>
              <a:gd name="T71" fmla="*/ 509937705 h 20"/>
              <a:gd name="T72" fmla="*/ 512400466 w 24"/>
              <a:gd name="T73" fmla="*/ 539934675 h 20"/>
              <a:gd name="T74" fmla="*/ 602827600 w 24"/>
              <a:gd name="T75" fmla="*/ 539934675 h 20"/>
              <a:gd name="T76" fmla="*/ 663108696 w 24"/>
              <a:gd name="T77" fmla="*/ 479940735 h 20"/>
              <a:gd name="T78" fmla="*/ 663108696 w 24"/>
              <a:gd name="T79" fmla="*/ 389955302 h 20"/>
              <a:gd name="T80" fmla="*/ 723389963 w 24"/>
              <a:gd name="T81" fmla="*/ 359958333 h 20"/>
              <a:gd name="T82" fmla="*/ 723389963 w 24"/>
              <a:gd name="T83" fmla="*/ 299964307 h 20"/>
              <a:gd name="T84" fmla="*/ 632968148 w 24"/>
              <a:gd name="T85" fmla="*/ 299964307 h 20"/>
              <a:gd name="T86" fmla="*/ 663108696 w 24"/>
              <a:gd name="T87" fmla="*/ 269967337 h 20"/>
              <a:gd name="T88" fmla="*/ 632968148 w 24"/>
              <a:gd name="T89" fmla="*/ 209973398 h 20"/>
              <a:gd name="T90" fmla="*/ 572681562 w 24"/>
              <a:gd name="T91" fmla="*/ 179976428 h 20"/>
              <a:gd name="T92" fmla="*/ 512400466 w 24"/>
              <a:gd name="T93" fmla="*/ 209973398 h 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"/>
              <a:gd name="T142" fmla="*/ 0 h 20"/>
              <a:gd name="T143" fmla="*/ 24 w 24"/>
              <a:gd name="T144" fmla="*/ 20 h 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" h="20">
                <a:moveTo>
                  <a:pt x="17" y="7"/>
                </a:moveTo>
                <a:cubicBezTo>
                  <a:pt x="16" y="7"/>
                  <a:pt x="17" y="6"/>
                  <a:pt x="18" y="6"/>
                </a:cubicBezTo>
                <a:cubicBezTo>
                  <a:pt x="19" y="5"/>
                  <a:pt x="21" y="5"/>
                  <a:pt x="22" y="4"/>
                </a:cubicBezTo>
                <a:cubicBezTo>
                  <a:pt x="22" y="3"/>
                  <a:pt x="21" y="3"/>
                  <a:pt x="21" y="2"/>
                </a:cubicBezTo>
                <a:cubicBezTo>
                  <a:pt x="22" y="2"/>
                  <a:pt x="24" y="1"/>
                  <a:pt x="24" y="1"/>
                </a:cubicBezTo>
                <a:cubicBezTo>
                  <a:pt x="24" y="0"/>
                  <a:pt x="23" y="0"/>
                  <a:pt x="22" y="0"/>
                </a:cubicBezTo>
                <a:cubicBezTo>
                  <a:pt x="21" y="0"/>
                  <a:pt x="19" y="1"/>
                  <a:pt x="18" y="1"/>
                </a:cubicBezTo>
                <a:cubicBezTo>
                  <a:pt x="17" y="1"/>
                  <a:pt x="16" y="2"/>
                  <a:pt x="15" y="1"/>
                </a:cubicBezTo>
                <a:cubicBezTo>
                  <a:pt x="14" y="1"/>
                  <a:pt x="13" y="1"/>
                  <a:pt x="12" y="1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1"/>
                  <a:pt x="7" y="1"/>
                  <a:pt x="7" y="1"/>
                </a:cubicBezTo>
                <a:cubicBezTo>
                  <a:pt x="7" y="2"/>
                  <a:pt x="9" y="2"/>
                  <a:pt x="9" y="2"/>
                </a:cubicBezTo>
                <a:cubicBezTo>
                  <a:pt x="10" y="2"/>
                  <a:pt x="9" y="3"/>
                  <a:pt x="9" y="3"/>
                </a:cubicBezTo>
                <a:cubicBezTo>
                  <a:pt x="8" y="3"/>
                  <a:pt x="7" y="2"/>
                  <a:pt x="6" y="2"/>
                </a:cubicBezTo>
                <a:cubicBezTo>
                  <a:pt x="6" y="2"/>
                  <a:pt x="5" y="3"/>
                  <a:pt x="6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5"/>
                  <a:pt x="10" y="4"/>
                  <a:pt x="11" y="5"/>
                </a:cubicBezTo>
                <a:cubicBezTo>
                  <a:pt x="11" y="5"/>
                  <a:pt x="9" y="6"/>
                  <a:pt x="9" y="6"/>
                </a:cubicBezTo>
                <a:cubicBezTo>
                  <a:pt x="9" y="7"/>
                  <a:pt x="11" y="7"/>
                  <a:pt x="10" y="8"/>
                </a:cubicBezTo>
                <a:cubicBezTo>
                  <a:pt x="10" y="9"/>
                  <a:pt x="9" y="9"/>
                  <a:pt x="7" y="10"/>
                </a:cubicBezTo>
                <a:cubicBezTo>
                  <a:pt x="7" y="10"/>
                  <a:pt x="6" y="10"/>
                  <a:pt x="5" y="9"/>
                </a:cubicBezTo>
                <a:cubicBezTo>
                  <a:pt x="4" y="9"/>
                  <a:pt x="4" y="8"/>
                  <a:pt x="3" y="7"/>
                </a:cubicBezTo>
                <a:cubicBezTo>
                  <a:pt x="2" y="7"/>
                  <a:pt x="2" y="7"/>
                  <a:pt x="1" y="7"/>
                </a:cubicBezTo>
                <a:cubicBezTo>
                  <a:pt x="1" y="8"/>
                  <a:pt x="0" y="9"/>
                  <a:pt x="0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1" y="12"/>
                  <a:pt x="2" y="13"/>
                  <a:pt x="3" y="13"/>
                </a:cubicBezTo>
                <a:cubicBezTo>
                  <a:pt x="3" y="13"/>
                  <a:pt x="4" y="13"/>
                  <a:pt x="5" y="13"/>
                </a:cubicBezTo>
                <a:cubicBezTo>
                  <a:pt x="6" y="14"/>
                  <a:pt x="7" y="14"/>
                  <a:pt x="7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9" y="18"/>
                  <a:pt x="10" y="17"/>
                  <a:pt x="10" y="18"/>
                </a:cubicBezTo>
                <a:cubicBezTo>
                  <a:pt x="11" y="18"/>
                  <a:pt x="10" y="19"/>
                  <a:pt x="11" y="20"/>
                </a:cubicBezTo>
                <a:cubicBezTo>
                  <a:pt x="11" y="20"/>
                  <a:pt x="12" y="20"/>
                  <a:pt x="12" y="20"/>
                </a:cubicBezTo>
                <a:cubicBezTo>
                  <a:pt x="13" y="20"/>
                  <a:pt x="13" y="20"/>
                  <a:pt x="14" y="20"/>
                </a:cubicBezTo>
                <a:cubicBezTo>
                  <a:pt x="14" y="20"/>
                  <a:pt x="15" y="19"/>
                  <a:pt x="15" y="19"/>
                </a:cubicBezTo>
                <a:cubicBezTo>
                  <a:pt x="16" y="18"/>
                  <a:pt x="15" y="17"/>
                  <a:pt x="15" y="17"/>
                </a:cubicBezTo>
                <a:cubicBezTo>
                  <a:pt x="15" y="16"/>
                  <a:pt x="16" y="18"/>
                  <a:pt x="17" y="18"/>
                </a:cubicBezTo>
                <a:cubicBezTo>
                  <a:pt x="17" y="18"/>
                  <a:pt x="19" y="18"/>
                  <a:pt x="20" y="18"/>
                </a:cubicBezTo>
                <a:cubicBezTo>
                  <a:pt x="20" y="18"/>
                  <a:pt x="22" y="17"/>
                  <a:pt x="22" y="16"/>
                </a:cubicBezTo>
                <a:cubicBezTo>
                  <a:pt x="22" y="15"/>
                  <a:pt x="21" y="14"/>
                  <a:pt x="22" y="13"/>
                </a:cubicBezTo>
                <a:cubicBezTo>
                  <a:pt x="22" y="13"/>
                  <a:pt x="24" y="12"/>
                  <a:pt x="24" y="12"/>
                </a:cubicBezTo>
                <a:cubicBezTo>
                  <a:pt x="24" y="11"/>
                  <a:pt x="24" y="10"/>
                  <a:pt x="24" y="10"/>
                </a:cubicBezTo>
                <a:cubicBezTo>
                  <a:pt x="23" y="9"/>
                  <a:pt x="22" y="10"/>
                  <a:pt x="21" y="10"/>
                </a:cubicBezTo>
                <a:cubicBezTo>
                  <a:pt x="20" y="10"/>
                  <a:pt x="22" y="9"/>
                  <a:pt x="22" y="9"/>
                </a:cubicBezTo>
                <a:cubicBezTo>
                  <a:pt x="22" y="8"/>
                  <a:pt x="21" y="7"/>
                  <a:pt x="21" y="7"/>
                </a:cubicBezTo>
                <a:cubicBezTo>
                  <a:pt x="20" y="7"/>
                  <a:pt x="19" y="6"/>
                  <a:pt x="19" y="6"/>
                </a:cubicBezTo>
                <a:cubicBezTo>
                  <a:pt x="18" y="6"/>
                  <a:pt x="17" y="8"/>
                  <a:pt x="17" y="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0" name="Freeform 1297"/>
          <p:cNvSpPr>
            <a:spLocks/>
          </p:cNvSpPr>
          <p:nvPr/>
        </p:nvSpPr>
        <p:spPr bwMode="auto">
          <a:xfrm>
            <a:off x="3295650" y="2141538"/>
            <a:ext cx="93663" cy="49212"/>
          </a:xfrm>
          <a:custGeom>
            <a:avLst/>
            <a:gdLst>
              <a:gd name="T0" fmla="*/ 485686686 w 17"/>
              <a:gd name="T1" fmla="*/ 149500567 h 9"/>
              <a:gd name="T2" fmla="*/ 455334378 w 17"/>
              <a:gd name="T3" fmla="*/ 239197644 h 9"/>
              <a:gd name="T4" fmla="*/ 424976560 w 17"/>
              <a:gd name="T5" fmla="*/ 269096655 h 9"/>
              <a:gd name="T6" fmla="*/ 303556223 w 17"/>
              <a:gd name="T7" fmla="*/ 239197644 h 9"/>
              <a:gd name="T8" fmla="*/ 212488280 w 17"/>
              <a:gd name="T9" fmla="*/ 239197644 h 9"/>
              <a:gd name="T10" fmla="*/ 212488280 w 17"/>
              <a:gd name="T11" fmla="*/ 209298633 h 9"/>
              <a:gd name="T12" fmla="*/ 151778112 w 17"/>
              <a:gd name="T13" fmla="*/ 239197644 h 9"/>
              <a:gd name="T14" fmla="*/ 91067986 w 17"/>
              <a:gd name="T15" fmla="*/ 209298633 h 9"/>
              <a:gd name="T16" fmla="*/ 91067986 w 17"/>
              <a:gd name="T17" fmla="*/ 179399621 h 9"/>
              <a:gd name="T18" fmla="*/ 60710147 w 17"/>
              <a:gd name="T19" fmla="*/ 179399621 h 9"/>
              <a:gd name="T20" fmla="*/ 60710147 w 17"/>
              <a:gd name="T21" fmla="*/ 149500567 h 9"/>
              <a:gd name="T22" fmla="*/ 0 w 17"/>
              <a:gd name="T23" fmla="*/ 149500567 h 9"/>
              <a:gd name="T24" fmla="*/ 60710147 w 17"/>
              <a:gd name="T25" fmla="*/ 119596088 h 9"/>
              <a:gd name="T26" fmla="*/ 151778112 w 17"/>
              <a:gd name="T27" fmla="*/ 89697077 h 9"/>
              <a:gd name="T28" fmla="*/ 242846098 w 17"/>
              <a:gd name="T29" fmla="*/ 29899022 h 9"/>
              <a:gd name="T30" fmla="*/ 333908531 w 17"/>
              <a:gd name="T31" fmla="*/ 0 h 9"/>
              <a:gd name="T32" fmla="*/ 424976560 w 17"/>
              <a:gd name="T33" fmla="*/ 29899022 h 9"/>
              <a:gd name="T34" fmla="*/ 516044503 w 17"/>
              <a:gd name="T35" fmla="*/ 89697077 h 9"/>
              <a:gd name="T36" fmla="*/ 485686686 w 17"/>
              <a:gd name="T37" fmla="*/ 149500567 h 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9"/>
              <a:gd name="T59" fmla="*/ 17 w 17"/>
              <a:gd name="T60" fmla="*/ 9 h 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9">
                <a:moveTo>
                  <a:pt x="16" y="5"/>
                </a:moveTo>
                <a:cubicBezTo>
                  <a:pt x="16" y="6"/>
                  <a:pt x="16" y="7"/>
                  <a:pt x="15" y="8"/>
                </a:cubicBezTo>
                <a:cubicBezTo>
                  <a:pt x="15" y="8"/>
                  <a:pt x="14" y="8"/>
                  <a:pt x="14" y="9"/>
                </a:cubicBezTo>
                <a:cubicBezTo>
                  <a:pt x="13" y="9"/>
                  <a:pt x="11" y="9"/>
                  <a:pt x="10" y="8"/>
                </a:cubicBezTo>
                <a:cubicBezTo>
                  <a:pt x="9" y="8"/>
                  <a:pt x="8" y="8"/>
                  <a:pt x="7" y="8"/>
                </a:cubicBezTo>
                <a:cubicBezTo>
                  <a:pt x="7" y="8"/>
                  <a:pt x="7" y="7"/>
                  <a:pt x="7" y="7"/>
                </a:cubicBezTo>
                <a:cubicBezTo>
                  <a:pt x="6" y="7"/>
                  <a:pt x="6" y="8"/>
                  <a:pt x="5" y="8"/>
                </a:cubicBezTo>
                <a:cubicBezTo>
                  <a:pt x="4" y="8"/>
                  <a:pt x="4" y="7"/>
                  <a:pt x="3" y="7"/>
                </a:cubicBezTo>
                <a:cubicBezTo>
                  <a:pt x="3" y="7"/>
                  <a:pt x="4" y="6"/>
                  <a:pt x="3" y="6"/>
                </a:cubicBezTo>
                <a:cubicBezTo>
                  <a:pt x="3" y="6"/>
                  <a:pt x="3" y="6"/>
                  <a:pt x="2" y="6"/>
                </a:cubicBezTo>
                <a:cubicBezTo>
                  <a:pt x="2" y="6"/>
                  <a:pt x="2" y="5"/>
                  <a:pt x="2" y="5"/>
                </a:cubicBezTo>
                <a:cubicBezTo>
                  <a:pt x="1" y="5"/>
                  <a:pt x="0" y="6"/>
                  <a:pt x="0" y="5"/>
                </a:cubicBezTo>
                <a:cubicBezTo>
                  <a:pt x="0" y="5"/>
                  <a:pt x="1" y="4"/>
                  <a:pt x="2" y="4"/>
                </a:cubicBezTo>
                <a:cubicBezTo>
                  <a:pt x="3" y="3"/>
                  <a:pt x="4" y="3"/>
                  <a:pt x="5" y="3"/>
                </a:cubicBezTo>
                <a:cubicBezTo>
                  <a:pt x="6" y="2"/>
                  <a:pt x="7" y="1"/>
                  <a:pt x="8" y="1"/>
                </a:cubicBezTo>
                <a:cubicBezTo>
                  <a:pt x="9" y="0"/>
                  <a:pt x="10" y="0"/>
                  <a:pt x="11" y="0"/>
                </a:cubicBezTo>
                <a:cubicBezTo>
                  <a:pt x="12" y="0"/>
                  <a:pt x="14" y="1"/>
                  <a:pt x="14" y="1"/>
                </a:cubicBezTo>
                <a:cubicBezTo>
                  <a:pt x="15" y="2"/>
                  <a:pt x="16" y="2"/>
                  <a:pt x="17" y="3"/>
                </a:cubicBezTo>
                <a:cubicBezTo>
                  <a:pt x="17" y="4"/>
                  <a:pt x="16" y="4"/>
                  <a:pt x="16" y="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1" name="Freeform 1298"/>
          <p:cNvSpPr>
            <a:spLocks/>
          </p:cNvSpPr>
          <p:nvPr/>
        </p:nvSpPr>
        <p:spPr bwMode="auto">
          <a:xfrm>
            <a:off x="3048000" y="2212975"/>
            <a:ext cx="50800" cy="42863"/>
          </a:xfrm>
          <a:custGeom>
            <a:avLst/>
            <a:gdLst>
              <a:gd name="T0" fmla="*/ 254880513 w 9"/>
              <a:gd name="T1" fmla="*/ 28707491 h 8"/>
              <a:gd name="T2" fmla="*/ 286737744 w 9"/>
              <a:gd name="T3" fmla="*/ 57414982 h 8"/>
              <a:gd name="T4" fmla="*/ 191160407 w 9"/>
              <a:gd name="T5" fmla="*/ 172239567 h 8"/>
              <a:gd name="T6" fmla="*/ 159297488 w 9"/>
              <a:gd name="T7" fmla="*/ 200947090 h 8"/>
              <a:gd name="T8" fmla="*/ 127440257 w 9"/>
              <a:gd name="T9" fmla="*/ 172239567 h 8"/>
              <a:gd name="T10" fmla="*/ 95577381 w 9"/>
              <a:gd name="T11" fmla="*/ 86122463 h 8"/>
              <a:gd name="T12" fmla="*/ 31857242 w 9"/>
              <a:gd name="T13" fmla="*/ 57414982 h 8"/>
              <a:gd name="T14" fmla="*/ 63720128 w 9"/>
              <a:gd name="T15" fmla="*/ 28707491 h 8"/>
              <a:gd name="T16" fmla="*/ 95577381 w 9"/>
              <a:gd name="T17" fmla="*/ 28707491 h 8"/>
              <a:gd name="T18" fmla="*/ 159297488 w 9"/>
              <a:gd name="T19" fmla="*/ 28707491 h 8"/>
              <a:gd name="T20" fmla="*/ 191160407 w 9"/>
              <a:gd name="T21" fmla="*/ 0 h 8"/>
              <a:gd name="T22" fmla="*/ 254880513 w 9"/>
              <a:gd name="T23" fmla="*/ 28707491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8"/>
              <a:gd name="T38" fmla="*/ 9 w 9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8">
                <a:moveTo>
                  <a:pt x="8" y="1"/>
                </a:moveTo>
                <a:cubicBezTo>
                  <a:pt x="8" y="1"/>
                  <a:pt x="9" y="2"/>
                  <a:pt x="9" y="2"/>
                </a:cubicBezTo>
                <a:cubicBezTo>
                  <a:pt x="8" y="4"/>
                  <a:pt x="7" y="5"/>
                  <a:pt x="6" y="6"/>
                </a:cubicBezTo>
                <a:cubicBezTo>
                  <a:pt x="6" y="6"/>
                  <a:pt x="6" y="8"/>
                  <a:pt x="5" y="7"/>
                </a:cubicBezTo>
                <a:cubicBezTo>
                  <a:pt x="5" y="7"/>
                  <a:pt x="5" y="6"/>
                  <a:pt x="4" y="6"/>
                </a:cubicBezTo>
                <a:cubicBezTo>
                  <a:pt x="4" y="5"/>
                  <a:pt x="3" y="4"/>
                  <a:pt x="3" y="3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4" y="0"/>
                  <a:pt x="4" y="1"/>
                  <a:pt x="5" y="1"/>
                </a:cubicBezTo>
                <a:cubicBezTo>
                  <a:pt x="5" y="1"/>
                  <a:pt x="6" y="0"/>
                  <a:pt x="6" y="0"/>
                </a:cubicBezTo>
                <a:cubicBezTo>
                  <a:pt x="7" y="0"/>
                  <a:pt x="8" y="0"/>
                  <a:pt x="8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2" name="Freeform 1299"/>
          <p:cNvSpPr>
            <a:spLocks/>
          </p:cNvSpPr>
          <p:nvPr/>
        </p:nvSpPr>
        <p:spPr bwMode="auto">
          <a:xfrm>
            <a:off x="2735263" y="2235200"/>
            <a:ext cx="406400" cy="196850"/>
          </a:xfrm>
          <a:custGeom>
            <a:avLst/>
            <a:gdLst>
              <a:gd name="T0" fmla="*/ 1809649713 w 74"/>
              <a:gd name="T1" fmla="*/ 298998705 h 36"/>
              <a:gd name="T2" fmla="*/ 1809649713 w 74"/>
              <a:gd name="T3" fmla="*/ 508293996 h 36"/>
              <a:gd name="T4" fmla="*/ 2020779918 w 74"/>
              <a:gd name="T5" fmla="*/ 627891256 h 36"/>
              <a:gd name="T6" fmla="*/ 2147483647 w 74"/>
              <a:gd name="T7" fmla="*/ 717589372 h 36"/>
              <a:gd name="T8" fmla="*/ 2111258800 w 74"/>
              <a:gd name="T9" fmla="*/ 807287318 h 36"/>
              <a:gd name="T10" fmla="*/ 1930295544 w 74"/>
              <a:gd name="T11" fmla="*/ 807287318 h 36"/>
              <a:gd name="T12" fmla="*/ 1839811171 w 74"/>
              <a:gd name="T13" fmla="*/ 837192101 h 36"/>
              <a:gd name="T14" fmla="*/ 1900134087 w 74"/>
              <a:gd name="T15" fmla="*/ 926890046 h 36"/>
              <a:gd name="T16" fmla="*/ 2020779918 w 74"/>
              <a:gd name="T17" fmla="*/ 896990731 h 36"/>
              <a:gd name="T18" fmla="*/ 1779493747 w 74"/>
              <a:gd name="T19" fmla="*/ 1016587991 h 36"/>
              <a:gd name="T20" fmla="*/ 1628686458 w 74"/>
              <a:gd name="T21" fmla="*/ 986688676 h 36"/>
              <a:gd name="T22" fmla="*/ 1508046119 w 74"/>
              <a:gd name="T23" fmla="*/ 926890046 h 36"/>
              <a:gd name="T24" fmla="*/ 1447723203 w 74"/>
              <a:gd name="T25" fmla="*/ 867091416 h 36"/>
              <a:gd name="T26" fmla="*/ 1206436689 w 74"/>
              <a:gd name="T27" fmla="*/ 986688676 h 36"/>
              <a:gd name="T28" fmla="*/ 1025467942 w 74"/>
              <a:gd name="T29" fmla="*/ 1046487307 h 36"/>
              <a:gd name="T30" fmla="*/ 754020313 w 74"/>
              <a:gd name="T31" fmla="*/ 1076386622 h 36"/>
              <a:gd name="T32" fmla="*/ 512733971 w 74"/>
              <a:gd name="T33" fmla="*/ 986688676 h 36"/>
              <a:gd name="T34" fmla="*/ 331770630 w 74"/>
              <a:gd name="T35" fmla="*/ 926890046 h 36"/>
              <a:gd name="T36" fmla="*/ 180963341 w 74"/>
              <a:gd name="T37" fmla="*/ 867091416 h 36"/>
              <a:gd name="T38" fmla="*/ 211124799 w 74"/>
              <a:gd name="T39" fmla="*/ 717589372 h 36"/>
              <a:gd name="T40" fmla="*/ 482572513 w 74"/>
              <a:gd name="T41" fmla="*/ 687689886 h 36"/>
              <a:gd name="T42" fmla="*/ 754020313 w 74"/>
              <a:gd name="T43" fmla="*/ 717589372 h 36"/>
              <a:gd name="T44" fmla="*/ 874666145 w 74"/>
              <a:gd name="T45" fmla="*/ 657790571 h 36"/>
              <a:gd name="T46" fmla="*/ 542895429 w 74"/>
              <a:gd name="T47" fmla="*/ 597991941 h 36"/>
              <a:gd name="T48" fmla="*/ 241286257 w 74"/>
              <a:gd name="T49" fmla="*/ 597991941 h 36"/>
              <a:gd name="T50" fmla="*/ 90484416 w 74"/>
              <a:gd name="T51" fmla="*/ 538193311 h 36"/>
              <a:gd name="T52" fmla="*/ 331770630 w 74"/>
              <a:gd name="T53" fmla="*/ 478394681 h 36"/>
              <a:gd name="T54" fmla="*/ 482572513 w 74"/>
              <a:gd name="T55" fmla="*/ 418596050 h 36"/>
              <a:gd name="T56" fmla="*/ 211124799 w 74"/>
              <a:gd name="T57" fmla="*/ 478394681 h 36"/>
              <a:gd name="T58" fmla="*/ 120645874 w 74"/>
              <a:gd name="T59" fmla="*/ 478394681 h 36"/>
              <a:gd name="T60" fmla="*/ 60322937 w 74"/>
              <a:gd name="T61" fmla="*/ 388696735 h 36"/>
              <a:gd name="T62" fmla="*/ 120645874 w 74"/>
              <a:gd name="T63" fmla="*/ 298998705 h 36"/>
              <a:gd name="T64" fmla="*/ 150801840 w 74"/>
              <a:gd name="T65" fmla="*/ 209295291 h 36"/>
              <a:gd name="T66" fmla="*/ 452411055 w 74"/>
              <a:gd name="T67" fmla="*/ 59798652 h 36"/>
              <a:gd name="T68" fmla="*/ 723858856 w 74"/>
              <a:gd name="T69" fmla="*/ 0 h 36"/>
              <a:gd name="T70" fmla="*/ 754020313 w 74"/>
              <a:gd name="T71" fmla="*/ 119597303 h 36"/>
              <a:gd name="T72" fmla="*/ 663541260 w 74"/>
              <a:gd name="T73" fmla="*/ 179395976 h 36"/>
              <a:gd name="T74" fmla="*/ 814343229 w 74"/>
              <a:gd name="T75" fmla="*/ 149496618 h 36"/>
              <a:gd name="T76" fmla="*/ 1085790858 w 74"/>
              <a:gd name="T77" fmla="*/ 119597303 h 36"/>
              <a:gd name="T78" fmla="*/ 965150518 w 74"/>
              <a:gd name="T79" fmla="*/ 239194606 h 36"/>
              <a:gd name="T80" fmla="*/ 1085790858 w 74"/>
              <a:gd name="T81" fmla="*/ 239194606 h 36"/>
              <a:gd name="T82" fmla="*/ 1206436689 w 74"/>
              <a:gd name="T83" fmla="*/ 179395976 h 36"/>
              <a:gd name="T84" fmla="*/ 1266754113 w 74"/>
              <a:gd name="T85" fmla="*/ 89697988 h 36"/>
              <a:gd name="T86" fmla="*/ 1357238486 w 74"/>
              <a:gd name="T87" fmla="*/ 298998705 h 36"/>
              <a:gd name="T88" fmla="*/ 1538202085 w 74"/>
              <a:gd name="T89" fmla="*/ 358797420 h 36"/>
              <a:gd name="T90" fmla="*/ 1508046119 w 74"/>
              <a:gd name="T91" fmla="*/ 119597303 h 36"/>
              <a:gd name="T92" fmla="*/ 1628686458 w 74"/>
              <a:gd name="T93" fmla="*/ 29899326 h 36"/>
              <a:gd name="T94" fmla="*/ 1839811171 w 74"/>
              <a:gd name="T95" fmla="*/ 119597303 h 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4"/>
              <a:gd name="T145" fmla="*/ 0 h 36"/>
              <a:gd name="T146" fmla="*/ 74 w 74"/>
              <a:gd name="T147" fmla="*/ 36 h 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4" h="36">
                <a:moveTo>
                  <a:pt x="61" y="4"/>
                </a:moveTo>
                <a:cubicBezTo>
                  <a:pt x="61" y="4"/>
                  <a:pt x="61" y="5"/>
                  <a:pt x="61" y="6"/>
                </a:cubicBezTo>
                <a:cubicBezTo>
                  <a:pt x="61" y="8"/>
                  <a:pt x="60" y="9"/>
                  <a:pt x="60" y="10"/>
                </a:cubicBezTo>
                <a:cubicBezTo>
                  <a:pt x="60" y="11"/>
                  <a:pt x="61" y="12"/>
                  <a:pt x="62" y="12"/>
                </a:cubicBezTo>
                <a:cubicBezTo>
                  <a:pt x="62" y="13"/>
                  <a:pt x="62" y="13"/>
                  <a:pt x="62" y="14"/>
                </a:cubicBezTo>
                <a:cubicBezTo>
                  <a:pt x="62" y="15"/>
                  <a:pt x="60" y="16"/>
                  <a:pt x="60" y="17"/>
                </a:cubicBezTo>
                <a:cubicBezTo>
                  <a:pt x="60" y="18"/>
                  <a:pt x="61" y="19"/>
                  <a:pt x="62" y="20"/>
                </a:cubicBezTo>
                <a:cubicBezTo>
                  <a:pt x="63" y="20"/>
                  <a:pt x="64" y="21"/>
                  <a:pt x="65" y="21"/>
                </a:cubicBezTo>
                <a:cubicBezTo>
                  <a:pt x="66" y="21"/>
                  <a:pt x="67" y="21"/>
                  <a:pt x="67" y="21"/>
                </a:cubicBezTo>
                <a:cubicBezTo>
                  <a:pt x="68" y="21"/>
                  <a:pt x="69" y="22"/>
                  <a:pt x="70" y="23"/>
                </a:cubicBezTo>
                <a:cubicBezTo>
                  <a:pt x="70" y="23"/>
                  <a:pt x="70" y="24"/>
                  <a:pt x="71" y="24"/>
                </a:cubicBezTo>
                <a:cubicBezTo>
                  <a:pt x="72" y="24"/>
                  <a:pt x="73" y="24"/>
                  <a:pt x="73" y="24"/>
                </a:cubicBezTo>
                <a:cubicBezTo>
                  <a:pt x="74" y="24"/>
                  <a:pt x="73" y="25"/>
                  <a:pt x="73" y="26"/>
                </a:cubicBezTo>
                <a:cubicBezTo>
                  <a:pt x="73" y="27"/>
                  <a:pt x="72" y="28"/>
                  <a:pt x="72" y="28"/>
                </a:cubicBezTo>
                <a:cubicBezTo>
                  <a:pt x="71" y="28"/>
                  <a:pt x="70" y="27"/>
                  <a:pt x="70" y="27"/>
                </a:cubicBezTo>
                <a:cubicBezTo>
                  <a:pt x="69" y="27"/>
                  <a:pt x="69" y="28"/>
                  <a:pt x="69" y="28"/>
                </a:cubicBezTo>
                <a:cubicBezTo>
                  <a:pt x="68" y="27"/>
                  <a:pt x="68" y="27"/>
                  <a:pt x="67" y="27"/>
                </a:cubicBezTo>
                <a:cubicBezTo>
                  <a:pt x="66" y="26"/>
                  <a:pt x="65" y="26"/>
                  <a:pt x="64" y="27"/>
                </a:cubicBezTo>
                <a:cubicBezTo>
                  <a:pt x="64" y="27"/>
                  <a:pt x="65" y="28"/>
                  <a:pt x="64" y="28"/>
                </a:cubicBezTo>
                <a:cubicBezTo>
                  <a:pt x="64" y="29"/>
                  <a:pt x="63" y="28"/>
                  <a:pt x="62" y="28"/>
                </a:cubicBezTo>
                <a:cubicBezTo>
                  <a:pt x="62" y="28"/>
                  <a:pt x="61" y="27"/>
                  <a:pt x="61" y="28"/>
                </a:cubicBezTo>
                <a:cubicBezTo>
                  <a:pt x="61" y="28"/>
                  <a:pt x="62" y="28"/>
                  <a:pt x="62" y="29"/>
                </a:cubicBezTo>
                <a:cubicBezTo>
                  <a:pt x="62" y="30"/>
                  <a:pt x="61" y="31"/>
                  <a:pt x="62" y="31"/>
                </a:cubicBezTo>
                <a:cubicBezTo>
                  <a:pt x="62" y="32"/>
                  <a:pt x="62" y="31"/>
                  <a:pt x="63" y="31"/>
                </a:cubicBezTo>
                <a:cubicBezTo>
                  <a:pt x="64" y="30"/>
                  <a:pt x="64" y="30"/>
                  <a:pt x="64" y="30"/>
                </a:cubicBezTo>
                <a:cubicBezTo>
                  <a:pt x="65" y="29"/>
                  <a:pt x="65" y="29"/>
                  <a:pt x="66" y="29"/>
                </a:cubicBezTo>
                <a:cubicBezTo>
                  <a:pt x="67" y="30"/>
                  <a:pt x="67" y="30"/>
                  <a:pt x="67" y="30"/>
                </a:cubicBezTo>
                <a:cubicBezTo>
                  <a:pt x="67" y="31"/>
                  <a:pt x="67" y="32"/>
                  <a:pt x="67" y="33"/>
                </a:cubicBezTo>
                <a:cubicBezTo>
                  <a:pt x="66" y="33"/>
                  <a:pt x="64" y="34"/>
                  <a:pt x="64" y="34"/>
                </a:cubicBezTo>
                <a:cubicBezTo>
                  <a:pt x="62" y="34"/>
                  <a:pt x="61" y="34"/>
                  <a:pt x="59" y="34"/>
                </a:cubicBezTo>
                <a:cubicBezTo>
                  <a:pt x="58" y="34"/>
                  <a:pt x="57" y="34"/>
                  <a:pt x="56" y="33"/>
                </a:cubicBezTo>
                <a:cubicBezTo>
                  <a:pt x="56" y="33"/>
                  <a:pt x="55" y="33"/>
                  <a:pt x="55" y="33"/>
                </a:cubicBezTo>
                <a:cubicBezTo>
                  <a:pt x="54" y="33"/>
                  <a:pt x="54" y="34"/>
                  <a:pt x="54" y="33"/>
                </a:cubicBezTo>
                <a:cubicBezTo>
                  <a:pt x="53" y="33"/>
                  <a:pt x="54" y="32"/>
                  <a:pt x="54" y="32"/>
                </a:cubicBezTo>
                <a:cubicBezTo>
                  <a:pt x="53" y="31"/>
                  <a:pt x="53" y="32"/>
                  <a:pt x="52" y="31"/>
                </a:cubicBezTo>
                <a:cubicBezTo>
                  <a:pt x="51" y="31"/>
                  <a:pt x="50" y="32"/>
                  <a:pt x="50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9"/>
                  <a:pt x="48" y="29"/>
                  <a:pt x="48" y="29"/>
                </a:cubicBezTo>
                <a:cubicBezTo>
                  <a:pt x="47" y="30"/>
                  <a:pt x="47" y="30"/>
                  <a:pt x="46" y="31"/>
                </a:cubicBezTo>
                <a:cubicBezTo>
                  <a:pt x="45" y="31"/>
                  <a:pt x="44" y="32"/>
                  <a:pt x="43" y="33"/>
                </a:cubicBezTo>
                <a:cubicBezTo>
                  <a:pt x="42" y="33"/>
                  <a:pt x="41" y="33"/>
                  <a:pt x="40" y="33"/>
                </a:cubicBezTo>
                <a:cubicBezTo>
                  <a:pt x="40" y="33"/>
                  <a:pt x="39" y="33"/>
                  <a:pt x="38" y="33"/>
                </a:cubicBezTo>
                <a:cubicBezTo>
                  <a:pt x="37" y="33"/>
                  <a:pt x="37" y="34"/>
                  <a:pt x="36" y="34"/>
                </a:cubicBezTo>
                <a:cubicBezTo>
                  <a:pt x="35" y="35"/>
                  <a:pt x="34" y="35"/>
                  <a:pt x="34" y="35"/>
                </a:cubicBezTo>
                <a:cubicBezTo>
                  <a:pt x="33" y="35"/>
                  <a:pt x="33" y="36"/>
                  <a:pt x="31" y="36"/>
                </a:cubicBezTo>
                <a:cubicBezTo>
                  <a:pt x="30" y="36"/>
                  <a:pt x="29" y="35"/>
                  <a:pt x="28" y="36"/>
                </a:cubicBezTo>
                <a:cubicBezTo>
                  <a:pt x="27" y="36"/>
                  <a:pt x="26" y="36"/>
                  <a:pt x="25" y="36"/>
                </a:cubicBezTo>
                <a:cubicBezTo>
                  <a:pt x="23" y="36"/>
                  <a:pt x="22" y="36"/>
                  <a:pt x="20" y="36"/>
                </a:cubicBezTo>
                <a:cubicBezTo>
                  <a:pt x="19" y="36"/>
                  <a:pt x="18" y="35"/>
                  <a:pt x="17" y="35"/>
                </a:cubicBezTo>
                <a:cubicBezTo>
                  <a:pt x="17" y="34"/>
                  <a:pt x="17" y="34"/>
                  <a:pt x="17" y="33"/>
                </a:cubicBezTo>
                <a:cubicBezTo>
                  <a:pt x="17" y="33"/>
                  <a:pt x="17" y="32"/>
                  <a:pt x="17" y="31"/>
                </a:cubicBezTo>
                <a:cubicBezTo>
                  <a:pt x="17" y="31"/>
                  <a:pt x="16" y="31"/>
                  <a:pt x="15" y="31"/>
                </a:cubicBezTo>
                <a:cubicBezTo>
                  <a:pt x="14" y="31"/>
                  <a:pt x="12" y="31"/>
                  <a:pt x="11" y="31"/>
                </a:cubicBezTo>
                <a:cubicBezTo>
                  <a:pt x="10" y="31"/>
                  <a:pt x="9" y="30"/>
                  <a:pt x="8" y="30"/>
                </a:cubicBezTo>
                <a:cubicBezTo>
                  <a:pt x="7" y="30"/>
                  <a:pt x="6" y="30"/>
                  <a:pt x="6" y="30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8"/>
                  <a:pt x="4" y="27"/>
                  <a:pt x="4" y="27"/>
                </a:cubicBezTo>
                <a:cubicBezTo>
                  <a:pt x="4" y="26"/>
                  <a:pt x="3" y="26"/>
                  <a:pt x="4" y="25"/>
                </a:cubicBezTo>
                <a:cubicBezTo>
                  <a:pt x="4" y="25"/>
                  <a:pt x="6" y="25"/>
                  <a:pt x="7" y="24"/>
                </a:cubicBezTo>
                <a:cubicBezTo>
                  <a:pt x="8" y="24"/>
                  <a:pt x="9" y="24"/>
                  <a:pt x="10" y="24"/>
                </a:cubicBezTo>
                <a:cubicBezTo>
                  <a:pt x="12" y="24"/>
                  <a:pt x="13" y="24"/>
                  <a:pt x="14" y="24"/>
                </a:cubicBezTo>
                <a:cubicBezTo>
                  <a:pt x="15" y="23"/>
                  <a:pt x="15" y="23"/>
                  <a:pt x="16" y="23"/>
                </a:cubicBezTo>
                <a:cubicBezTo>
                  <a:pt x="18" y="23"/>
                  <a:pt x="19" y="23"/>
                  <a:pt x="20" y="23"/>
                </a:cubicBezTo>
                <a:cubicBezTo>
                  <a:pt x="21" y="23"/>
                  <a:pt x="22" y="23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26" y="24"/>
                  <a:pt x="26" y="23"/>
                  <a:pt x="26" y="23"/>
                </a:cubicBezTo>
                <a:cubicBezTo>
                  <a:pt x="27" y="23"/>
                  <a:pt x="28" y="23"/>
                  <a:pt x="29" y="23"/>
                </a:cubicBezTo>
                <a:cubicBezTo>
                  <a:pt x="29" y="23"/>
                  <a:pt x="29" y="23"/>
                  <a:pt x="29" y="22"/>
                </a:cubicBezTo>
                <a:cubicBezTo>
                  <a:pt x="28" y="22"/>
                  <a:pt x="26" y="22"/>
                  <a:pt x="25" y="21"/>
                </a:cubicBezTo>
                <a:cubicBezTo>
                  <a:pt x="23" y="21"/>
                  <a:pt x="22" y="21"/>
                  <a:pt x="20" y="20"/>
                </a:cubicBezTo>
                <a:cubicBezTo>
                  <a:pt x="20" y="20"/>
                  <a:pt x="19" y="20"/>
                  <a:pt x="18" y="20"/>
                </a:cubicBezTo>
                <a:cubicBezTo>
                  <a:pt x="17" y="20"/>
                  <a:pt x="17" y="21"/>
                  <a:pt x="15" y="21"/>
                </a:cubicBezTo>
                <a:cubicBezTo>
                  <a:pt x="14" y="21"/>
                  <a:pt x="13" y="21"/>
                  <a:pt x="11" y="21"/>
                </a:cubicBezTo>
                <a:cubicBezTo>
                  <a:pt x="10" y="21"/>
                  <a:pt x="9" y="20"/>
                  <a:pt x="8" y="20"/>
                </a:cubicBezTo>
                <a:cubicBezTo>
                  <a:pt x="6" y="20"/>
                  <a:pt x="6" y="20"/>
                  <a:pt x="5" y="20"/>
                </a:cubicBezTo>
                <a:cubicBezTo>
                  <a:pt x="4" y="20"/>
                  <a:pt x="3" y="20"/>
                  <a:pt x="3" y="19"/>
                </a:cubicBezTo>
                <a:cubicBezTo>
                  <a:pt x="3" y="19"/>
                  <a:pt x="3" y="18"/>
                  <a:pt x="3" y="18"/>
                </a:cubicBezTo>
                <a:cubicBezTo>
                  <a:pt x="4" y="17"/>
                  <a:pt x="5" y="17"/>
                  <a:pt x="6" y="17"/>
                </a:cubicBezTo>
                <a:cubicBezTo>
                  <a:pt x="7" y="16"/>
                  <a:pt x="8" y="16"/>
                  <a:pt x="9" y="16"/>
                </a:cubicBezTo>
                <a:cubicBezTo>
                  <a:pt x="10" y="16"/>
                  <a:pt x="11" y="16"/>
                  <a:pt x="11" y="16"/>
                </a:cubicBezTo>
                <a:cubicBezTo>
                  <a:pt x="12" y="16"/>
                  <a:pt x="12" y="15"/>
                  <a:pt x="13" y="15"/>
                </a:cubicBezTo>
                <a:cubicBezTo>
                  <a:pt x="14" y="15"/>
                  <a:pt x="15" y="15"/>
                  <a:pt x="15" y="15"/>
                </a:cubicBezTo>
                <a:cubicBezTo>
                  <a:pt x="16" y="15"/>
                  <a:pt x="17" y="14"/>
                  <a:pt x="16" y="14"/>
                </a:cubicBezTo>
                <a:cubicBezTo>
                  <a:pt x="15" y="14"/>
                  <a:pt x="15" y="14"/>
                  <a:pt x="14" y="14"/>
                </a:cubicBezTo>
                <a:cubicBezTo>
                  <a:pt x="13" y="14"/>
                  <a:pt x="12" y="14"/>
                  <a:pt x="11" y="14"/>
                </a:cubicBezTo>
                <a:cubicBezTo>
                  <a:pt x="9" y="15"/>
                  <a:pt x="8" y="16"/>
                  <a:pt x="7" y="16"/>
                </a:cubicBezTo>
                <a:cubicBezTo>
                  <a:pt x="7" y="16"/>
                  <a:pt x="7" y="15"/>
                  <a:pt x="6" y="15"/>
                </a:cubicBezTo>
                <a:cubicBezTo>
                  <a:pt x="6" y="15"/>
                  <a:pt x="6" y="16"/>
                  <a:pt x="5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5" y="15"/>
                  <a:pt x="5" y="14"/>
                </a:cubicBezTo>
                <a:cubicBezTo>
                  <a:pt x="6" y="14"/>
                  <a:pt x="5" y="13"/>
                  <a:pt x="4" y="13"/>
                </a:cubicBezTo>
                <a:cubicBezTo>
                  <a:pt x="4" y="13"/>
                  <a:pt x="3" y="13"/>
                  <a:pt x="2" y="13"/>
                </a:cubicBezTo>
                <a:cubicBezTo>
                  <a:pt x="1" y="13"/>
                  <a:pt x="1" y="14"/>
                  <a:pt x="1" y="13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11"/>
                  <a:pt x="3" y="11"/>
                  <a:pt x="4" y="10"/>
                </a:cubicBezTo>
                <a:cubicBezTo>
                  <a:pt x="5" y="10"/>
                  <a:pt x="6" y="9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5" y="7"/>
                  <a:pt x="5" y="7"/>
                </a:cubicBezTo>
                <a:cubicBezTo>
                  <a:pt x="6" y="6"/>
                  <a:pt x="7" y="5"/>
                  <a:pt x="8" y="5"/>
                </a:cubicBezTo>
                <a:cubicBezTo>
                  <a:pt x="8" y="4"/>
                  <a:pt x="9" y="4"/>
                  <a:pt x="10" y="4"/>
                </a:cubicBezTo>
                <a:cubicBezTo>
                  <a:pt x="11" y="3"/>
                  <a:pt x="13" y="3"/>
                  <a:pt x="15" y="2"/>
                </a:cubicBezTo>
                <a:cubicBezTo>
                  <a:pt x="16" y="2"/>
                  <a:pt x="17" y="2"/>
                  <a:pt x="18" y="1"/>
                </a:cubicBezTo>
                <a:cubicBezTo>
                  <a:pt x="19" y="1"/>
                  <a:pt x="20" y="0"/>
                  <a:pt x="21" y="0"/>
                </a:cubicBezTo>
                <a:cubicBezTo>
                  <a:pt x="22" y="0"/>
                  <a:pt x="23" y="0"/>
                  <a:pt x="24" y="0"/>
                </a:cubicBezTo>
                <a:cubicBezTo>
                  <a:pt x="25" y="0"/>
                  <a:pt x="25" y="0"/>
                  <a:pt x="26" y="1"/>
                </a:cubicBezTo>
                <a:cubicBezTo>
                  <a:pt x="26" y="1"/>
                  <a:pt x="25" y="2"/>
                  <a:pt x="25" y="3"/>
                </a:cubicBezTo>
                <a:cubicBezTo>
                  <a:pt x="25" y="3"/>
                  <a:pt x="25" y="4"/>
                  <a:pt x="25" y="4"/>
                </a:cubicBezTo>
                <a:cubicBezTo>
                  <a:pt x="25" y="4"/>
                  <a:pt x="24" y="4"/>
                  <a:pt x="23" y="4"/>
                </a:cubicBezTo>
                <a:cubicBezTo>
                  <a:pt x="23" y="5"/>
                  <a:pt x="22" y="5"/>
                  <a:pt x="21" y="6"/>
                </a:cubicBezTo>
                <a:cubicBezTo>
                  <a:pt x="21" y="6"/>
                  <a:pt x="22" y="6"/>
                  <a:pt x="22" y="6"/>
                </a:cubicBezTo>
                <a:cubicBezTo>
                  <a:pt x="23" y="6"/>
                  <a:pt x="24" y="5"/>
                  <a:pt x="25" y="5"/>
                </a:cubicBezTo>
                <a:cubicBezTo>
                  <a:pt x="25" y="5"/>
                  <a:pt x="26" y="6"/>
                  <a:pt x="27" y="6"/>
                </a:cubicBezTo>
                <a:cubicBezTo>
                  <a:pt x="28" y="6"/>
                  <a:pt x="27" y="5"/>
                  <a:pt x="27" y="5"/>
                </a:cubicBezTo>
                <a:cubicBezTo>
                  <a:pt x="28" y="4"/>
                  <a:pt x="28" y="3"/>
                  <a:pt x="29" y="2"/>
                </a:cubicBezTo>
                <a:cubicBezTo>
                  <a:pt x="30" y="2"/>
                  <a:pt x="31" y="3"/>
                  <a:pt x="33" y="3"/>
                </a:cubicBezTo>
                <a:cubicBezTo>
                  <a:pt x="34" y="4"/>
                  <a:pt x="35" y="4"/>
                  <a:pt x="36" y="4"/>
                </a:cubicBezTo>
                <a:cubicBezTo>
                  <a:pt x="36" y="5"/>
                  <a:pt x="36" y="5"/>
                  <a:pt x="36" y="6"/>
                </a:cubicBezTo>
                <a:cubicBezTo>
                  <a:pt x="34" y="7"/>
                  <a:pt x="33" y="7"/>
                  <a:pt x="31" y="8"/>
                </a:cubicBezTo>
                <a:cubicBezTo>
                  <a:pt x="31" y="8"/>
                  <a:pt x="32" y="8"/>
                  <a:pt x="32" y="8"/>
                </a:cubicBezTo>
                <a:cubicBezTo>
                  <a:pt x="33" y="8"/>
                  <a:pt x="33" y="9"/>
                  <a:pt x="34" y="9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8"/>
                  <a:pt x="35" y="8"/>
                  <a:pt x="36" y="8"/>
                </a:cubicBezTo>
                <a:cubicBezTo>
                  <a:pt x="36" y="8"/>
                  <a:pt x="36" y="7"/>
                  <a:pt x="37" y="7"/>
                </a:cubicBezTo>
                <a:cubicBezTo>
                  <a:pt x="37" y="6"/>
                  <a:pt x="38" y="6"/>
                  <a:pt x="39" y="6"/>
                </a:cubicBezTo>
                <a:cubicBezTo>
                  <a:pt x="39" y="6"/>
                  <a:pt x="40" y="7"/>
                  <a:pt x="40" y="6"/>
                </a:cubicBezTo>
                <a:cubicBezTo>
                  <a:pt x="41" y="6"/>
                  <a:pt x="41" y="5"/>
                  <a:pt x="41" y="5"/>
                </a:cubicBezTo>
                <a:cubicBezTo>
                  <a:pt x="41" y="4"/>
                  <a:pt x="40" y="4"/>
                  <a:pt x="40" y="3"/>
                </a:cubicBezTo>
                <a:cubicBezTo>
                  <a:pt x="40" y="3"/>
                  <a:pt x="41" y="3"/>
                  <a:pt x="42" y="3"/>
                </a:cubicBezTo>
                <a:cubicBezTo>
                  <a:pt x="43" y="3"/>
                  <a:pt x="44" y="3"/>
                  <a:pt x="45" y="4"/>
                </a:cubicBezTo>
                <a:cubicBezTo>
                  <a:pt x="45" y="5"/>
                  <a:pt x="47" y="6"/>
                  <a:pt x="47" y="7"/>
                </a:cubicBezTo>
                <a:cubicBezTo>
                  <a:pt x="47" y="8"/>
                  <a:pt x="45" y="9"/>
                  <a:pt x="45" y="10"/>
                </a:cubicBezTo>
                <a:cubicBezTo>
                  <a:pt x="45" y="11"/>
                  <a:pt x="46" y="12"/>
                  <a:pt x="47" y="12"/>
                </a:cubicBezTo>
                <a:cubicBezTo>
                  <a:pt x="47" y="13"/>
                  <a:pt x="48" y="13"/>
                  <a:pt x="48" y="13"/>
                </a:cubicBezTo>
                <a:cubicBezTo>
                  <a:pt x="49" y="13"/>
                  <a:pt x="50" y="12"/>
                  <a:pt x="51" y="12"/>
                </a:cubicBezTo>
                <a:cubicBezTo>
                  <a:pt x="51" y="11"/>
                  <a:pt x="51" y="11"/>
                  <a:pt x="50" y="10"/>
                </a:cubicBezTo>
                <a:cubicBezTo>
                  <a:pt x="50" y="10"/>
                  <a:pt x="49" y="10"/>
                  <a:pt x="49" y="9"/>
                </a:cubicBezTo>
                <a:cubicBezTo>
                  <a:pt x="49" y="7"/>
                  <a:pt x="50" y="5"/>
                  <a:pt x="50" y="4"/>
                </a:cubicBezTo>
                <a:cubicBezTo>
                  <a:pt x="50" y="3"/>
                  <a:pt x="50" y="1"/>
                  <a:pt x="50" y="0"/>
                </a:cubicBezTo>
                <a:cubicBezTo>
                  <a:pt x="51" y="0"/>
                  <a:pt x="51" y="0"/>
                  <a:pt x="52" y="0"/>
                </a:cubicBezTo>
                <a:cubicBezTo>
                  <a:pt x="53" y="0"/>
                  <a:pt x="53" y="1"/>
                  <a:pt x="54" y="1"/>
                </a:cubicBezTo>
                <a:cubicBezTo>
                  <a:pt x="55" y="1"/>
                  <a:pt x="54" y="0"/>
                  <a:pt x="55" y="0"/>
                </a:cubicBezTo>
                <a:cubicBezTo>
                  <a:pt x="56" y="1"/>
                  <a:pt x="57" y="2"/>
                  <a:pt x="58" y="2"/>
                </a:cubicBezTo>
                <a:cubicBezTo>
                  <a:pt x="59" y="3"/>
                  <a:pt x="60" y="3"/>
                  <a:pt x="61" y="4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3" name="Freeform 1300"/>
          <p:cNvSpPr>
            <a:spLocks/>
          </p:cNvSpPr>
          <p:nvPr/>
        </p:nvSpPr>
        <p:spPr bwMode="auto">
          <a:xfrm>
            <a:off x="2581275" y="2190750"/>
            <a:ext cx="269875" cy="131763"/>
          </a:xfrm>
          <a:custGeom>
            <a:avLst/>
            <a:gdLst>
              <a:gd name="T0" fmla="*/ 1486378095 w 49"/>
              <a:gd name="T1" fmla="*/ 210991013 h 24"/>
              <a:gd name="T2" fmla="*/ 1456041952 w 49"/>
              <a:gd name="T3" fmla="*/ 150709416 h 24"/>
              <a:gd name="T4" fmla="*/ 1365038684 w 49"/>
              <a:gd name="T5" fmla="*/ 120568640 h 24"/>
              <a:gd name="T6" fmla="*/ 1274035761 w 49"/>
              <a:gd name="T7" fmla="*/ 60281575 h 24"/>
              <a:gd name="T8" fmla="*/ 1183032838 w 49"/>
              <a:gd name="T9" fmla="*/ 60281575 h 24"/>
              <a:gd name="T10" fmla="*/ 1122366058 w 49"/>
              <a:gd name="T11" fmla="*/ 60281575 h 24"/>
              <a:gd name="T12" fmla="*/ 1061699279 w 49"/>
              <a:gd name="T13" fmla="*/ 120568640 h 24"/>
              <a:gd name="T14" fmla="*/ 1031363135 w 49"/>
              <a:gd name="T15" fmla="*/ 90422373 h 24"/>
              <a:gd name="T16" fmla="*/ 1031363135 w 49"/>
              <a:gd name="T17" fmla="*/ 60281575 h 24"/>
              <a:gd name="T18" fmla="*/ 1001032499 w 49"/>
              <a:gd name="T19" fmla="*/ 60281575 h 24"/>
              <a:gd name="T20" fmla="*/ 970696356 w 49"/>
              <a:gd name="T21" fmla="*/ 90422373 h 24"/>
              <a:gd name="T22" fmla="*/ 940360212 w 49"/>
              <a:gd name="T23" fmla="*/ 60281575 h 24"/>
              <a:gd name="T24" fmla="*/ 849357289 w 49"/>
              <a:gd name="T25" fmla="*/ 30140787 h 24"/>
              <a:gd name="T26" fmla="*/ 758354366 w 49"/>
              <a:gd name="T27" fmla="*/ 0 h 24"/>
              <a:gd name="T28" fmla="*/ 667351270 w 49"/>
              <a:gd name="T29" fmla="*/ 30140787 h 24"/>
              <a:gd name="T30" fmla="*/ 515681568 w 49"/>
              <a:gd name="T31" fmla="*/ 30140787 h 24"/>
              <a:gd name="T32" fmla="*/ 364011865 w 49"/>
              <a:gd name="T33" fmla="*/ 30140787 h 24"/>
              <a:gd name="T34" fmla="*/ 333675635 w 49"/>
              <a:gd name="T35" fmla="*/ 30140787 h 24"/>
              <a:gd name="T36" fmla="*/ 364011865 w 49"/>
              <a:gd name="T37" fmla="*/ 120568640 h 24"/>
              <a:gd name="T38" fmla="*/ 364011865 w 49"/>
              <a:gd name="T39" fmla="*/ 150709416 h 24"/>
              <a:gd name="T40" fmla="*/ 364011865 w 49"/>
              <a:gd name="T41" fmla="*/ 180850236 h 24"/>
              <a:gd name="T42" fmla="*/ 333675635 w 49"/>
              <a:gd name="T43" fmla="*/ 210991013 h 24"/>
              <a:gd name="T44" fmla="*/ 242672712 w 49"/>
              <a:gd name="T45" fmla="*/ 271272566 h 24"/>
              <a:gd name="T46" fmla="*/ 212342076 w 49"/>
              <a:gd name="T47" fmla="*/ 271272566 h 24"/>
              <a:gd name="T48" fmla="*/ 242672712 w 49"/>
              <a:gd name="T49" fmla="*/ 301413343 h 24"/>
              <a:gd name="T50" fmla="*/ 212342076 w 49"/>
              <a:gd name="T51" fmla="*/ 331554119 h 24"/>
              <a:gd name="T52" fmla="*/ 182005932 w 49"/>
              <a:gd name="T53" fmla="*/ 331554119 h 24"/>
              <a:gd name="T54" fmla="*/ 151669746 w 49"/>
              <a:gd name="T55" fmla="*/ 391841249 h 24"/>
              <a:gd name="T56" fmla="*/ 121339110 w 49"/>
              <a:gd name="T57" fmla="*/ 391841249 h 24"/>
              <a:gd name="T58" fmla="*/ 60666801 w 49"/>
              <a:gd name="T59" fmla="*/ 482263579 h 24"/>
              <a:gd name="T60" fmla="*/ 30336154 w 49"/>
              <a:gd name="T61" fmla="*/ 512404355 h 24"/>
              <a:gd name="T62" fmla="*/ 0 w 49"/>
              <a:gd name="T63" fmla="*/ 542545132 h 24"/>
              <a:gd name="T64" fmla="*/ 30336154 w 49"/>
              <a:gd name="T65" fmla="*/ 542545132 h 24"/>
              <a:gd name="T66" fmla="*/ 121339110 w 49"/>
              <a:gd name="T67" fmla="*/ 542545132 h 24"/>
              <a:gd name="T68" fmla="*/ 151669746 w 49"/>
              <a:gd name="T69" fmla="*/ 542545132 h 24"/>
              <a:gd name="T70" fmla="*/ 212342076 w 49"/>
              <a:gd name="T71" fmla="*/ 572685909 h 24"/>
              <a:gd name="T72" fmla="*/ 242672712 w 49"/>
              <a:gd name="T73" fmla="*/ 632972952 h 24"/>
              <a:gd name="T74" fmla="*/ 273008856 w 49"/>
              <a:gd name="T75" fmla="*/ 693254505 h 24"/>
              <a:gd name="T76" fmla="*/ 333675635 w 49"/>
              <a:gd name="T77" fmla="*/ 723395454 h 24"/>
              <a:gd name="T78" fmla="*/ 364011865 w 49"/>
              <a:gd name="T79" fmla="*/ 693254505 h 24"/>
              <a:gd name="T80" fmla="*/ 455014788 w 49"/>
              <a:gd name="T81" fmla="*/ 663113729 h 24"/>
              <a:gd name="T82" fmla="*/ 485345424 w 49"/>
              <a:gd name="T83" fmla="*/ 632972952 h 24"/>
              <a:gd name="T84" fmla="*/ 515681568 w 49"/>
              <a:gd name="T85" fmla="*/ 663113729 h 24"/>
              <a:gd name="T86" fmla="*/ 576348347 w 49"/>
              <a:gd name="T87" fmla="*/ 663113729 h 24"/>
              <a:gd name="T88" fmla="*/ 637020634 w 49"/>
              <a:gd name="T89" fmla="*/ 632972952 h 24"/>
              <a:gd name="T90" fmla="*/ 667351270 w 49"/>
              <a:gd name="T91" fmla="*/ 542545132 h 24"/>
              <a:gd name="T92" fmla="*/ 667351270 w 49"/>
              <a:gd name="T93" fmla="*/ 512404355 h 24"/>
              <a:gd name="T94" fmla="*/ 758354366 w 49"/>
              <a:gd name="T95" fmla="*/ 482263579 h 24"/>
              <a:gd name="T96" fmla="*/ 849357289 w 49"/>
              <a:gd name="T97" fmla="*/ 452122802 h 24"/>
              <a:gd name="T98" fmla="*/ 910029576 w 49"/>
              <a:gd name="T99" fmla="*/ 421982025 h 24"/>
              <a:gd name="T100" fmla="*/ 910029576 w 49"/>
              <a:gd name="T101" fmla="*/ 391841249 h 24"/>
              <a:gd name="T102" fmla="*/ 1061699279 w 49"/>
              <a:gd name="T103" fmla="*/ 331554119 h 24"/>
              <a:gd name="T104" fmla="*/ 1183032838 w 49"/>
              <a:gd name="T105" fmla="*/ 301413343 h 24"/>
              <a:gd name="T106" fmla="*/ 1274035761 w 49"/>
              <a:gd name="T107" fmla="*/ 241131789 h 24"/>
              <a:gd name="T108" fmla="*/ 1334708048 w 49"/>
              <a:gd name="T109" fmla="*/ 241131789 h 24"/>
              <a:gd name="T110" fmla="*/ 1425710972 w 49"/>
              <a:gd name="T111" fmla="*/ 241131789 h 24"/>
              <a:gd name="T112" fmla="*/ 1486378095 w 49"/>
              <a:gd name="T113" fmla="*/ 210991013 h 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"/>
              <a:gd name="T172" fmla="*/ 0 h 24"/>
              <a:gd name="T173" fmla="*/ 49 w 49"/>
              <a:gd name="T174" fmla="*/ 24 h 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" h="24">
                <a:moveTo>
                  <a:pt x="49" y="7"/>
                </a:moveTo>
                <a:cubicBezTo>
                  <a:pt x="49" y="6"/>
                  <a:pt x="48" y="6"/>
                  <a:pt x="48" y="5"/>
                </a:cubicBezTo>
                <a:cubicBezTo>
                  <a:pt x="47" y="5"/>
                  <a:pt x="46" y="5"/>
                  <a:pt x="45" y="4"/>
                </a:cubicBezTo>
                <a:cubicBezTo>
                  <a:pt x="44" y="4"/>
                  <a:pt x="43" y="3"/>
                  <a:pt x="42" y="2"/>
                </a:cubicBezTo>
                <a:cubicBezTo>
                  <a:pt x="41" y="2"/>
                  <a:pt x="40" y="2"/>
                  <a:pt x="39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6" y="3"/>
                  <a:pt x="36" y="3"/>
                  <a:pt x="35" y="4"/>
                </a:cubicBezTo>
                <a:cubicBezTo>
                  <a:pt x="35" y="4"/>
                  <a:pt x="34" y="4"/>
                  <a:pt x="34" y="3"/>
                </a:cubicBezTo>
                <a:cubicBezTo>
                  <a:pt x="33" y="3"/>
                  <a:pt x="34" y="3"/>
                  <a:pt x="34" y="2"/>
                </a:cubicBezTo>
                <a:cubicBezTo>
                  <a:pt x="34" y="2"/>
                  <a:pt x="33" y="2"/>
                  <a:pt x="33" y="2"/>
                </a:cubicBezTo>
                <a:cubicBezTo>
                  <a:pt x="32" y="2"/>
                  <a:pt x="32" y="3"/>
                  <a:pt x="32" y="3"/>
                </a:cubicBezTo>
                <a:cubicBezTo>
                  <a:pt x="32" y="3"/>
                  <a:pt x="32" y="2"/>
                  <a:pt x="31" y="2"/>
                </a:cubicBezTo>
                <a:cubicBezTo>
                  <a:pt x="30" y="2"/>
                  <a:pt x="29" y="2"/>
                  <a:pt x="28" y="1"/>
                </a:cubicBezTo>
                <a:cubicBezTo>
                  <a:pt x="27" y="1"/>
                  <a:pt x="27" y="0"/>
                  <a:pt x="25" y="0"/>
                </a:cubicBezTo>
                <a:cubicBezTo>
                  <a:pt x="24" y="0"/>
                  <a:pt x="23" y="0"/>
                  <a:pt x="22" y="1"/>
                </a:cubicBezTo>
                <a:cubicBezTo>
                  <a:pt x="20" y="1"/>
                  <a:pt x="19" y="1"/>
                  <a:pt x="17" y="1"/>
                </a:cubicBezTo>
                <a:cubicBezTo>
                  <a:pt x="15" y="1"/>
                  <a:pt x="13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3"/>
                  <a:pt x="12" y="4"/>
                </a:cubicBezTo>
                <a:cubicBezTo>
                  <a:pt x="12" y="4"/>
                  <a:pt x="12" y="4"/>
                  <a:pt x="12" y="5"/>
                </a:cubicBezTo>
                <a:cubicBezTo>
                  <a:pt x="12" y="5"/>
                  <a:pt x="12" y="6"/>
                  <a:pt x="12" y="6"/>
                </a:cubicBezTo>
                <a:cubicBezTo>
                  <a:pt x="12" y="6"/>
                  <a:pt x="11" y="7"/>
                  <a:pt x="11" y="7"/>
                </a:cubicBezTo>
                <a:cubicBezTo>
                  <a:pt x="10" y="8"/>
                  <a:pt x="9" y="8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7" y="10"/>
                  <a:pt x="8" y="10"/>
                  <a:pt x="8" y="10"/>
                </a:cubicBezTo>
                <a:cubicBezTo>
                  <a:pt x="8" y="11"/>
                  <a:pt x="7" y="11"/>
                  <a:pt x="7" y="11"/>
                </a:cubicBezTo>
                <a:cubicBezTo>
                  <a:pt x="7" y="12"/>
                  <a:pt x="6" y="11"/>
                  <a:pt x="6" y="11"/>
                </a:cubicBezTo>
                <a:cubicBezTo>
                  <a:pt x="5" y="12"/>
                  <a:pt x="6" y="13"/>
                  <a:pt x="5" y="13"/>
                </a:cubicBezTo>
                <a:cubicBezTo>
                  <a:pt x="5" y="14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0" y="17"/>
                  <a:pt x="0" y="18"/>
                </a:cubicBezTo>
                <a:cubicBezTo>
                  <a:pt x="0" y="18"/>
                  <a:pt x="1" y="18"/>
                  <a:pt x="1" y="18"/>
                </a:cubicBezTo>
                <a:cubicBezTo>
                  <a:pt x="2" y="18"/>
                  <a:pt x="2" y="17"/>
                  <a:pt x="4" y="18"/>
                </a:cubicBezTo>
                <a:cubicBezTo>
                  <a:pt x="4" y="18"/>
                  <a:pt x="5" y="18"/>
                  <a:pt x="5" y="18"/>
                </a:cubicBezTo>
                <a:cubicBezTo>
                  <a:pt x="6" y="19"/>
                  <a:pt x="7" y="19"/>
                  <a:pt x="7" y="19"/>
                </a:cubicBezTo>
                <a:cubicBezTo>
                  <a:pt x="7" y="20"/>
                  <a:pt x="8" y="20"/>
                  <a:pt x="8" y="21"/>
                </a:cubicBezTo>
                <a:cubicBezTo>
                  <a:pt x="8" y="22"/>
                  <a:pt x="8" y="22"/>
                  <a:pt x="9" y="23"/>
                </a:cubicBezTo>
                <a:cubicBezTo>
                  <a:pt x="9" y="24"/>
                  <a:pt x="10" y="24"/>
                  <a:pt x="11" y="24"/>
                </a:cubicBezTo>
                <a:cubicBezTo>
                  <a:pt x="11" y="24"/>
                  <a:pt x="11" y="23"/>
                  <a:pt x="12" y="23"/>
                </a:cubicBezTo>
                <a:cubicBezTo>
                  <a:pt x="13" y="22"/>
                  <a:pt x="14" y="22"/>
                  <a:pt x="15" y="22"/>
                </a:cubicBezTo>
                <a:cubicBezTo>
                  <a:pt x="15" y="22"/>
                  <a:pt x="15" y="21"/>
                  <a:pt x="16" y="21"/>
                </a:cubicBezTo>
                <a:cubicBezTo>
                  <a:pt x="16" y="21"/>
                  <a:pt x="16" y="22"/>
                  <a:pt x="17" y="22"/>
                </a:cubicBezTo>
                <a:cubicBezTo>
                  <a:pt x="17" y="22"/>
                  <a:pt x="18" y="22"/>
                  <a:pt x="19" y="22"/>
                </a:cubicBezTo>
                <a:cubicBezTo>
                  <a:pt x="20" y="22"/>
                  <a:pt x="20" y="22"/>
                  <a:pt x="21" y="21"/>
                </a:cubicBezTo>
                <a:cubicBezTo>
                  <a:pt x="22" y="20"/>
                  <a:pt x="22" y="19"/>
                  <a:pt x="22" y="18"/>
                </a:cubicBezTo>
                <a:cubicBezTo>
                  <a:pt x="23" y="18"/>
                  <a:pt x="22" y="17"/>
                  <a:pt x="22" y="17"/>
                </a:cubicBezTo>
                <a:cubicBezTo>
                  <a:pt x="23" y="17"/>
                  <a:pt x="24" y="16"/>
                  <a:pt x="25" y="16"/>
                </a:cubicBezTo>
                <a:cubicBezTo>
                  <a:pt x="25" y="16"/>
                  <a:pt x="27" y="16"/>
                  <a:pt x="28" y="15"/>
                </a:cubicBezTo>
                <a:cubicBezTo>
                  <a:pt x="28" y="15"/>
                  <a:pt x="29" y="14"/>
                  <a:pt x="30" y="14"/>
                </a:cubicBezTo>
                <a:cubicBezTo>
                  <a:pt x="30" y="13"/>
                  <a:pt x="30" y="13"/>
                  <a:pt x="30" y="13"/>
                </a:cubicBezTo>
                <a:cubicBezTo>
                  <a:pt x="32" y="12"/>
                  <a:pt x="33" y="12"/>
                  <a:pt x="35" y="11"/>
                </a:cubicBezTo>
                <a:cubicBezTo>
                  <a:pt x="36" y="11"/>
                  <a:pt x="37" y="10"/>
                  <a:pt x="39" y="10"/>
                </a:cubicBezTo>
                <a:cubicBezTo>
                  <a:pt x="40" y="9"/>
                  <a:pt x="41" y="9"/>
                  <a:pt x="42" y="8"/>
                </a:cubicBezTo>
                <a:cubicBezTo>
                  <a:pt x="43" y="8"/>
                  <a:pt x="43" y="8"/>
                  <a:pt x="44" y="8"/>
                </a:cubicBezTo>
                <a:cubicBezTo>
                  <a:pt x="45" y="8"/>
                  <a:pt x="46" y="8"/>
                  <a:pt x="47" y="8"/>
                </a:cubicBezTo>
                <a:cubicBezTo>
                  <a:pt x="48" y="7"/>
                  <a:pt x="48" y="7"/>
                  <a:pt x="49" y="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4" name="Freeform 1301"/>
          <p:cNvSpPr>
            <a:spLocks/>
          </p:cNvSpPr>
          <p:nvPr/>
        </p:nvSpPr>
        <p:spPr bwMode="auto">
          <a:xfrm>
            <a:off x="2828925" y="2074863"/>
            <a:ext cx="290513" cy="115887"/>
          </a:xfrm>
          <a:custGeom>
            <a:avLst/>
            <a:gdLst>
              <a:gd name="T0" fmla="*/ 1352047455 w 53"/>
              <a:gd name="T1" fmla="*/ 243627582 h 21"/>
              <a:gd name="T2" fmla="*/ 1231862810 w 53"/>
              <a:gd name="T3" fmla="*/ 274078260 h 21"/>
              <a:gd name="T4" fmla="*/ 1231862810 w 53"/>
              <a:gd name="T5" fmla="*/ 182720708 h 21"/>
              <a:gd name="T6" fmla="*/ 1231862810 w 53"/>
              <a:gd name="T7" fmla="*/ 91357595 h 21"/>
              <a:gd name="T8" fmla="*/ 1201819389 w 53"/>
              <a:gd name="T9" fmla="*/ 0 h 21"/>
              <a:gd name="T10" fmla="*/ 1051591323 w 53"/>
              <a:gd name="T11" fmla="*/ 91357595 h 21"/>
              <a:gd name="T12" fmla="*/ 1051591323 w 53"/>
              <a:gd name="T13" fmla="*/ 182720708 h 21"/>
              <a:gd name="T14" fmla="*/ 991499001 w 53"/>
              <a:gd name="T15" fmla="*/ 243627582 h 21"/>
              <a:gd name="T16" fmla="*/ 1111683646 w 53"/>
              <a:gd name="T17" fmla="*/ 274078260 h 21"/>
              <a:gd name="T18" fmla="*/ 1021547903 w 53"/>
              <a:gd name="T19" fmla="*/ 334985134 h 21"/>
              <a:gd name="T20" fmla="*/ 871319837 w 53"/>
              <a:gd name="T21" fmla="*/ 304534456 h 21"/>
              <a:gd name="T22" fmla="*/ 841276416 w 53"/>
              <a:gd name="T23" fmla="*/ 274078260 h 21"/>
              <a:gd name="T24" fmla="*/ 721091771 w 53"/>
              <a:gd name="T25" fmla="*/ 274078260 h 21"/>
              <a:gd name="T26" fmla="*/ 691048179 w 53"/>
              <a:gd name="T27" fmla="*/ 182720708 h 21"/>
              <a:gd name="T28" fmla="*/ 600912435 w 53"/>
              <a:gd name="T29" fmla="*/ 152264469 h 21"/>
              <a:gd name="T30" fmla="*/ 540820113 w 53"/>
              <a:gd name="T31" fmla="*/ 121813791 h 21"/>
              <a:gd name="T32" fmla="*/ 450684369 w 53"/>
              <a:gd name="T33" fmla="*/ 91357595 h 21"/>
              <a:gd name="T34" fmla="*/ 300456218 w 53"/>
              <a:gd name="T35" fmla="*/ 152264469 h 21"/>
              <a:gd name="T36" fmla="*/ 390592047 w 53"/>
              <a:gd name="T37" fmla="*/ 182720708 h 21"/>
              <a:gd name="T38" fmla="*/ 270407316 w 53"/>
              <a:gd name="T39" fmla="*/ 182720708 h 21"/>
              <a:gd name="T40" fmla="*/ 150228109 w 53"/>
              <a:gd name="T41" fmla="*/ 243627582 h 21"/>
              <a:gd name="T42" fmla="*/ 360548626 w 53"/>
              <a:gd name="T43" fmla="*/ 243627582 h 21"/>
              <a:gd name="T44" fmla="*/ 270407316 w 53"/>
              <a:gd name="T45" fmla="*/ 274078260 h 21"/>
              <a:gd name="T46" fmla="*/ 120184688 w 53"/>
              <a:gd name="T47" fmla="*/ 274078260 h 21"/>
              <a:gd name="T48" fmla="*/ 60092344 w 53"/>
              <a:gd name="T49" fmla="*/ 334985134 h 21"/>
              <a:gd name="T50" fmla="*/ 270407316 w 53"/>
              <a:gd name="T51" fmla="*/ 304534456 h 21"/>
              <a:gd name="T52" fmla="*/ 270407316 w 53"/>
              <a:gd name="T53" fmla="*/ 334985134 h 21"/>
              <a:gd name="T54" fmla="*/ 60092344 w 53"/>
              <a:gd name="T55" fmla="*/ 365441417 h 21"/>
              <a:gd name="T56" fmla="*/ 0 w 53"/>
              <a:gd name="T57" fmla="*/ 395892094 h 21"/>
              <a:gd name="T58" fmla="*/ 150228109 w 53"/>
              <a:gd name="T59" fmla="*/ 395892094 h 21"/>
              <a:gd name="T60" fmla="*/ 270407316 w 53"/>
              <a:gd name="T61" fmla="*/ 456798968 h 21"/>
              <a:gd name="T62" fmla="*/ 330499638 w 53"/>
              <a:gd name="T63" fmla="*/ 426348291 h 21"/>
              <a:gd name="T64" fmla="*/ 420635467 w 53"/>
              <a:gd name="T65" fmla="*/ 426348291 h 21"/>
              <a:gd name="T66" fmla="*/ 450684369 w 53"/>
              <a:gd name="T67" fmla="*/ 395892094 h 21"/>
              <a:gd name="T68" fmla="*/ 480727790 w 53"/>
              <a:gd name="T69" fmla="*/ 395892094 h 21"/>
              <a:gd name="T70" fmla="*/ 600912435 w 53"/>
              <a:gd name="T71" fmla="*/ 426348291 h 21"/>
              <a:gd name="T72" fmla="*/ 660999277 w 53"/>
              <a:gd name="T73" fmla="*/ 426348291 h 21"/>
              <a:gd name="T74" fmla="*/ 781184093 w 53"/>
              <a:gd name="T75" fmla="*/ 395892094 h 21"/>
              <a:gd name="T76" fmla="*/ 721091771 w 53"/>
              <a:gd name="T77" fmla="*/ 456798968 h 21"/>
              <a:gd name="T78" fmla="*/ 570863533 w 53"/>
              <a:gd name="T79" fmla="*/ 487255165 h 21"/>
              <a:gd name="T80" fmla="*/ 480727790 w 53"/>
              <a:gd name="T81" fmla="*/ 487255165 h 21"/>
              <a:gd name="T82" fmla="*/ 360548626 w 53"/>
              <a:gd name="T83" fmla="*/ 548162039 h 21"/>
              <a:gd name="T84" fmla="*/ 600912435 w 53"/>
              <a:gd name="T85" fmla="*/ 609068913 h 21"/>
              <a:gd name="T86" fmla="*/ 781184093 w 53"/>
              <a:gd name="T87" fmla="*/ 548162039 h 21"/>
              <a:gd name="T88" fmla="*/ 991499001 w 53"/>
              <a:gd name="T89" fmla="*/ 487255165 h 21"/>
              <a:gd name="T90" fmla="*/ 1141727067 w 53"/>
              <a:gd name="T91" fmla="*/ 487255165 h 21"/>
              <a:gd name="T92" fmla="*/ 1261911712 w 53"/>
              <a:gd name="T93" fmla="*/ 487255165 h 21"/>
              <a:gd name="T94" fmla="*/ 1442183541 w 53"/>
              <a:gd name="T95" fmla="*/ 426348291 h 21"/>
              <a:gd name="T96" fmla="*/ 1532319285 w 53"/>
              <a:gd name="T97" fmla="*/ 365441417 h 21"/>
              <a:gd name="T98" fmla="*/ 1532319285 w 53"/>
              <a:gd name="T99" fmla="*/ 243627582 h 21"/>
              <a:gd name="T100" fmla="*/ 1412139778 w 53"/>
              <a:gd name="T101" fmla="*/ 243627582 h 2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3"/>
              <a:gd name="T154" fmla="*/ 0 h 21"/>
              <a:gd name="T155" fmla="*/ 53 w 53"/>
              <a:gd name="T156" fmla="*/ 21 h 2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3" h="21">
                <a:moveTo>
                  <a:pt x="46" y="10"/>
                </a:moveTo>
                <a:cubicBezTo>
                  <a:pt x="45" y="10"/>
                  <a:pt x="45" y="9"/>
                  <a:pt x="45" y="8"/>
                </a:cubicBezTo>
                <a:cubicBezTo>
                  <a:pt x="45" y="8"/>
                  <a:pt x="44" y="8"/>
                  <a:pt x="43" y="8"/>
                </a:cubicBezTo>
                <a:cubicBezTo>
                  <a:pt x="43" y="8"/>
                  <a:pt x="42" y="9"/>
                  <a:pt x="41" y="9"/>
                </a:cubicBezTo>
                <a:cubicBezTo>
                  <a:pt x="41" y="8"/>
                  <a:pt x="42" y="8"/>
                  <a:pt x="42" y="7"/>
                </a:cubicBezTo>
                <a:cubicBezTo>
                  <a:pt x="42" y="6"/>
                  <a:pt x="41" y="7"/>
                  <a:pt x="41" y="6"/>
                </a:cubicBezTo>
                <a:cubicBezTo>
                  <a:pt x="41" y="6"/>
                  <a:pt x="41" y="5"/>
                  <a:pt x="41" y="5"/>
                </a:cubicBezTo>
                <a:cubicBezTo>
                  <a:pt x="41" y="5"/>
                  <a:pt x="41" y="4"/>
                  <a:pt x="41" y="3"/>
                </a:cubicBezTo>
                <a:cubicBezTo>
                  <a:pt x="41" y="3"/>
                  <a:pt x="41" y="2"/>
                  <a:pt x="41" y="1"/>
                </a:cubicBezTo>
                <a:cubicBezTo>
                  <a:pt x="41" y="1"/>
                  <a:pt x="41" y="0"/>
                  <a:pt x="40" y="0"/>
                </a:cubicBezTo>
                <a:cubicBezTo>
                  <a:pt x="40" y="0"/>
                  <a:pt x="39" y="1"/>
                  <a:pt x="38" y="1"/>
                </a:cubicBezTo>
                <a:cubicBezTo>
                  <a:pt x="37" y="2"/>
                  <a:pt x="36" y="2"/>
                  <a:pt x="35" y="3"/>
                </a:cubicBezTo>
                <a:cubicBezTo>
                  <a:pt x="34" y="3"/>
                  <a:pt x="33" y="4"/>
                  <a:pt x="33" y="5"/>
                </a:cubicBezTo>
                <a:cubicBezTo>
                  <a:pt x="33" y="6"/>
                  <a:pt x="34" y="5"/>
                  <a:pt x="35" y="6"/>
                </a:cubicBezTo>
                <a:cubicBezTo>
                  <a:pt x="35" y="6"/>
                  <a:pt x="36" y="6"/>
                  <a:pt x="36" y="7"/>
                </a:cubicBezTo>
                <a:cubicBezTo>
                  <a:pt x="36" y="8"/>
                  <a:pt x="34" y="7"/>
                  <a:pt x="33" y="8"/>
                </a:cubicBezTo>
                <a:cubicBezTo>
                  <a:pt x="33" y="8"/>
                  <a:pt x="35" y="8"/>
                  <a:pt x="35" y="8"/>
                </a:cubicBezTo>
                <a:cubicBezTo>
                  <a:pt x="36" y="9"/>
                  <a:pt x="36" y="9"/>
                  <a:pt x="37" y="9"/>
                </a:cubicBezTo>
                <a:cubicBezTo>
                  <a:pt x="37" y="10"/>
                  <a:pt x="37" y="10"/>
                  <a:pt x="36" y="11"/>
                </a:cubicBezTo>
                <a:cubicBezTo>
                  <a:pt x="36" y="11"/>
                  <a:pt x="35" y="11"/>
                  <a:pt x="34" y="11"/>
                </a:cubicBezTo>
                <a:cubicBezTo>
                  <a:pt x="33" y="11"/>
                  <a:pt x="33" y="11"/>
                  <a:pt x="32" y="11"/>
                </a:cubicBezTo>
                <a:cubicBezTo>
                  <a:pt x="31" y="10"/>
                  <a:pt x="30" y="10"/>
                  <a:pt x="29" y="10"/>
                </a:cubicBezTo>
                <a:cubicBezTo>
                  <a:pt x="29" y="10"/>
                  <a:pt x="28" y="11"/>
                  <a:pt x="28" y="11"/>
                </a:cubicBezTo>
                <a:cubicBezTo>
                  <a:pt x="27" y="10"/>
                  <a:pt x="29" y="10"/>
                  <a:pt x="28" y="9"/>
                </a:cubicBezTo>
                <a:cubicBezTo>
                  <a:pt x="28" y="9"/>
                  <a:pt x="27" y="9"/>
                  <a:pt x="26" y="9"/>
                </a:cubicBezTo>
                <a:cubicBezTo>
                  <a:pt x="25" y="9"/>
                  <a:pt x="24" y="10"/>
                  <a:pt x="24" y="9"/>
                </a:cubicBezTo>
                <a:cubicBezTo>
                  <a:pt x="24" y="9"/>
                  <a:pt x="26" y="9"/>
                  <a:pt x="26" y="8"/>
                </a:cubicBezTo>
                <a:cubicBezTo>
                  <a:pt x="26" y="7"/>
                  <a:pt x="24" y="7"/>
                  <a:pt x="23" y="6"/>
                </a:cubicBezTo>
                <a:cubicBezTo>
                  <a:pt x="23" y="6"/>
                  <a:pt x="23" y="5"/>
                  <a:pt x="22" y="5"/>
                </a:cubicBezTo>
                <a:cubicBezTo>
                  <a:pt x="21" y="5"/>
                  <a:pt x="21" y="5"/>
                  <a:pt x="20" y="5"/>
                </a:cubicBezTo>
                <a:cubicBezTo>
                  <a:pt x="19" y="5"/>
                  <a:pt x="18" y="6"/>
                  <a:pt x="17" y="5"/>
                </a:cubicBezTo>
                <a:cubicBezTo>
                  <a:pt x="17" y="5"/>
                  <a:pt x="18" y="5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6" y="3"/>
                  <a:pt x="15" y="3"/>
                </a:cubicBezTo>
                <a:cubicBezTo>
                  <a:pt x="14" y="3"/>
                  <a:pt x="13" y="3"/>
                  <a:pt x="12" y="4"/>
                </a:cubicBezTo>
                <a:cubicBezTo>
                  <a:pt x="11" y="4"/>
                  <a:pt x="10" y="4"/>
                  <a:pt x="10" y="5"/>
                </a:cubicBezTo>
                <a:cubicBezTo>
                  <a:pt x="10" y="6"/>
                  <a:pt x="11" y="5"/>
                  <a:pt x="12" y="6"/>
                </a:cubicBezTo>
                <a:cubicBezTo>
                  <a:pt x="12" y="6"/>
                  <a:pt x="14" y="5"/>
                  <a:pt x="13" y="6"/>
                </a:cubicBezTo>
                <a:cubicBezTo>
                  <a:pt x="13" y="6"/>
                  <a:pt x="12" y="6"/>
                  <a:pt x="12" y="6"/>
                </a:cubicBezTo>
                <a:cubicBezTo>
                  <a:pt x="11" y="6"/>
                  <a:pt x="10" y="5"/>
                  <a:pt x="9" y="6"/>
                </a:cubicBezTo>
                <a:cubicBezTo>
                  <a:pt x="8" y="6"/>
                  <a:pt x="7" y="6"/>
                  <a:pt x="6" y="7"/>
                </a:cubicBezTo>
                <a:cubicBezTo>
                  <a:pt x="5" y="7"/>
                  <a:pt x="4" y="8"/>
                  <a:pt x="5" y="8"/>
                </a:cubicBezTo>
                <a:cubicBezTo>
                  <a:pt x="6" y="9"/>
                  <a:pt x="7" y="8"/>
                  <a:pt x="9" y="8"/>
                </a:cubicBezTo>
                <a:cubicBezTo>
                  <a:pt x="10" y="8"/>
                  <a:pt x="11" y="8"/>
                  <a:pt x="12" y="8"/>
                </a:cubicBezTo>
                <a:cubicBezTo>
                  <a:pt x="12" y="8"/>
                  <a:pt x="12" y="9"/>
                  <a:pt x="12" y="9"/>
                </a:cubicBezTo>
                <a:cubicBezTo>
                  <a:pt x="11" y="9"/>
                  <a:pt x="10" y="9"/>
                  <a:pt x="9" y="9"/>
                </a:cubicBezTo>
                <a:cubicBezTo>
                  <a:pt x="8" y="9"/>
                  <a:pt x="7" y="9"/>
                  <a:pt x="7" y="9"/>
                </a:cubicBezTo>
                <a:cubicBezTo>
                  <a:pt x="6" y="9"/>
                  <a:pt x="5" y="9"/>
                  <a:pt x="4" y="9"/>
                </a:cubicBezTo>
                <a:cubicBezTo>
                  <a:pt x="4" y="9"/>
                  <a:pt x="3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4" y="11"/>
                  <a:pt x="5" y="11"/>
                  <a:pt x="6" y="11"/>
                </a:cubicBezTo>
                <a:cubicBezTo>
                  <a:pt x="7" y="11"/>
                  <a:pt x="8" y="10"/>
                  <a:pt x="9" y="10"/>
                </a:cubicBezTo>
                <a:cubicBezTo>
                  <a:pt x="10" y="10"/>
                  <a:pt x="11" y="10"/>
                  <a:pt x="11" y="10"/>
                </a:cubicBezTo>
                <a:cubicBezTo>
                  <a:pt x="11" y="11"/>
                  <a:pt x="9" y="11"/>
                  <a:pt x="9" y="11"/>
                </a:cubicBezTo>
                <a:cubicBezTo>
                  <a:pt x="8" y="11"/>
                  <a:pt x="6" y="12"/>
                  <a:pt x="5" y="12"/>
                </a:cubicBezTo>
                <a:cubicBezTo>
                  <a:pt x="4" y="12"/>
                  <a:pt x="3" y="12"/>
                  <a:pt x="2" y="12"/>
                </a:cubicBezTo>
                <a:cubicBezTo>
                  <a:pt x="1" y="12"/>
                  <a:pt x="1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4"/>
                  <a:pt x="2" y="14"/>
                  <a:pt x="3" y="14"/>
                </a:cubicBezTo>
                <a:cubicBezTo>
                  <a:pt x="4" y="14"/>
                  <a:pt x="5" y="13"/>
                  <a:pt x="5" y="13"/>
                </a:cubicBezTo>
                <a:cubicBezTo>
                  <a:pt x="6" y="14"/>
                  <a:pt x="6" y="15"/>
                  <a:pt x="7" y="15"/>
                </a:cubicBezTo>
                <a:cubicBezTo>
                  <a:pt x="7" y="15"/>
                  <a:pt x="8" y="15"/>
                  <a:pt x="9" y="15"/>
                </a:cubicBezTo>
                <a:cubicBezTo>
                  <a:pt x="9" y="15"/>
                  <a:pt x="8" y="14"/>
                  <a:pt x="9" y="14"/>
                </a:cubicBezTo>
                <a:cubicBezTo>
                  <a:pt x="9" y="13"/>
                  <a:pt x="10" y="13"/>
                  <a:pt x="11" y="14"/>
                </a:cubicBezTo>
                <a:cubicBezTo>
                  <a:pt x="11" y="14"/>
                  <a:pt x="9" y="15"/>
                  <a:pt x="10" y="15"/>
                </a:cubicBezTo>
                <a:cubicBezTo>
                  <a:pt x="11" y="16"/>
                  <a:pt x="13" y="15"/>
                  <a:pt x="14" y="14"/>
                </a:cubicBezTo>
                <a:cubicBezTo>
                  <a:pt x="14" y="14"/>
                  <a:pt x="14" y="13"/>
                  <a:pt x="14" y="13"/>
                </a:cubicBezTo>
                <a:cubicBezTo>
                  <a:pt x="14" y="12"/>
                  <a:pt x="14" y="13"/>
                  <a:pt x="15" y="13"/>
                </a:cubicBezTo>
                <a:cubicBezTo>
                  <a:pt x="16" y="13"/>
                  <a:pt x="16" y="12"/>
                  <a:pt x="17" y="12"/>
                </a:cubicBezTo>
                <a:cubicBezTo>
                  <a:pt x="17" y="12"/>
                  <a:pt x="16" y="13"/>
                  <a:pt x="16" y="13"/>
                </a:cubicBezTo>
                <a:cubicBezTo>
                  <a:pt x="16" y="13"/>
                  <a:pt x="15" y="14"/>
                  <a:pt x="15" y="14"/>
                </a:cubicBezTo>
                <a:cubicBezTo>
                  <a:pt x="17" y="15"/>
                  <a:pt x="18" y="14"/>
                  <a:pt x="20" y="14"/>
                </a:cubicBezTo>
                <a:cubicBezTo>
                  <a:pt x="21" y="14"/>
                  <a:pt x="21" y="13"/>
                  <a:pt x="21" y="13"/>
                </a:cubicBezTo>
                <a:cubicBezTo>
                  <a:pt x="22" y="13"/>
                  <a:pt x="22" y="14"/>
                  <a:pt x="2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5" y="13"/>
                  <a:pt x="26" y="13"/>
                </a:cubicBezTo>
                <a:cubicBezTo>
                  <a:pt x="26" y="13"/>
                  <a:pt x="28" y="13"/>
                  <a:pt x="27" y="14"/>
                </a:cubicBezTo>
                <a:cubicBezTo>
                  <a:pt x="27" y="14"/>
                  <a:pt x="26" y="15"/>
                  <a:pt x="24" y="15"/>
                </a:cubicBezTo>
                <a:cubicBezTo>
                  <a:pt x="24" y="16"/>
                  <a:pt x="23" y="15"/>
                  <a:pt x="22" y="15"/>
                </a:cubicBezTo>
                <a:cubicBezTo>
                  <a:pt x="21" y="15"/>
                  <a:pt x="20" y="15"/>
                  <a:pt x="19" y="16"/>
                </a:cubicBezTo>
                <a:cubicBezTo>
                  <a:pt x="18" y="16"/>
                  <a:pt x="18" y="16"/>
                  <a:pt x="17" y="16"/>
                </a:cubicBezTo>
                <a:cubicBezTo>
                  <a:pt x="17" y="16"/>
                  <a:pt x="16" y="16"/>
                  <a:pt x="16" y="16"/>
                </a:cubicBezTo>
                <a:cubicBezTo>
                  <a:pt x="15" y="17"/>
                  <a:pt x="14" y="17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3" y="19"/>
                  <a:pt x="14" y="20"/>
                  <a:pt x="15" y="20"/>
                </a:cubicBezTo>
                <a:cubicBezTo>
                  <a:pt x="17" y="21"/>
                  <a:pt x="18" y="21"/>
                  <a:pt x="20" y="20"/>
                </a:cubicBezTo>
                <a:cubicBezTo>
                  <a:pt x="21" y="20"/>
                  <a:pt x="22" y="19"/>
                  <a:pt x="23" y="19"/>
                </a:cubicBezTo>
                <a:cubicBezTo>
                  <a:pt x="24" y="18"/>
                  <a:pt x="25" y="19"/>
                  <a:pt x="26" y="18"/>
                </a:cubicBezTo>
                <a:cubicBezTo>
                  <a:pt x="27" y="18"/>
                  <a:pt x="27" y="17"/>
                  <a:pt x="28" y="16"/>
                </a:cubicBezTo>
                <a:cubicBezTo>
                  <a:pt x="30" y="16"/>
                  <a:pt x="31" y="16"/>
                  <a:pt x="33" y="16"/>
                </a:cubicBezTo>
                <a:cubicBezTo>
                  <a:pt x="35" y="16"/>
                  <a:pt x="35" y="14"/>
                  <a:pt x="36" y="14"/>
                </a:cubicBezTo>
                <a:cubicBezTo>
                  <a:pt x="37" y="14"/>
                  <a:pt x="38" y="16"/>
                  <a:pt x="38" y="16"/>
                </a:cubicBezTo>
                <a:cubicBezTo>
                  <a:pt x="39" y="16"/>
                  <a:pt x="40" y="15"/>
                  <a:pt x="41" y="15"/>
                </a:cubicBezTo>
                <a:cubicBezTo>
                  <a:pt x="41" y="15"/>
                  <a:pt x="41" y="16"/>
                  <a:pt x="42" y="16"/>
                </a:cubicBezTo>
                <a:cubicBezTo>
                  <a:pt x="43" y="16"/>
                  <a:pt x="44" y="15"/>
                  <a:pt x="45" y="15"/>
                </a:cubicBezTo>
                <a:cubicBezTo>
                  <a:pt x="46" y="14"/>
                  <a:pt x="47" y="15"/>
                  <a:pt x="48" y="14"/>
                </a:cubicBezTo>
                <a:cubicBezTo>
                  <a:pt x="48" y="14"/>
                  <a:pt x="48" y="13"/>
                  <a:pt x="48" y="13"/>
                </a:cubicBezTo>
                <a:cubicBezTo>
                  <a:pt x="49" y="12"/>
                  <a:pt x="50" y="13"/>
                  <a:pt x="51" y="12"/>
                </a:cubicBezTo>
                <a:cubicBezTo>
                  <a:pt x="51" y="11"/>
                  <a:pt x="52" y="10"/>
                  <a:pt x="52" y="9"/>
                </a:cubicBezTo>
                <a:cubicBezTo>
                  <a:pt x="53" y="8"/>
                  <a:pt x="51" y="8"/>
                  <a:pt x="51" y="8"/>
                </a:cubicBezTo>
                <a:cubicBezTo>
                  <a:pt x="50" y="7"/>
                  <a:pt x="49" y="6"/>
                  <a:pt x="48" y="6"/>
                </a:cubicBezTo>
                <a:cubicBezTo>
                  <a:pt x="47" y="6"/>
                  <a:pt x="47" y="7"/>
                  <a:pt x="47" y="8"/>
                </a:cubicBezTo>
                <a:cubicBezTo>
                  <a:pt x="46" y="8"/>
                  <a:pt x="47" y="10"/>
                  <a:pt x="46" y="1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5" name="Freeform 1302"/>
          <p:cNvSpPr>
            <a:spLocks/>
          </p:cNvSpPr>
          <p:nvPr/>
        </p:nvSpPr>
        <p:spPr bwMode="auto">
          <a:xfrm>
            <a:off x="2735263" y="2052638"/>
            <a:ext cx="180975" cy="66675"/>
          </a:xfrm>
          <a:custGeom>
            <a:avLst/>
            <a:gdLst>
              <a:gd name="T0" fmla="*/ 872184274 w 33"/>
              <a:gd name="T1" fmla="*/ 0 h 12"/>
              <a:gd name="T2" fmla="*/ 992483236 w 33"/>
              <a:gd name="T3" fmla="*/ 61746608 h 12"/>
              <a:gd name="T4" fmla="*/ 962408495 w 33"/>
              <a:gd name="T5" fmla="*/ 61746608 h 12"/>
              <a:gd name="T6" fmla="*/ 902259014 w 33"/>
              <a:gd name="T7" fmla="*/ 92617145 h 12"/>
              <a:gd name="T8" fmla="*/ 872184274 w 33"/>
              <a:gd name="T9" fmla="*/ 92617145 h 12"/>
              <a:gd name="T10" fmla="*/ 902259014 w 33"/>
              <a:gd name="T11" fmla="*/ 154358176 h 12"/>
              <a:gd name="T12" fmla="*/ 842109533 w 33"/>
              <a:gd name="T13" fmla="*/ 154358176 h 12"/>
              <a:gd name="T14" fmla="*/ 872184274 w 33"/>
              <a:gd name="T15" fmla="*/ 185234290 h 12"/>
              <a:gd name="T16" fmla="*/ 751879827 w 33"/>
              <a:gd name="T17" fmla="*/ 185234290 h 12"/>
              <a:gd name="T18" fmla="*/ 691730174 w 33"/>
              <a:gd name="T19" fmla="*/ 246975321 h 12"/>
              <a:gd name="T20" fmla="*/ 631580693 w 33"/>
              <a:gd name="T21" fmla="*/ 277845836 h 12"/>
              <a:gd name="T22" fmla="*/ 601505952 w 33"/>
              <a:gd name="T23" fmla="*/ 246975321 h 12"/>
              <a:gd name="T24" fmla="*/ 631580693 w 33"/>
              <a:gd name="T25" fmla="*/ 185234290 h 12"/>
              <a:gd name="T26" fmla="*/ 631580693 w 33"/>
              <a:gd name="T27" fmla="*/ 154358176 h 12"/>
              <a:gd name="T28" fmla="*/ 601505952 w 33"/>
              <a:gd name="T29" fmla="*/ 185234290 h 12"/>
              <a:gd name="T30" fmla="*/ 541356471 w 33"/>
              <a:gd name="T31" fmla="*/ 216104806 h 12"/>
              <a:gd name="T32" fmla="*/ 481201506 w 33"/>
              <a:gd name="T33" fmla="*/ 216104806 h 12"/>
              <a:gd name="T34" fmla="*/ 541356471 w 33"/>
              <a:gd name="T35" fmla="*/ 277845836 h 12"/>
              <a:gd name="T36" fmla="*/ 451126765 w 33"/>
              <a:gd name="T37" fmla="*/ 308721907 h 12"/>
              <a:gd name="T38" fmla="*/ 421052024 w 33"/>
              <a:gd name="T39" fmla="*/ 277845836 h 12"/>
              <a:gd name="T40" fmla="*/ 421052024 w 33"/>
              <a:gd name="T41" fmla="*/ 277845836 h 12"/>
              <a:gd name="T42" fmla="*/ 421052024 w 33"/>
              <a:gd name="T43" fmla="*/ 277845836 h 12"/>
              <a:gd name="T44" fmla="*/ 360902543 w 33"/>
              <a:gd name="T45" fmla="*/ 370463025 h 12"/>
              <a:gd name="T46" fmla="*/ 270678236 w 33"/>
              <a:gd name="T47" fmla="*/ 370463025 h 12"/>
              <a:gd name="T48" fmla="*/ 270678236 w 33"/>
              <a:gd name="T49" fmla="*/ 277845836 h 12"/>
              <a:gd name="T50" fmla="*/ 240603495 w 33"/>
              <a:gd name="T51" fmla="*/ 277845836 h 12"/>
              <a:gd name="T52" fmla="*/ 210528754 w 33"/>
              <a:gd name="T53" fmla="*/ 339592423 h 12"/>
              <a:gd name="T54" fmla="*/ 180454014 w 33"/>
              <a:gd name="T55" fmla="*/ 339592423 h 12"/>
              <a:gd name="T56" fmla="*/ 120299005 w 33"/>
              <a:gd name="T57" fmla="*/ 308721907 h 12"/>
              <a:gd name="T58" fmla="*/ 60149503 w 33"/>
              <a:gd name="T59" fmla="*/ 339592423 h 12"/>
              <a:gd name="T60" fmla="*/ 0 w 33"/>
              <a:gd name="T61" fmla="*/ 339592423 h 12"/>
              <a:gd name="T62" fmla="*/ 60149503 w 33"/>
              <a:gd name="T63" fmla="*/ 277845836 h 12"/>
              <a:gd name="T64" fmla="*/ 150373746 w 33"/>
              <a:gd name="T65" fmla="*/ 246975321 h 12"/>
              <a:gd name="T66" fmla="*/ 180454014 w 33"/>
              <a:gd name="T67" fmla="*/ 246975321 h 12"/>
              <a:gd name="T68" fmla="*/ 240603495 w 33"/>
              <a:gd name="T69" fmla="*/ 185234290 h 12"/>
              <a:gd name="T70" fmla="*/ 360902543 w 33"/>
              <a:gd name="T71" fmla="*/ 154358176 h 12"/>
              <a:gd name="T72" fmla="*/ 481201506 w 33"/>
              <a:gd name="T73" fmla="*/ 92617145 h 12"/>
              <a:gd name="T74" fmla="*/ 541356471 w 33"/>
              <a:gd name="T75" fmla="*/ 30870526 h 12"/>
              <a:gd name="T76" fmla="*/ 631580693 w 33"/>
              <a:gd name="T77" fmla="*/ 30870526 h 12"/>
              <a:gd name="T78" fmla="*/ 691730174 w 33"/>
              <a:gd name="T79" fmla="*/ 30870526 h 12"/>
              <a:gd name="T80" fmla="*/ 781954568 w 33"/>
              <a:gd name="T81" fmla="*/ 61746608 h 12"/>
              <a:gd name="T82" fmla="*/ 812029308 w 33"/>
              <a:gd name="T83" fmla="*/ 61746608 h 12"/>
              <a:gd name="T84" fmla="*/ 812029308 w 33"/>
              <a:gd name="T85" fmla="*/ 30870526 h 12"/>
              <a:gd name="T86" fmla="*/ 872184274 w 33"/>
              <a:gd name="T87" fmla="*/ 0 h 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3"/>
              <a:gd name="T133" fmla="*/ 0 h 12"/>
              <a:gd name="T134" fmla="*/ 33 w 33"/>
              <a:gd name="T135" fmla="*/ 12 h 1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3" h="12">
                <a:moveTo>
                  <a:pt x="29" y="0"/>
                </a:moveTo>
                <a:cubicBezTo>
                  <a:pt x="30" y="0"/>
                  <a:pt x="32" y="1"/>
                  <a:pt x="33" y="2"/>
                </a:cubicBezTo>
                <a:cubicBezTo>
                  <a:pt x="33" y="2"/>
                  <a:pt x="33" y="2"/>
                  <a:pt x="32" y="2"/>
                </a:cubicBezTo>
                <a:cubicBezTo>
                  <a:pt x="31" y="3"/>
                  <a:pt x="31" y="3"/>
                  <a:pt x="30" y="3"/>
                </a:cubicBezTo>
                <a:cubicBezTo>
                  <a:pt x="30" y="3"/>
                  <a:pt x="29" y="3"/>
                  <a:pt x="29" y="3"/>
                </a:cubicBezTo>
                <a:cubicBezTo>
                  <a:pt x="29" y="4"/>
                  <a:pt x="30" y="4"/>
                  <a:pt x="30" y="5"/>
                </a:cubicBezTo>
                <a:cubicBezTo>
                  <a:pt x="30" y="6"/>
                  <a:pt x="28" y="5"/>
                  <a:pt x="28" y="5"/>
                </a:cubicBezTo>
                <a:cubicBezTo>
                  <a:pt x="27" y="5"/>
                  <a:pt x="29" y="6"/>
                  <a:pt x="29" y="6"/>
                </a:cubicBezTo>
                <a:cubicBezTo>
                  <a:pt x="28" y="7"/>
                  <a:pt x="26" y="6"/>
                  <a:pt x="25" y="6"/>
                </a:cubicBezTo>
                <a:cubicBezTo>
                  <a:pt x="24" y="7"/>
                  <a:pt x="24" y="8"/>
                  <a:pt x="23" y="8"/>
                </a:cubicBezTo>
                <a:cubicBezTo>
                  <a:pt x="23" y="9"/>
                  <a:pt x="22" y="9"/>
                  <a:pt x="21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7"/>
                  <a:pt x="20" y="7"/>
                  <a:pt x="21" y="6"/>
                </a:cubicBezTo>
                <a:cubicBezTo>
                  <a:pt x="21" y="6"/>
                  <a:pt x="22" y="5"/>
                  <a:pt x="21" y="5"/>
                </a:cubicBezTo>
                <a:cubicBezTo>
                  <a:pt x="21" y="5"/>
                  <a:pt x="20" y="5"/>
                  <a:pt x="20" y="6"/>
                </a:cubicBezTo>
                <a:cubicBezTo>
                  <a:pt x="19" y="6"/>
                  <a:pt x="19" y="7"/>
                  <a:pt x="18" y="7"/>
                </a:cubicBezTo>
                <a:cubicBezTo>
                  <a:pt x="17" y="7"/>
                  <a:pt x="16" y="7"/>
                  <a:pt x="16" y="7"/>
                </a:cubicBezTo>
                <a:cubicBezTo>
                  <a:pt x="16" y="8"/>
                  <a:pt x="18" y="8"/>
                  <a:pt x="18" y="9"/>
                </a:cubicBezTo>
                <a:cubicBezTo>
                  <a:pt x="17" y="9"/>
                  <a:pt x="16" y="10"/>
                  <a:pt x="15" y="10"/>
                </a:cubicBezTo>
                <a:cubicBezTo>
                  <a:pt x="15" y="10"/>
                  <a:pt x="15" y="9"/>
                  <a:pt x="14" y="9"/>
                </a:cubicBezTo>
                <a:cubicBezTo>
                  <a:pt x="14" y="9"/>
                  <a:pt x="14" y="8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0"/>
                  <a:pt x="13" y="11"/>
                  <a:pt x="12" y="12"/>
                </a:cubicBezTo>
                <a:cubicBezTo>
                  <a:pt x="11" y="12"/>
                  <a:pt x="10" y="12"/>
                  <a:pt x="9" y="12"/>
                </a:cubicBezTo>
                <a:cubicBezTo>
                  <a:pt x="8" y="11"/>
                  <a:pt x="10" y="10"/>
                  <a:pt x="9" y="9"/>
                </a:cubicBezTo>
                <a:cubicBezTo>
                  <a:pt x="9" y="9"/>
                  <a:pt x="8" y="9"/>
                  <a:pt x="8" y="9"/>
                </a:cubicBezTo>
                <a:cubicBezTo>
                  <a:pt x="8" y="10"/>
                  <a:pt x="8" y="11"/>
                  <a:pt x="7" y="11"/>
                </a:cubicBezTo>
                <a:cubicBezTo>
                  <a:pt x="7" y="11"/>
                  <a:pt x="7" y="11"/>
                  <a:pt x="6" y="11"/>
                </a:cubicBezTo>
                <a:cubicBezTo>
                  <a:pt x="5" y="11"/>
                  <a:pt x="5" y="10"/>
                  <a:pt x="4" y="10"/>
                </a:cubicBezTo>
                <a:cubicBezTo>
                  <a:pt x="3" y="10"/>
                  <a:pt x="3" y="11"/>
                  <a:pt x="2" y="11"/>
                </a:cubicBezTo>
                <a:cubicBezTo>
                  <a:pt x="1" y="12"/>
                  <a:pt x="0" y="11"/>
                  <a:pt x="0" y="11"/>
                </a:cubicBezTo>
                <a:cubicBezTo>
                  <a:pt x="0" y="10"/>
                  <a:pt x="1" y="9"/>
                  <a:pt x="2" y="9"/>
                </a:cubicBezTo>
                <a:cubicBezTo>
                  <a:pt x="3" y="8"/>
                  <a:pt x="4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8"/>
                  <a:pt x="8" y="7"/>
                  <a:pt x="8" y="6"/>
                </a:cubicBezTo>
                <a:cubicBezTo>
                  <a:pt x="10" y="6"/>
                  <a:pt x="11" y="6"/>
                  <a:pt x="12" y="5"/>
                </a:cubicBezTo>
                <a:cubicBezTo>
                  <a:pt x="13" y="4"/>
                  <a:pt x="15" y="4"/>
                  <a:pt x="16" y="3"/>
                </a:cubicBezTo>
                <a:cubicBezTo>
                  <a:pt x="17" y="2"/>
                  <a:pt x="17" y="2"/>
                  <a:pt x="18" y="1"/>
                </a:cubicBezTo>
                <a:cubicBezTo>
                  <a:pt x="19" y="1"/>
                  <a:pt x="20" y="1"/>
                  <a:pt x="21" y="1"/>
                </a:cubicBezTo>
                <a:cubicBezTo>
                  <a:pt x="22" y="1"/>
                  <a:pt x="23" y="1"/>
                  <a:pt x="23" y="1"/>
                </a:cubicBezTo>
                <a:cubicBezTo>
                  <a:pt x="24" y="1"/>
                  <a:pt x="25" y="2"/>
                  <a:pt x="26" y="2"/>
                </a:cubicBezTo>
                <a:cubicBezTo>
                  <a:pt x="26" y="2"/>
                  <a:pt x="27" y="2"/>
                  <a:pt x="27" y="2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0"/>
                  <a:pt x="28" y="0"/>
                  <a:pt x="29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6" name="Freeform 1303"/>
          <p:cNvSpPr>
            <a:spLocks/>
          </p:cNvSpPr>
          <p:nvPr/>
        </p:nvSpPr>
        <p:spPr bwMode="auto">
          <a:xfrm>
            <a:off x="2938463" y="2032000"/>
            <a:ext cx="22225" cy="20638"/>
          </a:xfrm>
          <a:custGeom>
            <a:avLst/>
            <a:gdLst>
              <a:gd name="T0" fmla="*/ 0 w 4"/>
              <a:gd name="T1" fmla="*/ 26623017 h 4"/>
              <a:gd name="T2" fmla="*/ 0 w 4"/>
              <a:gd name="T3" fmla="*/ 53240875 h 4"/>
              <a:gd name="T4" fmla="*/ 61746599 w 4"/>
              <a:gd name="T5" fmla="*/ 79858723 h 4"/>
              <a:gd name="T6" fmla="*/ 61746599 w 4"/>
              <a:gd name="T7" fmla="*/ 106481751 h 4"/>
              <a:gd name="T8" fmla="*/ 123487641 w 4"/>
              <a:gd name="T9" fmla="*/ 79858723 h 4"/>
              <a:gd name="T10" fmla="*/ 92617130 w 4"/>
              <a:gd name="T11" fmla="*/ 26623017 h 4"/>
              <a:gd name="T12" fmla="*/ 92617130 w 4"/>
              <a:gd name="T13" fmla="*/ 0 h 4"/>
              <a:gd name="T14" fmla="*/ 30870521 w 4"/>
              <a:gd name="T15" fmla="*/ 0 h 4"/>
              <a:gd name="T16" fmla="*/ 0 w 4"/>
              <a:gd name="T17" fmla="*/ 2662301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4"/>
              <a:gd name="T29" fmla="*/ 4 w 4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4">
                <a:moveTo>
                  <a:pt x="0" y="1"/>
                </a:move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2"/>
                  <a:pt x="2" y="3"/>
                </a:cubicBezTo>
                <a:cubicBezTo>
                  <a:pt x="2" y="3"/>
                  <a:pt x="2" y="4"/>
                  <a:pt x="2" y="4"/>
                </a:cubicBezTo>
                <a:cubicBezTo>
                  <a:pt x="3" y="4"/>
                  <a:pt x="4" y="4"/>
                  <a:pt x="4" y="3"/>
                </a:cubicBezTo>
                <a:cubicBezTo>
                  <a:pt x="4" y="2"/>
                  <a:pt x="4" y="2"/>
                  <a:pt x="3" y="1"/>
                </a:cubicBezTo>
                <a:cubicBezTo>
                  <a:pt x="3" y="1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7" name="Freeform 1304"/>
          <p:cNvSpPr>
            <a:spLocks/>
          </p:cNvSpPr>
          <p:nvPr/>
        </p:nvSpPr>
        <p:spPr bwMode="auto">
          <a:xfrm>
            <a:off x="2960688" y="2032000"/>
            <a:ext cx="87312" cy="20638"/>
          </a:xfrm>
          <a:custGeom>
            <a:avLst/>
            <a:gdLst>
              <a:gd name="T0" fmla="*/ 29778845 w 16"/>
              <a:gd name="T1" fmla="*/ 26623017 h 4"/>
              <a:gd name="T2" fmla="*/ 0 w 16"/>
              <a:gd name="T3" fmla="*/ 79858723 h 4"/>
              <a:gd name="T4" fmla="*/ 59557691 w 16"/>
              <a:gd name="T5" fmla="*/ 106481751 h 4"/>
              <a:gd name="T6" fmla="*/ 119115382 w 16"/>
              <a:gd name="T7" fmla="*/ 106481751 h 4"/>
              <a:gd name="T8" fmla="*/ 238236221 w 16"/>
              <a:gd name="T9" fmla="*/ 79858723 h 4"/>
              <a:gd name="T10" fmla="*/ 268015055 w 16"/>
              <a:gd name="T11" fmla="*/ 79858723 h 4"/>
              <a:gd name="T12" fmla="*/ 327572725 w 16"/>
              <a:gd name="T13" fmla="*/ 79858723 h 4"/>
              <a:gd name="T14" fmla="*/ 387130480 w 16"/>
              <a:gd name="T15" fmla="*/ 79858723 h 4"/>
              <a:gd name="T16" fmla="*/ 387130480 w 16"/>
              <a:gd name="T17" fmla="*/ 53240875 h 4"/>
              <a:gd name="T18" fmla="*/ 327572725 w 16"/>
              <a:gd name="T19" fmla="*/ 53240875 h 4"/>
              <a:gd name="T20" fmla="*/ 268015055 w 16"/>
              <a:gd name="T21" fmla="*/ 53240875 h 4"/>
              <a:gd name="T22" fmla="*/ 357351560 w 16"/>
              <a:gd name="T23" fmla="*/ 26623017 h 4"/>
              <a:gd name="T24" fmla="*/ 446688150 w 16"/>
              <a:gd name="T25" fmla="*/ 26623017 h 4"/>
              <a:gd name="T26" fmla="*/ 476466984 w 16"/>
              <a:gd name="T27" fmla="*/ 0 h 4"/>
              <a:gd name="T28" fmla="*/ 446688150 w 16"/>
              <a:gd name="T29" fmla="*/ 0 h 4"/>
              <a:gd name="T30" fmla="*/ 297793890 w 16"/>
              <a:gd name="T31" fmla="*/ 0 h 4"/>
              <a:gd name="T32" fmla="*/ 178673051 w 16"/>
              <a:gd name="T33" fmla="*/ 26623017 h 4"/>
              <a:gd name="T34" fmla="*/ 119115382 w 16"/>
              <a:gd name="T35" fmla="*/ 26623017 h 4"/>
              <a:gd name="T36" fmla="*/ 29778845 w 16"/>
              <a:gd name="T37" fmla="*/ 26623017 h 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"/>
              <a:gd name="T58" fmla="*/ 0 h 4"/>
              <a:gd name="T59" fmla="*/ 16 w 16"/>
              <a:gd name="T60" fmla="*/ 4 h 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" h="4">
                <a:moveTo>
                  <a:pt x="1" y="1"/>
                </a:moveTo>
                <a:cubicBezTo>
                  <a:pt x="0" y="1"/>
                  <a:pt x="0" y="2"/>
                  <a:pt x="0" y="3"/>
                </a:cubicBezTo>
                <a:cubicBezTo>
                  <a:pt x="1" y="3"/>
                  <a:pt x="1" y="3"/>
                  <a:pt x="2" y="4"/>
                </a:cubicBezTo>
                <a:cubicBezTo>
                  <a:pt x="3" y="4"/>
                  <a:pt x="4" y="4"/>
                  <a:pt x="4" y="4"/>
                </a:cubicBezTo>
                <a:cubicBezTo>
                  <a:pt x="5" y="4"/>
                  <a:pt x="6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4"/>
                  <a:pt x="11" y="3"/>
                  <a:pt x="11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3" y="2"/>
                  <a:pt x="14" y="2"/>
                  <a:pt x="13" y="2"/>
                </a:cubicBezTo>
                <a:cubicBezTo>
                  <a:pt x="13" y="2"/>
                  <a:pt x="12" y="2"/>
                  <a:pt x="11" y="2"/>
                </a:cubicBezTo>
                <a:cubicBezTo>
                  <a:pt x="11" y="2"/>
                  <a:pt x="9" y="2"/>
                  <a:pt x="9" y="2"/>
                </a:cubicBezTo>
                <a:cubicBezTo>
                  <a:pt x="10" y="1"/>
                  <a:pt x="11" y="1"/>
                  <a:pt x="12" y="1"/>
                </a:cubicBezTo>
                <a:cubicBezTo>
                  <a:pt x="13" y="1"/>
                  <a:pt x="14" y="1"/>
                  <a:pt x="15" y="1"/>
                </a:cubicBezTo>
                <a:cubicBezTo>
                  <a:pt x="15" y="1"/>
                  <a:pt x="16" y="1"/>
                  <a:pt x="16" y="0"/>
                </a:cubicBezTo>
                <a:cubicBezTo>
                  <a:pt x="16" y="0"/>
                  <a:pt x="15" y="0"/>
                  <a:pt x="15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9" y="0"/>
                  <a:pt x="8" y="0"/>
                  <a:pt x="6" y="1"/>
                </a:cubicBezTo>
                <a:cubicBezTo>
                  <a:pt x="6" y="1"/>
                  <a:pt x="4" y="1"/>
                  <a:pt x="4" y="1"/>
                </a:cubicBezTo>
                <a:cubicBezTo>
                  <a:pt x="2" y="1"/>
                  <a:pt x="2" y="1"/>
                  <a:pt x="1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" name="Freeform 1305"/>
          <p:cNvSpPr>
            <a:spLocks/>
          </p:cNvSpPr>
          <p:nvPr/>
        </p:nvSpPr>
        <p:spPr bwMode="auto">
          <a:xfrm>
            <a:off x="2960688" y="1987550"/>
            <a:ext cx="87312" cy="44450"/>
          </a:xfrm>
          <a:custGeom>
            <a:avLst/>
            <a:gdLst>
              <a:gd name="T0" fmla="*/ 416909315 w 16"/>
              <a:gd name="T1" fmla="*/ 0 h 8"/>
              <a:gd name="T2" fmla="*/ 476466984 w 16"/>
              <a:gd name="T3" fmla="*/ 123487641 h 8"/>
              <a:gd name="T4" fmla="*/ 476466984 w 16"/>
              <a:gd name="T5" fmla="*/ 216104771 h 8"/>
              <a:gd name="T6" fmla="*/ 416909315 w 16"/>
              <a:gd name="T7" fmla="*/ 216104771 h 8"/>
              <a:gd name="T8" fmla="*/ 357351560 w 16"/>
              <a:gd name="T9" fmla="*/ 216104771 h 8"/>
              <a:gd name="T10" fmla="*/ 297793890 w 16"/>
              <a:gd name="T11" fmla="*/ 185228705 h 8"/>
              <a:gd name="T12" fmla="*/ 268015055 w 16"/>
              <a:gd name="T13" fmla="*/ 246975282 h 8"/>
              <a:gd name="T14" fmla="*/ 208451929 w 16"/>
              <a:gd name="T15" fmla="*/ 216104771 h 8"/>
              <a:gd name="T16" fmla="*/ 148894217 w 16"/>
              <a:gd name="T17" fmla="*/ 154358151 h 8"/>
              <a:gd name="T18" fmla="*/ 89336526 w 16"/>
              <a:gd name="T19" fmla="*/ 216104771 h 8"/>
              <a:gd name="T20" fmla="*/ 29778845 w 16"/>
              <a:gd name="T21" fmla="*/ 216104771 h 8"/>
              <a:gd name="T22" fmla="*/ 29778845 w 16"/>
              <a:gd name="T23" fmla="*/ 154358151 h 8"/>
              <a:gd name="T24" fmla="*/ 178673051 w 16"/>
              <a:gd name="T25" fmla="*/ 92617130 h 8"/>
              <a:gd name="T26" fmla="*/ 268015055 w 16"/>
              <a:gd name="T27" fmla="*/ 92617130 h 8"/>
              <a:gd name="T28" fmla="*/ 357351560 w 16"/>
              <a:gd name="T29" fmla="*/ 0 h 8"/>
              <a:gd name="T30" fmla="*/ 416909315 w 16"/>
              <a:gd name="T31" fmla="*/ 0 h 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"/>
              <a:gd name="T49" fmla="*/ 0 h 8"/>
              <a:gd name="T50" fmla="*/ 16 w 16"/>
              <a:gd name="T51" fmla="*/ 8 h 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" h="8">
                <a:moveTo>
                  <a:pt x="14" y="0"/>
                </a:moveTo>
                <a:cubicBezTo>
                  <a:pt x="15" y="1"/>
                  <a:pt x="16" y="2"/>
                  <a:pt x="16" y="4"/>
                </a:cubicBezTo>
                <a:cubicBezTo>
                  <a:pt x="16" y="5"/>
                  <a:pt x="16" y="7"/>
                  <a:pt x="16" y="7"/>
                </a:cubicBezTo>
                <a:cubicBezTo>
                  <a:pt x="16" y="8"/>
                  <a:pt x="15" y="7"/>
                  <a:pt x="14" y="7"/>
                </a:cubicBezTo>
                <a:cubicBezTo>
                  <a:pt x="14" y="7"/>
                  <a:pt x="13" y="8"/>
                  <a:pt x="12" y="7"/>
                </a:cubicBezTo>
                <a:cubicBezTo>
                  <a:pt x="12" y="7"/>
                  <a:pt x="11" y="5"/>
                  <a:pt x="10" y="6"/>
                </a:cubicBezTo>
                <a:cubicBezTo>
                  <a:pt x="10" y="6"/>
                  <a:pt x="9" y="7"/>
                  <a:pt x="9" y="8"/>
                </a:cubicBezTo>
                <a:cubicBezTo>
                  <a:pt x="8" y="8"/>
                  <a:pt x="7" y="7"/>
                  <a:pt x="7" y="7"/>
                </a:cubicBezTo>
                <a:cubicBezTo>
                  <a:pt x="6" y="7"/>
                  <a:pt x="6" y="5"/>
                  <a:pt x="5" y="5"/>
                </a:cubicBezTo>
                <a:cubicBezTo>
                  <a:pt x="4" y="5"/>
                  <a:pt x="4" y="7"/>
                  <a:pt x="3" y="7"/>
                </a:cubicBezTo>
                <a:cubicBezTo>
                  <a:pt x="2" y="8"/>
                  <a:pt x="1" y="8"/>
                  <a:pt x="1" y="7"/>
                </a:cubicBezTo>
                <a:cubicBezTo>
                  <a:pt x="0" y="7"/>
                  <a:pt x="1" y="5"/>
                  <a:pt x="1" y="5"/>
                </a:cubicBezTo>
                <a:cubicBezTo>
                  <a:pt x="3" y="4"/>
                  <a:pt x="5" y="4"/>
                  <a:pt x="6" y="3"/>
                </a:cubicBezTo>
                <a:cubicBezTo>
                  <a:pt x="7" y="3"/>
                  <a:pt x="8" y="3"/>
                  <a:pt x="9" y="3"/>
                </a:cubicBezTo>
                <a:cubicBezTo>
                  <a:pt x="10" y="2"/>
                  <a:pt x="11" y="1"/>
                  <a:pt x="12" y="0"/>
                </a:cubicBezTo>
                <a:cubicBezTo>
                  <a:pt x="12" y="0"/>
                  <a:pt x="14" y="0"/>
                  <a:pt x="14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" name="Freeform 1306"/>
          <p:cNvSpPr>
            <a:spLocks/>
          </p:cNvSpPr>
          <p:nvPr/>
        </p:nvSpPr>
        <p:spPr bwMode="auto">
          <a:xfrm>
            <a:off x="3119438" y="2141538"/>
            <a:ext cx="22225" cy="22225"/>
          </a:xfrm>
          <a:custGeom>
            <a:avLst/>
            <a:gdLst>
              <a:gd name="T0" fmla="*/ 61746599 w 4"/>
              <a:gd name="T1" fmla="*/ 30870521 h 4"/>
              <a:gd name="T2" fmla="*/ 92617130 w 4"/>
              <a:gd name="T3" fmla="*/ 30870521 h 4"/>
              <a:gd name="T4" fmla="*/ 123487641 w 4"/>
              <a:gd name="T5" fmla="*/ 92617130 h 4"/>
              <a:gd name="T6" fmla="*/ 61746599 w 4"/>
              <a:gd name="T7" fmla="*/ 123487641 h 4"/>
              <a:gd name="T8" fmla="*/ 30870521 w 4"/>
              <a:gd name="T9" fmla="*/ 123487641 h 4"/>
              <a:gd name="T10" fmla="*/ 0 w 4"/>
              <a:gd name="T11" fmla="*/ 92617130 h 4"/>
              <a:gd name="T12" fmla="*/ 30870521 w 4"/>
              <a:gd name="T13" fmla="*/ 30870521 h 4"/>
              <a:gd name="T14" fmla="*/ 61746599 w 4"/>
              <a:gd name="T15" fmla="*/ 30870521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4"/>
              <a:gd name="T26" fmla="*/ 4 w 4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4">
                <a:moveTo>
                  <a:pt x="2" y="1"/>
                </a:moveTo>
                <a:cubicBezTo>
                  <a:pt x="2" y="1"/>
                  <a:pt x="3" y="0"/>
                  <a:pt x="3" y="1"/>
                </a:cubicBezTo>
                <a:cubicBezTo>
                  <a:pt x="4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2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0" name="Freeform 1307"/>
          <p:cNvSpPr>
            <a:spLocks/>
          </p:cNvSpPr>
          <p:nvPr/>
        </p:nvSpPr>
        <p:spPr bwMode="auto">
          <a:xfrm>
            <a:off x="3119438" y="2032000"/>
            <a:ext cx="44450" cy="42863"/>
          </a:xfrm>
          <a:custGeom>
            <a:avLst/>
            <a:gdLst>
              <a:gd name="T0" fmla="*/ 30870521 w 8"/>
              <a:gd name="T1" fmla="*/ 0 h 8"/>
              <a:gd name="T2" fmla="*/ 154358151 w 8"/>
              <a:gd name="T3" fmla="*/ 86122463 h 8"/>
              <a:gd name="T4" fmla="*/ 246975282 w 8"/>
              <a:gd name="T5" fmla="*/ 172239567 h 8"/>
              <a:gd name="T6" fmla="*/ 154358151 w 8"/>
              <a:gd name="T7" fmla="*/ 229654570 h 8"/>
              <a:gd name="T8" fmla="*/ 61746599 w 8"/>
              <a:gd name="T9" fmla="*/ 143532087 h 8"/>
              <a:gd name="T10" fmla="*/ 0 w 8"/>
              <a:gd name="T11" fmla="*/ 28707491 h 8"/>
              <a:gd name="T12" fmla="*/ 0 w 8"/>
              <a:gd name="T13" fmla="*/ 0 h 8"/>
              <a:gd name="T14" fmla="*/ 30870521 w 8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8"/>
              <a:gd name="T26" fmla="*/ 8 w 8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8">
                <a:moveTo>
                  <a:pt x="1" y="0"/>
                </a:moveTo>
                <a:cubicBezTo>
                  <a:pt x="3" y="1"/>
                  <a:pt x="4" y="2"/>
                  <a:pt x="5" y="3"/>
                </a:cubicBezTo>
                <a:cubicBezTo>
                  <a:pt x="6" y="4"/>
                  <a:pt x="8" y="5"/>
                  <a:pt x="8" y="6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3" y="6"/>
                  <a:pt x="2" y="5"/>
                </a:cubicBezTo>
                <a:cubicBezTo>
                  <a:pt x="1" y="4"/>
                  <a:pt x="0" y="3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1" name="Freeform 1308"/>
          <p:cNvSpPr>
            <a:spLocks/>
          </p:cNvSpPr>
          <p:nvPr/>
        </p:nvSpPr>
        <p:spPr bwMode="auto">
          <a:xfrm>
            <a:off x="3141663" y="2074863"/>
            <a:ext cx="44450" cy="22225"/>
          </a:xfrm>
          <a:custGeom>
            <a:avLst/>
            <a:gdLst>
              <a:gd name="T0" fmla="*/ 154358151 w 8"/>
              <a:gd name="T1" fmla="*/ 30870521 h 4"/>
              <a:gd name="T2" fmla="*/ 246975282 w 8"/>
              <a:gd name="T3" fmla="*/ 92617130 h 4"/>
              <a:gd name="T4" fmla="*/ 154358151 w 8"/>
              <a:gd name="T5" fmla="*/ 123487641 h 4"/>
              <a:gd name="T6" fmla="*/ 61746599 w 8"/>
              <a:gd name="T7" fmla="*/ 92617130 h 4"/>
              <a:gd name="T8" fmla="*/ 0 w 8"/>
              <a:gd name="T9" fmla="*/ 30870521 h 4"/>
              <a:gd name="T10" fmla="*/ 154358151 w 8"/>
              <a:gd name="T11" fmla="*/ 30870521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5" y="1"/>
                </a:moveTo>
                <a:cubicBezTo>
                  <a:pt x="6" y="1"/>
                  <a:pt x="8" y="2"/>
                  <a:pt x="8" y="3"/>
                </a:cubicBezTo>
                <a:cubicBezTo>
                  <a:pt x="8" y="4"/>
                  <a:pt x="6" y="4"/>
                  <a:pt x="5" y="4"/>
                </a:cubicBezTo>
                <a:cubicBezTo>
                  <a:pt x="5" y="4"/>
                  <a:pt x="3" y="4"/>
                  <a:pt x="2" y="3"/>
                </a:cubicBezTo>
                <a:cubicBezTo>
                  <a:pt x="2" y="3"/>
                  <a:pt x="0" y="2"/>
                  <a:pt x="0" y="1"/>
                </a:cubicBezTo>
                <a:cubicBezTo>
                  <a:pt x="2" y="0"/>
                  <a:pt x="3" y="1"/>
                  <a:pt x="5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2" name="Freeform 1309"/>
          <p:cNvSpPr>
            <a:spLocks/>
          </p:cNvSpPr>
          <p:nvPr/>
        </p:nvSpPr>
        <p:spPr bwMode="auto">
          <a:xfrm>
            <a:off x="3141663" y="2097088"/>
            <a:ext cx="44450" cy="22225"/>
          </a:xfrm>
          <a:custGeom>
            <a:avLst/>
            <a:gdLst>
              <a:gd name="T0" fmla="*/ 216104771 w 8"/>
              <a:gd name="T1" fmla="*/ 0 h 4"/>
              <a:gd name="T2" fmla="*/ 246975282 w 8"/>
              <a:gd name="T3" fmla="*/ 30870521 h 4"/>
              <a:gd name="T4" fmla="*/ 185228705 w 8"/>
              <a:gd name="T5" fmla="*/ 123487641 h 4"/>
              <a:gd name="T6" fmla="*/ 61746599 w 8"/>
              <a:gd name="T7" fmla="*/ 123487641 h 4"/>
              <a:gd name="T8" fmla="*/ 0 w 8"/>
              <a:gd name="T9" fmla="*/ 123487641 h 4"/>
              <a:gd name="T10" fmla="*/ 0 w 8"/>
              <a:gd name="T11" fmla="*/ 61746599 h 4"/>
              <a:gd name="T12" fmla="*/ 123487641 w 8"/>
              <a:gd name="T13" fmla="*/ 30870521 h 4"/>
              <a:gd name="T14" fmla="*/ 216104771 w 8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4"/>
              <a:gd name="T26" fmla="*/ 8 w 8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4">
                <a:moveTo>
                  <a:pt x="7" y="0"/>
                </a:moveTo>
                <a:cubicBezTo>
                  <a:pt x="8" y="0"/>
                  <a:pt x="8" y="1"/>
                  <a:pt x="8" y="1"/>
                </a:cubicBezTo>
                <a:cubicBezTo>
                  <a:pt x="8" y="2"/>
                  <a:pt x="7" y="3"/>
                  <a:pt x="6" y="4"/>
                </a:cubicBezTo>
                <a:cubicBezTo>
                  <a:pt x="5" y="4"/>
                  <a:pt x="3" y="4"/>
                  <a:pt x="2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3"/>
                  <a:pt x="0" y="2"/>
                  <a:pt x="0" y="2"/>
                </a:cubicBezTo>
                <a:cubicBezTo>
                  <a:pt x="1" y="0"/>
                  <a:pt x="3" y="2"/>
                  <a:pt x="4" y="1"/>
                </a:cubicBezTo>
                <a:cubicBezTo>
                  <a:pt x="5" y="1"/>
                  <a:pt x="6" y="0"/>
                  <a:pt x="7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3" name="Freeform 1310"/>
          <p:cNvSpPr>
            <a:spLocks/>
          </p:cNvSpPr>
          <p:nvPr/>
        </p:nvSpPr>
        <p:spPr bwMode="auto">
          <a:xfrm>
            <a:off x="3163888" y="2097088"/>
            <a:ext cx="131762" cy="66675"/>
          </a:xfrm>
          <a:custGeom>
            <a:avLst/>
            <a:gdLst>
              <a:gd name="T0" fmla="*/ 271270507 w 24"/>
              <a:gd name="T1" fmla="*/ 277845836 h 12"/>
              <a:gd name="T2" fmla="*/ 241129959 w 24"/>
              <a:gd name="T3" fmla="*/ 308721907 h 12"/>
              <a:gd name="T4" fmla="*/ 271270507 w 24"/>
              <a:gd name="T5" fmla="*/ 308721907 h 12"/>
              <a:gd name="T6" fmla="*/ 241129959 w 24"/>
              <a:gd name="T7" fmla="*/ 339592423 h 12"/>
              <a:gd name="T8" fmla="*/ 271270507 w 24"/>
              <a:gd name="T9" fmla="*/ 370463025 h 12"/>
              <a:gd name="T10" fmla="*/ 331551603 w 24"/>
              <a:gd name="T11" fmla="*/ 370463025 h 12"/>
              <a:gd name="T12" fmla="*/ 361697727 w 24"/>
              <a:gd name="T13" fmla="*/ 370463025 h 12"/>
              <a:gd name="T14" fmla="*/ 421978823 w 24"/>
              <a:gd name="T15" fmla="*/ 370463025 h 12"/>
              <a:gd name="T16" fmla="*/ 482259918 w 24"/>
              <a:gd name="T17" fmla="*/ 370463025 h 12"/>
              <a:gd name="T18" fmla="*/ 572681562 w 24"/>
              <a:gd name="T19" fmla="*/ 370463025 h 12"/>
              <a:gd name="T20" fmla="*/ 572681562 w 24"/>
              <a:gd name="T21" fmla="*/ 339592423 h 12"/>
              <a:gd name="T22" fmla="*/ 632968148 w 24"/>
              <a:gd name="T23" fmla="*/ 339592423 h 12"/>
              <a:gd name="T24" fmla="*/ 602827600 w 24"/>
              <a:gd name="T25" fmla="*/ 308721907 h 12"/>
              <a:gd name="T26" fmla="*/ 602827600 w 24"/>
              <a:gd name="T27" fmla="*/ 277845836 h 12"/>
              <a:gd name="T28" fmla="*/ 632968148 w 24"/>
              <a:gd name="T29" fmla="*/ 246975321 h 12"/>
              <a:gd name="T30" fmla="*/ 693249244 w 24"/>
              <a:gd name="T31" fmla="*/ 277845836 h 12"/>
              <a:gd name="T32" fmla="*/ 723389963 w 24"/>
              <a:gd name="T33" fmla="*/ 246975321 h 12"/>
              <a:gd name="T34" fmla="*/ 663108696 w 24"/>
              <a:gd name="T35" fmla="*/ 216104806 h 12"/>
              <a:gd name="T36" fmla="*/ 723389963 w 24"/>
              <a:gd name="T37" fmla="*/ 123487660 h 12"/>
              <a:gd name="T38" fmla="*/ 723389963 w 24"/>
              <a:gd name="T39" fmla="*/ 92617145 h 12"/>
              <a:gd name="T40" fmla="*/ 723389963 w 24"/>
              <a:gd name="T41" fmla="*/ 30870526 h 12"/>
              <a:gd name="T42" fmla="*/ 663108696 w 24"/>
              <a:gd name="T43" fmla="*/ 0 h 12"/>
              <a:gd name="T44" fmla="*/ 632968148 w 24"/>
              <a:gd name="T45" fmla="*/ 0 h 12"/>
              <a:gd name="T46" fmla="*/ 572681562 w 24"/>
              <a:gd name="T47" fmla="*/ 61746608 h 12"/>
              <a:gd name="T48" fmla="*/ 482259918 w 24"/>
              <a:gd name="T49" fmla="*/ 0 h 12"/>
              <a:gd name="T50" fmla="*/ 361697727 w 24"/>
              <a:gd name="T51" fmla="*/ 30870526 h 12"/>
              <a:gd name="T52" fmla="*/ 331551603 w 24"/>
              <a:gd name="T53" fmla="*/ 61746608 h 12"/>
              <a:gd name="T54" fmla="*/ 361697727 w 24"/>
              <a:gd name="T55" fmla="*/ 61746608 h 12"/>
              <a:gd name="T56" fmla="*/ 361697727 w 24"/>
              <a:gd name="T57" fmla="*/ 92617145 h 12"/>
              <a:gd name="T58" fmla="*/ 421978823 w 24"/>
              <a:gd name="T59" fmla="*/ 92617145 h 12"/>
              <a:gd name="T60" fmla="*/ 391838275 w 24"/>
              <a:gd name="T61" fmla="*/ 123487660 h 12"/>
              <a:gd name="T62" fmla="*/ 421978823 w 24"/>
              <a:gd name="T63" fmla="*/ 185234290 h 12"/>
              <a:gd name="T64" fmla="*/ 331551603 w 24"/>
              <a:gd name="T65" fmla="*/ 154358176 h 12"/>
              <a:gd name="T66" fmla="*/ 271270507 w 24"/>
              <a:gd name="T67" fmla="*/ 61746608 h 12"/>
              <a:gd name="T68" fmla="*/ 180848863 w 24"/>
              <a:gd name="T69" fmla="*/ 61746608 h 12"/>
              <a:gd name="T70" fmla="*/ 120567725 w 24"/>
              <a:gd name="T71" fmla="*/ 92617145 h 12"/>
              <a:gd name="T72" fmla="*/ 210989411 w 24"/>
              <a:gd name="T73" fmla="*/ 123487660 h 12"/>
              <a:gd name="T74" fmla="*/ 150708273 w 24"/>
              <a:gd name="T75" fmla="*/ 154358176 h 12"/>
              <a:gd name="T76" fmla="*/ 210989411 w 24"/>
              <a:gd name="T77" fmla="*/ 154358176 h 12"/>
              <a:gd name="T78" fmla="*/ 210989411 w 24"/>
              <a:gd name="T79" fmla="*/ 185234290 h 12"/>
              <a:gd name="T80" fmla="*/ 150708273 w 24"/>
              <a:gd name="T81" fmla="*/ 185234290 h 12"/>
              <a:gd name="T82" fmla="*/ 60281117 w 24"/>
              <a:gd name="T83" fmla="*/ 216104806 h 12"/>
              <a:gd name="T84" fmla="*/ 0 w 24"/>
              <a:gd name="T85" fmla="*/ 246975321 h 12"/>
              <a:gd name="T86" fmla="*/ 0 w 24"/>
              <a:gd name="T87" fmla="*/ 277845836 h 12"/>
              <a:gd name="T88" fmla="*/ 120567725 w 24"/>
              <a:gd name="T89" fmla="*/ 246975321 h 12"/>
              <a:gd name="T90" fmla="*/ 180848863 w 24"/>
              <a:gd name="T91" fmla="*/ 246975321 h 12"/>
              <a:gd name="T92" fmla="*/ 271270507 w 24"/>
              <a:gd name="T93" fmla="*/ 246975321 h 12"/>
              <a:gd name="T94" fmla="*/ 361697727 w 24"/>
              <a:gd name="T95" fmla="*/ 216104806 h 12"/>
              <a:gd name="T96" fmla="*/ 452119371 w 24"/>
              <a:gd name="T97" fmla="*/ 216104806 h 12"/>
              <a:gd name="T98" fmla="*/ 391838275 w 24"/>
              <a:gd name="T99" fmla="*/ 246975321 h 12"/>
              <a:gd name="T100" fmla="*/ 361697727 w 24"/>
              <a:gd name="T101" fmla="*/ 246975321 h 12"/>
              <a:gd name="T102" fmla="*/ 271270507 w 24"/>
              <a:gd name="T103" fmla="*/ 277845836 h 1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"/>
              <a:gd name="T157" fmla="*/ 0 h 12"/>
              <a:gd name="T158" fmla="*/ 24 w 24"/>
              <a:gd name="T159" fmla="*/ 12 h 1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" h="12">
                <a:moveTo>
                  <a:pt x="9" y="9"/>
                </a:moveTo>
                <a:cubicBezTo>
                  <a:pt x="9" y="9"/>
                  <a:pt x="8" y="10"/>
                  <a:pt x="8" y="10"/>
                </a:cubicBezTo>
                <a:cubicBezTo>
                  <a:pt x="8" y="10"/>
                  <a:pt x="9" y="10"/>
                  <a:pt x="9" y="10"/>
                </a:cubicBezTo>
                <a:cubicBezTo>
                  <a:pt x="9" y="11"/>
                  <a:pt x="9" y="10"/>
                  <a:pt x="8" y="11"/>
                </a:cubicBezTo>
                <a:cubicBezTo>
                  <a:pt x="8" y="11"/>
                  <a:pt x="8" y="12"/>
                  <a:pt x="9" y="12"/>
                </a:cubicBezTo>
                <a:cubicBezTo>
                  <a:pt x="9" y="12"/>
                  <a:pt x="10" y="12"/>
                  <a:pt x="11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2"/>
                  <a:pt x="13" y="12"/>
                  <a:pt x="14" y="12"/>
                </a:cubicBezTo>
                <a:cubicBezTo>
                  <a:pt x="14" y="12"/>
                  <a:pt x="15" y="12"/>
                  <a:pt x="16" y="12"/>
                </a:cubicBezTo>
                <a:cubicBezTo>
                  <a:pt x="16" y="12"/>
                  <a:pt x="18" y="12"/>
                  <a:pt x="19" y="12"/>
                </a:cubicBezTo>
                <a:cubicBezTo>
                  <a:pt x="19" y="12"/>
                  <a:pt x="19" y="11"/>
                  <a:pt x="19" y="11"/>
                </a:cubicBezTo>
                <a:cubicBezTo>
                  <a:pt x="19" y="11"/>
                  <a:pt x="20" y="12"/>
                  <a:pt x="21" y="11"/>
                </a:cubicBezTo>
                <a:cubicBezTo>
                  <a:pt x="21" y="11"/>
                  <a:pt x="20" y="11"/>
                  <a:pt x="20" y="10"/>
                </a:cubicBezTo>
                <a:cubicBezTo>
                  <a:pt x="20" y="10"/>
                  <a:pt x="20" y="9"/>
                  <a:pt x="20" y="9"/>
                </a:cubicBezTo>
                <a:cubicBezTo>
                  <a:pt x="20" y="8"/>
                  <a:pt x="21" y="8"/>
                  <a:pt x="21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4" y="9"/>
                  <a:pt x="24" y="8"/>
                  <a:pt x="24" y="8"/>
                </a:cubicBezTo>
                <a:cubicBezTo>
                  <a:pt x="24" y="7"/>
                  <a:pt x="22" y="7"/>
                  <a:pt x="22" y="7"/>
                </a:cubicBezTo>
                <a:cubicBezTo>
                  <a:pt x="22" y="6"/>
                  <a:pt x="23" y="5"/>
                  <a:pt x="24" y="4"/>
                </a:cubicBezTo>
                <a:cubicBezTo>
                  <a:pt x="24" y="4"/>
                  <a:pt x="24" y="4"/>
                  <a:pt x="24" y="3"/>
                </a:cubicBezTo>
                <a:cubicBezTo>
                  <a:pt x="24" y="2"/>
                  <a:pt x="24" y="2"/>
                  <a:pt x="24" y="1"/>
                </a:cubicBezTo>
                <a:cubicBezTo>
                  <a:pt x="24" y="1"/>
                  <a:pt x="23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20" y="1"/>
                  <a:pt x="20" y="2"/>
                  <a:pt x="19" y="2"/>
                </a:cubicBezTo>
                <a:cubicBezTo>
                  <a:pt x="18" y="2"/>
                  <a:pt x="17" y="0"/>
                  <a:pt x="16" y="0"/>
                </a:cubicBezTo>
                <a:cubicBezTo>
                  <a:pt x="15" y="0"/>
                  <a:pt x="13" y="0"/>
                  <a:pt x="12" y="1"/>
                </a:cubicBezTo>
                <a:cubicBezTo>
                  <a:pt x="11" y="1"/>
                  <a:pt x="10" y="1"/>
                  <a:pt x="11" y="2"/>
                </a:cubicBezTo>
                <a:cubicBezTo>
                  <a:pt x="11" y="2"/>
                  <a:pt x="12" y="2"/>
                  <a:pt x="12" y="2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4"/>
                  <a:pt x="14" y="3"/>
                  <a:pt x="14" y="3"/>
                </a:cubicBezTo>
                <a:cubicBezTo>
                  <a:pt x="14" y="4"/>
                  <a:pt x="13" y="4"/>
                  <a:pt x="13" y="4"/>
                </a:cubicBezTo>
                <a:cubicBezTo>
                  <a:pt x="13" y="5"/>
                  <a:pt x="15" y="5"/>
                  <a:pt x="14" y="6"/>
                </a:cubicBezTo>
                <a:cubicBezTo>
                  <a:pt x="13" y="6"/>
                  <a:pt x="12" y="5"/>
                  <a:pt x="11" y="5"/>
                </a:cubicBezTo>
                <a:cubicBezTo>
                  <a:pt x="10" y="4"/>
                  <a:pt x="10" y="3"/>
                  <a:pt x="9" y="2"/>
                </a:cubicBezTo>
                <a:cubicBezTo>
                  <a:pt x="8" y="2"/>
                  <a:pt x="7" y="2"/>
                  <a:pt x="6" y="2"/>
                </a:cubicBezTo>
                <a:cubicBezTo>
                  <a:pt x="5" y="2"/>
                  <a:pt x="4" y="3"/>
                  <a:pt x="4" y="3"/>
                </a:cubicBezTo>
                <a:cubicBezTo>
                  <a:pt x="4" y="4"/>
                  <a:pt x="6" y="3"/>
                  <a:pt x="7" y="4"/>
                </a:cubicBezTo>
                <a:cubicBezTo>
                  <a:pt x="7" y="4"/>
                  <a:pt x="5" y="4"/>
                  <a:pt x="5" y="5"/>
                </a:cubicBezTo>
                <a:cubicBezTo>
                  <a:pt x="6" y="5"/>
                  <a:pt x="7" y="4"/>
                  <a:pt x="7" y="5"/>
                </a:cubicBezTo>
                <a:cubicBezTo>
                  <a:pt x="8" y="5"/>
                  <a:pt x="8" y="6"/>
                  <a:pt x="7" y="6"/>
                </a:cubicBezTo>
                <a:cubicBezTo>
                  <a:pt x="7" y="7"/>
                  <a:pt x="6" y="6"/>
                  <a:pt x="5" y="6"/>
                </a:cubicBezTo>
                <a:cubicBezTo>
                  <a:pt x="4" y="6"/>
                  <a:pt x="3" y="7"/>
                  <a:pt x="2" y="7"/>
                </a:cubicBezTo>
                <a:cubicBezTo>
                  <a:pt x="2" y="8"/>
                  <a:pt x="1" y="7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8"/>
                  <a:pt x="8" y="8"/>
                  <a:pt x="9" y="8"/>
                </a:cubicBezTo>
                <a:cubicBezTo>
                  <a:pt x="10" y="8"/>
                  <a:pt x="11" y="7"/>
                  <a:pt x="12" y="7"/>
                </a:cubicBezTo>
                <a:cubicBezTo>
                  <a:pt x="13" y="7"/>
                  <a:pt x="14" y="7"/>
                  <a:pt x="15" y="7"/>
                </a:cubicBezTo>
                <a:cubicBezTo>
                  <a:pt x="15" y="7"/>
                  <a:pt x="14" y="7"/>
                  <a:pt x="1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9"/>
                  <a:pt x="10" y="9"/>
                  <a:pt x="9" y="9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4" name="Freeform 1311"/>
          <p:cNvSpPr>
            <a:spLocks/>
          </p:cNvSpPr>
          <p:nvPr/>
        </p:nvSpPr>
        <p:spPr bwMode="auto">
          <a:xfrm>
            <a:off x="3141663" y="1965325"/>
            <a:ext cx="131762" cy="87313"/>
          </a:xfrm>
          <a:custGeom>
            <a:avLst/>
            <a:gdLst>
              <a:gd name="T0" fmla="*/ 632968148 w 24"/>
              <a:gd name="T1" fmla="*/ 327576477 h 16"/>
              <a:gd name="T2" fmla="*/ 723389963 w 24"/>
              <a:gd name="T3" fmla="*/ 387134914 h 16"/>
              <a:gd name="T4" fmla="*/ 693249244 w 24"/>
              <a:gd name="T5" fmla="*/ 416914090 h 16"/>
              <a:gd name="T6" fmla="*/ 572681562 w 24"/>
              <a:gd name="T7" fmla="*/ 476472441 h 16"/>
              <a:gd name="T8" fmla="*/ 542541014 w 24"/>
              <a:gd name="T9" fmla="*/ 416914090 h 16"/>
              <a:gd name="T10" fmla="*/ 482259918 w 24"/>
              <a:gd name="T11" fmla="*/ 327576477 h 16"/>
              <a:gd name="T12" fmla="*/ 421978823 w 24"/>
              <a:gd name="T13" fmla="*/ 327576477 h 16"/>
              <a:gd name="T14" fmla="*/ 301411055 w 24"/>
              <a:gd name="T15" fmla="*/ 327576477 h 16"/>
              <a:gd name="T16" fmla="*/ 271270507 w 24"/>
              <a:gd name="T17" fmla="*/ 297797301 h 16"/>
              <a:gd name="T18" fmla="*/ 150708273 w 24"/>
              <a:gd name="T19" fmla="*/ 327576477 h 16"/>
              <a:gd name="T20" fmla="*/ 60281117 w 24"/>
              <a:gd name="T21" fmla="*/ 268018125 h 16"/>
              <a:gd name="T22" fmla="*/ 60281117 w 24"/>
              <a:gd name="T23" fmla="*/ 238238949 h 16"/>
              <a:gd name="T24" fmla="*/ 180848863 w 24"/>
              <a:gd name="T25" fmla="*/ 268018125 h 16"/>
              <a:gd name="T26" fmla="*/ 241129959 w 24"/>
              <a:gd name="T27" fmla="*/ 268018125 h 16"/>
              <a:gd name="T28" fmla="*/ 241129959 w 24"/>
              <a:gd name="T29" fmla="*/ 208454316 h 16"/>
              <a:gd name="T30" fmla="*/ 241129959 w 24"/>
              <a:gd name="T31" fmla="*/ 178675098 h 16"/>
              <a:gd name="T32" fmla="*/ 150708273 w 24"/>
              <a:gd name="T33" fmla="*/ 178675098 h 16"/>
              <a:gd name="T34" fmla="*/ 180848863 w 24"/>
              <a:gd name="T35" fmla="*/ 148895922 h 16"/>
              <a:gd name="T36" fmla="*/ 150708273 w 24"/>
              <a:gd name="T37" fmla="*/ 148895922 h 16"/>
              <a:gd name="T38" fmla="*/ 90421687 w 24"/>
              <a:gd name="T39" fmla="*/ 178675098 h 16"/>
              <a:gd name="T40" fmla="*/ 90421687 w 24"/>
              <a:gd name="T41" fmla="*/ 119116746 h 16"/>
              <a:gd name="T42" fmla="*/ 90421687 w 24"/>
              <a:gd name="T43" fmla="*/ 119116746 h 16"/>
              <a:gd name="T44" fmla="*/ 30140559 w 24"/>
              <a:gd name="T45" fmla="*/ 148895922 h 16"/>
              <a:gd name="T46" fmla="*/ 0 w 24"/>
              <a:gd name="T47" fmla="*/ 59558373 h 16"/>
              <a:gd name="T48" fmla="*/ 60281117 w 24"/>
              <a:gd name="T49" fmla="*/ 29779187 h 16"/>
              <a:gd name="T50" fmla="*/ 60281117 w 24"/>
              <a:gd name="T51" fmla="*/ 0 h 16"/>
              <a:gd name="T52" fmla="*/ 120567725 w 24"/>
              <a:gd name="T53" fmla="*/ 29779187 h 16"/>
              <a:gd name="T54" fmla="*/ 210989411 w 24"/>
              <a:gd name="T55" fmla="*/ 0 h 16"/>
              <a:gd name="T56" fmla="*/ 331551603 w 24"/>
              <a:gd name="T57" fmla="*/ 0 h 16"/>
              <a:gd name="T58" fmla="*/ 361697727 w 24"/>
              <a:gd name="T59" fmla="*/ 89337549 h 16"/>
              <a:gd name="T60" fmla="*/ 361697727 w 24"/>
              <a:gd name="T61" fmla="*/ 119116746 h 16"/>
              <a:gd name="T62" fmla="*/ 452119371 w 24"/>
              <a:gd name="T63" fmla="*/ 89337549 h 16"/>
              <a:gd name="T64" fmla="*/ 542541014 w 24"/>
              <a:gd name="T65" fmla="*/ 148895922 h 16"/>
              <a:gd name="T66" fmla="*/ 542541014 w 24"/>
              <a:gd name="T67" fmla="*/ 178675098 h 16"/>
              <a:gd name="T68" fmla="*/ 632968148 w 24"/>
              <a:gd name="T69" fmla="*/ 178675098 h 16"/>
              <a:gd name="T70" fmla="*/ 663108696 w 24"/>
              <a:gd name="T71" fmla="*/ 238238949 h 16"/>
              <a:gd name="T72" fmla="*/ 632968148 w 24"/>
              <a:gd name="T73" fmla="*/ 327576477 h 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4"/>
              <a:gd name="T112" fmla="*/ 0 h 16"/>
              <a:gd name="T113" fmla="*/ 24 w 24"/>
              <a:gd name="T114" fmla="*/ 16 h 1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4" h="16">
                <a:moveTo>
                  <a:pt x="21" y="11"/>
                </a:moveTo>
                <a:cubicBezTo>
                  <a:pt x="22" y="11"/>
                  <a:pt x="24" y="11"/>
                  <a:pt x="24" y="13"/>
                </a:cubicBezTo>
                <a:cubicBezTo>
                  <a:pt x="24" y="13"/>
                  <a:pt x="24" y="14"/>
                  <a:pt x="23" y="14"/>
                </a:cubicBezTo>
                <a:cubicBezTo>
                  <a:pt x="22" y="14"/>
                  <a:pt x="20" y="15"/>
                  <a:pt x="19" y="16"/>
                </a:cubicBezTo>
                <a:cubicBezTo>
                  <a:pt x="19" y="16"/>
                  <a:pt x="18" y="14"/>
                  <a:pt x="18" y="14"/>
                </a:cubicBezTo>
                <a:cubicBezTo>
                  <a:pt x="17" y="13"/>
                  <a:pt x="17" y="12"/>
                  <a:pt x="16" y="11"/>
                </a:cubicBezTo>
                <a:cubicBezTo>
                  <a:pt x="16" y="11"/>
                  <a:pt x="14" y="11"/>
                  <a:pt x="14" y="11"/>
                </a:cubicBezTo>
                <a:cubicBezTo>
                  <a:pt x="13" y="11"/>
                  <a:pt x="11" y="11"/>
                  <a:pt x="10" y="11"/>
                </a:cubicBezTo>
                <a:cubicBezTo>
                  <a:pt x="10" y="11"/>
                  <a:pt x="10" y="10"/>
                  <a:pt x="9" y="10"/>
                </a:cubicBezTo>
                <a:cubicBezTo>
                  <a:pt x="7" y="10"/>
                  <a:pt x="6" y="11"/>
                  <a:pt x="5" y="11"/>
                </a:cubicBezTo>
                <a:cubicBezTo>
                  <a:pt x="4" y="11"/>
                  <a:pt x="2" y="10"/>
                  <a:pt x="2" y="9"/>
                </a:cubicBezTo>
                <a:cubicBezTo>
                  <a:pt x="1" y="9"/>
                  <a:pt x="2" y="8"/>
                  <a:pt x="2" y="8"/>
                </a:cubicBezTo>
                <a:cubicBezTo>
                  <a:pt x="4" y="8"/>
                  <a:pt x="5" y="9"/>
                  <a:pt x="6" y="9"/>
                </a:cubicBezTo>
                <a:cubicBezTo>
                  <a:pt x="7" y="9"/>
                  <a:pt x="7" y="9"/>
                  <a:pt x="8" y="9"/>
                </a:cubicBezTo>
                <a:cubicBezTo>
                  <a:pt x="8" y="8"/>
                  <a:pt x="8" y="7"/>
                  <a:pt x="8" y="7"/>
                </a:cubicBezTo>
                <a:cubicBezTo>
                  <a:pt x="8" y="7"/>
                  <a:pt x="9" y="6"/>
                  <a:pt x="8" y="6"/>
                </a:cubicBezTo>
                <a:cubicBezTo>
                  <a:pt x="7" y="6"/>
                  <a:pt x="6" y="7"/>
                  <a:pt x="5" y="6"/>
                </a:cubicBezTo>
                <a:cubicBezTo>
                  <a:pt x="5" y="6"/>
                  <a:pt x="6" y="5"/>
                  <a:pt x="6" y="5"/>
                </a:cubicBezTo>
                <a:cubicBezTo>
                  <a:pt x="6" y="4"/>
                  <a:pt x="5" y="4"/>
                  <a:pt x="5" y="5"/>
                </a:cubicBezTo>
                <a:cubicBezTo>
                  <a:pt x="4" y="5"/>
                  <a:pt x="4" y="6"/>
                  <a:pt x="3" y="6"/>
                </a:cubicBezTo>
                <a:cubicBezTo>
                  <a:pt x="2" y="6"/>
                  <a:pt x="3" y="5"/>
                  <a:pt x="3" y="4"/>
                </a:cubicBezTo>
                <a:cubicBezTo>
                  <a:pt x="3" y="4"/>
                  <a:pt x="3" y="3"/>
                  <a:pt x="3" y="4"/>
                </a:cubicBezTo>
                <a:cubicBezTo>
                  <a:pt x="2" y="4"/>
                  <a:pt x="2" y="5"/>
                  <a:pt x="1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1" y="2"/>
                  <a:pt x="2" y="1"/>
                </a:cubicBezTo>
                <a:cubicBezTo>
                  <a:pt x="2" y="1"/>
                  <a:pt x="1" y="0"/>
                  <a:pt x="2" y="0"/>
                </a:cubicBezTo>
                <a:cubicBezTo>
                  <a:pt x="2" y="0"/>
                  <a:pt x="3" y="1"/>
                  <a:pt x="4" y="1"/>
                </a:cubicBezTo>
                <a:cubicBezTo>
                  <a:pt x="5" y="1"/>
                  <a:pt x="6" y="0"/>
                  <a:pt x="7" y="0"/>
                </a:cubicBezTo>
                <a:cubicBezTo>
                  <a:pt x="8" y="0"/>
                  <a:pt x="10" y="0"/>
                  <a:pt x="11" y="0"/>
                </a:cubicBezTo>
                <a:cubicBezTo>
                  <a:pt x="11" y="1"/>
                  <a:pt x="11" y="2"/>
                  <a:pt x="12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4" y="3"/>
                  <a:pt x="15" y="3"/>
                </a:cubicBezTo>
                <a:cubicBezTo>
                  <a:pt x="16" y="3"/>
                  <a:pt x="17" y="4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9" y="6"/>
                  <a:pt x="20" y="6"/>
                  <a:pt x="21" y="6"/>
                </a:cubicBezTo>
                <a:cubicBezTo>
                  <a:pt x="21" y="6"/>
                  <a:pt x="22" y="7"/>
                  <a:pt x="22" y="8"/>
                </a:cubicBezTo>
                <a:cubicBezTo>
                  <a:pt x="22" y="9"/>
                  <a:pt x="21" y="10"/>
                  <a:pt x="21" y="1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5" name="Freeform 1312"/>
          <p:cNvSpPr>
            <a:spLocks/>
          </p:cNvSpPr>
          <p:nvPr/>
        </p:nvSpPr>
        <p:spPr bwMode="auto">
          <a:xfrm>
            <a:off x="3295650" y="1943100"/>
            <a:ext cx="22225" cy="22225"/>
          </a:xfrm>
          <a:custGeom>
            <a:avLst/>
            <a:gdLst>
              <a:gd name="T0" fmla="*/ 61746599 w 4"/>
              <a:gd name="T1" fmla="*/ 0 h 4"/>
              <a:gd name="T2" fmla="*/ 30870521 w 4"/>
              <a:gd name="T3" fmla="*/ 61746599 h 4"/>
              <a:gd name="T4" fmla="*/ 61746599 w 4"/>
              <a:gd name="T5" fmla="*/ 92617130 h 4"/>
              <a:gd name="T6" fmla="*/ 92617130 w 4"/>
              <a:gd name="T7" fmla="*/ 123487641 h 4"/>
              <a:gd name="T8" fmla="*/ 123487641 w 4"/>
              <a:gd name="T9" fmla="*/ 92617130 h 4"/>
              <a:gd name="T10" fmla="*/ 123487641 w 4"/>
              <a:gd name="T11" fmla="*/ 30870521 h 4"/>
              <a:gd name="T12" fmla="*/ 92617130 w 4"/>
              <a:gd name="T13" fmla="*/ 30870521 h 4"/>
              <a:gd name="T14" fmla="*/ 61746599 w 4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4"/>
              <a:gd name="T26" fmla="*/ 4 w 4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4">
                <a:moveTo>
                  <a:pt x="2" y="0"/>
                </a:moveTo>
                <a:cubicBezTo>
                  <a:pt x="1" y="0"/>
                  <a:pt x="0" y="1"/>
                  <a:pt x="1" y="2"/>
                </a:cubicBezTo>
                <a:cubicBezTo>
                  <a:pt x="1" y="3"/>
                  <a:pt x="2" y="2"/>
                  <a:pt x="2" y="3"/>
                </a:cubicBezTo>
                <a:cubicBezTo>
                  <a:pt x="3" y="3"/>
                  <a:pt x="3" y="4"/>
                  <a:pt x="3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2"/>
                  <a:pt x="4" y="1"/>
                  <a:pt x="4" y="1"/>
                </a:cubicBezTo>
                <a:cubicBezTo>
                  <a:pt x="4" y="0"/>
                  <a:pt x="3" y="1"/>
                  <a:pt x="3" y="1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6" name="Freeform 1313"/>
          <p:cNvSpPr>
            <a:spLocks/>
          </p:cNvSpPr>
          <p:nvPr/>
        </p:nvSpPr>
        <p:spPr bwMode="auto">
          <a:xfrm>
            <a:off x="3295650" y="1987550"/>
            <a:ext cx="93663" cy="65088"/>
          </a:xfrm>
          <a:custGeom>
            <a:avLst/>
            <a:gdLst>
              <a:gd name="T0" fmla="*/ 91067986 w 17"/>
              <a:gd name="T1" fmla="*/ 0 h 12"/>
              <a:gd name="T2" fmla="*/ 273198406 w 17"/>
              <a:gd name="T3" fmla="*/ 29419777 h 12"/>
              <a:gd name="T4" fmla="*/ 333908531 w 17"/>
              <a:gd name="T5" fmla="*/ 88259321 h 12"/>
              <a:gd name="T6" fmla="*/ 394624252 w 17"/>
              <a:gd name="T7" fmla="*/ 117679109 h 12"/>
              <a:gd name="T8" fmla="*/ 485686686 w 17"/>
              <a:gd name="T9" fmla="*/ 147098876 h 12"/>
              <a:gd name="T10" fmla="*/ 424976560 w 17"/>
              <a:gd name="T11" fmla="*/ 205938451 h 12"/>
              <a:gd name="T12" fmla="*/ 455334378 w 17"/>
              <a:gd name="T13" fmla="*/ 264777985 h 12"/>
              <a:gd name="T14" fmla="*/ 303556223 w 17"/>
              <a:gd name="T15" fmla="*/ 323617518 h 12"/>
              <a:gd name="T16" fmla="*/ 212488280 w 17"/>
              <a:gd name="T17" fmla="*/ 294197751 h 12"/>
              <a:gd name="T18" fmla="*/ 121420294 w 17"/>
              <a:gd name="T19" fmla="*/ 353037285 h 12"/>
              <a:gd name="T20" fmla="*/ 121420294 w 17"/>
              <a:gd name="T21" fmla="*/ 294197751 h 12"/>
              <a:gd name="T22" fmla="*/ 60710147 w 17"/>
              <a:gd name="T23" fmla="*/ 235358218 h 12"/>
              <a:gd name="T24" fmla="*/ 0 w 17"/>
              <a:gd name="T25" fmla="*/ 117679109 h 12"/>
              <a:gd name="T26" fmla="*/ 30357828 w 17"/>
              <a:gd name="T27" fmla="*/ 29419777 h 12"/>
              <a:gd name="T28" fmla="*/ 91067986 w 17"/>
              <a:gd name="T29" fmla="*/ 0 h 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2"/>
              <a:gd name="T47" fmla="*/ 17 w 17"/>
              <a:gd name="T48" fmla="*/ 12 h 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2">
                <a:moveTo>
                  <a:pt x="3" y="0"/>
                </a:moveTo>
                <a:cubicBezTo>
                  <a:pt x="5" y="0"/>
                  <a:pt x="7" y="1"/>
                  <a:pt x="9" y="1"/>
                </a:cubicBezTo>
                <a:cubicBezTo>
                  <a:pt x="10" y="2"/>
                  <a:pt x="10" y="2"/>
                  <a:pt x="11" y="3"/>
                </a:cubicBezTo>
                <a:cubicBezTo>
                  <a:pt x="12" y="3"/>
                  <a:pt x="13" y="4"/>
                  <a:pt x="13" y="4"/>
                </a:cubicBezTo>
                <a:cubicBezTo>
                  <a:pt x="14" y="4"/>
                  <a:pt x="16" y="4"/>
                  <a:pt x="16" y="5"/>
                </a:cubicBezTo>
                <a:cubicBezTo>
                  <a:pt x="17" y="6"/>
                  <a:pt x="15" y="6"/>
                  <a:pt x="14" y="7"/>
                </a:cubicBezTo>
                <a:cubicBezTo>
                  <a:pt x="14" y="8"/>
                  <a:pt x="15" y="9"/>
                  <a:pt x="15" y="9"/>
                </a:cubicBezTo>
                <a:cubicBezTo>
                  <a:pt x="13" y="11"/>
                  <a:pt x="12" y="11"/>
                  <a:pt x="10" y="11"/>
                </a:cubicBezTo>
                <a:cubicBezTo>
                  <a:pt x="9" y="11"/>
                  <a:pt x="8" y="10"/>
                  <a:pt x="7" y="10"/>
                </a:cubicBezTo>
                <a:cubicBezTo>
                  <a:pt x="6" y="11"/>
                  <a:pt x="6" y="12"/>
                  <a:pt x="4" y="12"/>
                </a:cubicBezTo>
                <a:cubicBezTo>
                  <a:pt x="4" y="12"/>
                  <a:pt x="4" y="11"/>
                  <a:pt x="4" y="10"/>
                </a:cubicBezTo>
                <a:cubicBezTo>
                  <a:pt x="3" y="9"/>
                  <a:pt x="2" y="9"/>
                  <a:pt x="2" y="8"/>
                </a:cubicBezTo>
                <a:cubicBezTo>
                  <a:pt x="1" y="7"/>
                  <a:pt x="0" y="6"/>
                  <a:pt x="0" y="4"/>
                </a:cubicBezTo>
                <a:cubicBezTo>
                  <a:pt x="0" y="3"/>
                  <a:pt x="1" y="2"/>
                  <a:pt x="1" y="1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7" name="Freeform 1314"/>
          <p:cNvSpPr>
            <a:spLocks/>
          </p:cNvSpPr>
          <p:nvPr/>
        </p:nvSpPr>
        <p:spPr bwMode="auto">
          <a:xfrm>
            <a:off x="3344863" y="2052638"/>
            <a:ext cx="66675" cy="0"/>
          </a:xfrm>
          <a:custGeom>
            <a:avLst/>
            <a:gdLst>
              <a:gd name="T0" fmla="*/ 92617145 w 12"/>
              <a:gd name="T1" fmla="*/ 0 w 12"/>
              <a:gd name="T2" fmla="*/ 0 w 12"/>
              <a:gd name="T3" fmla="*/ 185234290 w 12"/>
              <a:gd name="T4" fmla="*/ 308721907 w 12"/>
              <a:gd name="T5" fmla="*/ 339592423 w 12"/>
              <a:gd name="T6" fmla="*/ 339592423 w 12"/>
              <a:gd name="T7" fmla="*/ 308721907 w 12"/>
              <a:gd name="T8" fmla="*/ 246975321 w 12"/>
              <a:gd name="T9" fmla="*/ 123487660 w 12"/>
              <a:gd name="T10" fmla="*/ 92617145 w 12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w 12"/>
              <a:gd name="T23" fmla="*/ 12 w 12"/>
            </a:gdLst>
            <a:ahLst/>
            <a:cxnLst>
              <a:cxn ang="T11">
                <a:pos x="T0" y="0"/>
              </a:cxn>
              <a:cxn ang="T12">
                <a:pos x="T1" y="0"/>
              </a:cxn>
              <a:cxn ang="T13">
                <a:pos x="T2" y="0"/>
              </a:cxn>
              <a:cxn ang="T14">
                <a:pos x="T3" y="0"/>
              </a:cxn>
              <a:cxn ang="T15">
                <a:pos x="T4" y="0"/>
              </a:cxn>
              <a:cxn ang="T16">
                <a:pos x="T5" y="0"/>
              </a:cxn>
              <a:cxn ang="T17">
                <a:pos x="T6" y="0"/>
              </a:cxn>
              <a:cxn ang="T18">
                <a:pos x="T7" y="0"/>
              </a:cxn>
              <a:cxn ang="T19">
                <a:pos x="T8" y="0"/>
              </a:cxn>
              <a:cxn ang="T20">
                <a:pos x="T9" y="0"/>
              </a:cxn>
              <a:cxn ang="T21">
                <a:pos x="T10" y="0"/>
              </a:cxn>
            </a:cxnLst>
            <a:rect l="T22" t="0" r="T23" b="0"/>
            <a:pathLst>
              <a:path w="12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4" y="0"/>
                  <a:pt x="6" y="0"/>
                </a:cubicBezTo>
                <a:cubicBezTo>
                  <a:pt x="7" y="0"/>
                  <a:pt x="8" y="0"/>
                  <a:pt x="10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1" y="0"/>
                  <a:pt x="12" y="0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5" y="0"/>
                  <a:pt x="4" y="0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8" name="Freeform 1315"/>
          <p:cNvSpPr>
            <a:spLocks/>
          </p:cNvSpPr>
          <p:nvPr/>
        </p:nvSpPr>
        <p:spPr bwMode="auto">
          <a:xfrm>
            <a:off x="3454400" y="2052638"/>
            <a:ext cx="22225" cy="22225"/>
          </a:xfrm>
          <a:custGeom>
            <a:avLst/>
            <a:gdLst>
              <a:gd name="T0" fmla="*/ 30870521 w 4"/>
              <a:gd name="T1" fmla="*/ 0 h 4"/>
              <a:gd name="T2" fmla="*/ 0 w 4"/>
              <a:gd name="T3" fmla="*/ 61746599 h 4"/>
              <a:gd name="T4" fmla="*/ 30870521 w 4"/>
              <a:gd name="T5" fmla="*/ 123487641 h 4"/>
              <a:gd name="T6" fmla="*/ 92617130 w 4"/>
              <a:gd name="T7" fmla="*/ 123487641 h 4"/>
              <a:gd name="T8" fmla="*/ 123487641 w 4"/>
              <a:gd name="T9" fmla="*/ 30870521 h 4"/>
              <a:gd name="T10" fmla="*/ 61746599 w 4"/>
              <a:gd name="T11" fmla="*/ 30870521 h 4"/>
              <a:gd name="T12" fmla="*/ 30870521 w 4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4"/>
              <a:gd name="T23" fmla="*/ 4 w 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4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2" y="4"/>
                  <a:pt x="3" y="4"/>
                  <a:pt x="3" y="4"/>
                </a:cubicBezTo>
                <a:cubicBezTo>
                  <a:pt x="4" y="3"/>
                  <a:pt x="4" y="2"/>
                  <a:pt x="4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9" name="Freeform 1316"/>
          <p:cNvSpPr>
            <a:spLocks/>
          </p:cNvSpPr>
          <p:nvPr/>
        </p:nvSpPr>
        <p:spPr bwMode="auto">
          <a:xfrm>
            <a:off x="3317875" y="2074863"/>
            <a:ext cx="361950" cy="115887"/>
          </a:xfrm>
          <a:custGeom>
            <a:avLst/>
            <a:gdLst>
              <a:gd name="T0" fmla="*/ 1924816991 w 66"/>
              <a:gd name="T1" fmla="*/ 334985134 h 21"/>
              <a:gd name="T2" fmla="*/ 1954891732 w 66"/>
              <a:gd name="T3" fmla="*/ 426348291 h 21"/>
              <a:gd name="T4" fmla="*/ 1894742250 w 66"/>
              <a:gd name="T5" fmla="*/ 487255165 h 21"/>
              <a:gd name="T6" fmla="*/ 1954891732 w 66"/>
              <a:gd name="T7" fmla="*/ 517705842 h 21"/>
              <a:gd name="T8" fmla="*/ 1864667510 w 66"/>
              <a:gd name="T9" fmla="*/ 517705842 h 21"/>
              <a:gd name="T10" fmla="*/ 1864667510 w 66"/>
              <a:gd name="T11" fmla="*/ 578612716 h 21"/>
              <a:gd name="T12" fmla="*/ 1744363063 w 66"/>
              <a:gd name="T13" fmla="*/ 578612716 h 21"/>
              <a:gd name="T14" fmla="*/ 1563914619 w 66"/>
              <a:gd name="T15" fmla="*/ 609068913 h 21"/>
              <a:gd name="T16" fmla="*/ 1473684913 w 66"/>
              <a:gd name="T17" fmla="*/ 578612716 h 21"/>
              <a:gd name="T18" fmla="*/ 1323310867 w 66"/>
              <a:gd name="T19" fmla="*/ 578612716 h 21"/>
              <a:gd name="T20" fmla="*/ 1263161386 w 66"/>
              <a:gd name="T21" fmla="*/ 578612716 h 21"/>
              <a:gd name="T22" fmla="*/ 1203011905 w 66"/>
              <a:gd name="T23" fmla="*/ 609068913 h 21"/>
              <a:gd name="T24" fmla="*/ 1142856939 w 66"/>
              <a:gd name="T25" fmla="*/ 609068913 h 21"/>
              <a:gd name="T26" fmla="*/ 1082707458 w 66"/>
              <a:gd name="T27" fmla="*/ 609068913 h 21"/>
              <a:gd name="T28" fmla="*/ 872184274 w 66"/>
              <a:gd name="T29" fmla="*/ 517705842 h 21"/>
              <a:gd name="T30" fmla="*/ 812029308 w 66"/>
              <a:gd name="T31" fmla="*/ 548162039 h 21"/>
              <a:gd name="T32" fmla="*/ 691730174 w 66"/>
              <a:gd name="T33" fmla="*/ 578612716 h 21"/>
              <a:gd name="T34" fmla="*/ 571431212 w 66"/>
              <a:gd name="T35" fmla="*/ 578612716 h 21"/>
              <a:gd name="T36" fmla="*/ 481201506 w 66"/>
              <a:gd name="T37" fmla="*/ 456798968 h 21"/>
              <a:gd name="T38" fmla="*/ 481201506 w 66"/>
              <a:gd name="T39" fmla="*/ 426348291 h 21"/>
              <a:gd name="T40" fmla="*/ 541356471 w 66"/>
              <a:gd name="T41" fmla="*/ 334985134 h 21"/>
              <a:gd name="T42" fmla="*/ 481201506 w 66"/>
              <a:gd name="T43" fmla="*/ 243627582 h 21"/>
              <a:gd name="T44" fmla="*/ 390977284 w 66"/>
              <a:gd name="T45" fmla="*/ 213171386 h 21"/>
              <a:gd name="T46" fmla="*/ 210528754 w 66"/>
              <a:gd name="T47" fmla="*/ 213171386 h 21"/>
              <a:gd name="T48" fmla="*/ 210528754 w 66"/>
              <a:gd name="T49" fmla="*/ 152264469 h 21"/>
              <a:gd name="T50" fmla="*/ 90224265 w 66"/>
              <a:gd name="T51" fmla="*/ 121813791 h 21"/>
              <a:gd name="T52" fmla="*/ 60149503 w 66"/>
              <a:gd name="T53" fmla="*/ 121813791 h 21"/>
              <a:gd name="T54" fmla="*/ 60149503 w 66"/>
              <a:gd name="T55" fmla="*/ 60906896 h 21"/>
              <a:gd name="T56" fmla="*/ 90224265 w 66"/>
              <a:gd name="T57" fmla="*/ 0 h 21"/>
              <a:gd name="T58" fmla="*/ 270678236 w 66"/>
              <a:gd name="T59" fmla="*/ 0 h 21"/>
              <a:gd name="T60" fmla="*/ 421052024 w 66"/>
              <a:gd name="T61" fmla="*/ 30450689 h 21"/>
              <a:gd name="T62" fmla="*/ 451126765 w 66"/>
              <a:gd name="T63" fmla="*/ 91357595 h 21"/>
              <a:gd name="T64" fmla="*/ 481201506 w 66"/>
              <a:gd name="T65" fmla="*/ 91357595 h 21"/>
              <a:gd name="T66" fmla="*/ 691730174 w 66"/>
              <a:gd name="T67" fmla="*/ 91357595 h 21"/>
              <a:gd name="T68" fmla="*/ 751879827 w 66"/>
              <a:gd name="T69" fmla="*/ 152264469 h 21"/>
              <a:gd name="T70" fmla="*/ 661655434 w 66"/>
              <a:gd name="T71" fmla="*/ 152264469 h 21"/>
              <a:gd name="T72" fmla="*/ 842109533 w 66"/>
              <a:gd name="T73" fmla="*/ 182720708 h 21"/>
              <a:gd name="T74" fmla="*/ 872184274 w 66"/>
              <a:gd name="T75" fmla="*/ 213171386 h 21"/>
              <a:gd name="T76" fmla="*/ 631580693 w 66"/>
              <a:gd name="T77" fmla="*/ 182720708 h 21"/>
              <a:gd name="T78" fmla="*/ 721805086 w 66"/>
              <a:gd name="T79" fmla="*/ 243627582 h 21"/>
              <a:gd name="T80" fmla="*/ 661655434 w 66"/>
              <a:gd name="T81" fmla="*/ 274078260 h 21"/>
              <a:gd name="T82" fmla="*/ 812029308 w 66"/>
              <a:gd name="T83" fmla="*/ 274078260 h 21"/>
              <a:gd name="T84" fmla="*/ 812029308 w 66"/>
              <a:gd name="T85" fmla="*/ 334985134 h 21"/>
              <a:gd name="T86" fmla="*/ 781954568 w 66"/>
              <a:gd name="T87" fmla="*/ 365441417 h 21"/>
              <a:gd name="T88" fmla="*/ 842109533 w 66"/>
              <a:gd name="T89" fmla="*/ 395892094 h 21"/>
              <a:gd name="T90" fmla="*/ 902259014 w 66"/>
              <a:gd name="T91" fmla="*/ 365441417 h 21"/>
              <a:gd name="T92" fmla="*/ 992483236 w 66"/>
              <a:gd name="T93" fmla="*/ 365441417 h 21"/>
              <a:gd name="T94" fmla="*/ 1052632717 w 66"/>
              <a:gd name="T95" fmla="*/ 365441417 h 21"/>
              <a:gd name="T96" fmla="*/ 1172937164 w 66"/>
              <a:gd name="T97" fmla="*/ 395892094 h 21"/>
              <a:gd name="T98" fmla="*/ 1263161386 w 66"/>
              <a:gd name="T99" fmla="*/ 395892094 h 21"/>
              <a:gd name="T100" fmla="*/ 1353385608 w 66"/>
              <a:gd name="T101" fmla="*/ 334985134 h 21"/>
              <a:gd name="T102" fmla="*/ 1503765138 w 66"/>
              <a:gd name="T103" fmla="*/ 274078260 h 21"/>
              <a:gd name="T104" fmla="*/ 1684213582 w 66"/>
              <a:gd name="T105" fmla="*/ 274078260 h 21"/>
              <a:gd name="T106" fmla="*/ 1834587285 w 66"/>
              <a:gd name="T107" fmla="*/ 304534456 h 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6"/>
              <a:gd name="T163" fmla="*/ 0 h 21"/>
              <a:gd name="T164" fmla="*/ 66 w 66"/>
              <a:gd name="T165" fmla="*/ 21 h 2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6" h="21">
                <a:moveTo>
                  <a:pt x="64" y="11"/>
                </a:moveTo>
                <a:cubicBezTo>
                  <a:pt x="65" y="11"/>
                  <a:pt x="63" y="11"/>
                  <a:pt x="64" y="11"/>
                </a:cubicBezTo>
                <a:cubicBezTo>
                  <a:pt x="64" y="12"/>
                  <a:pt x="65" y="11"/>
                  <a:pt x="65" y="11"/>
                </a:cubicBezTo>
                <a:cubicBezTo>
                  <a:pt x="66" y="12"/>
                  <a:pt x="65" y="13"/>
                  <a:pt x="65" y="14"/>
                </a:cubicBezTo>
                <a:cubicBezTo>
                  <a:pt x="64" y="14"/>
                  <a:pt x="63" y="14"/>
                  <a:pt x="62" y="15"/>
                </a:cubicBezTo>
                <a:cubicBezTo>
                  <a:pt x="62" y="15"/>
                  <a:pt x="62" y="16"/>
                  <a:pt x="63" y="16"/>
                </a:cubicBezTo>
                <a:cubicBezTo>
                  <a:pt x="64" y="16"/>
                  <a:pt x="64" y="15"/>
                  <a:pt x="65" y="15"/>
                </a:cubicBezTo>
                <a:cubicBezTo>
                  <a:pt x="65" y="15"/>
                  <a:pt x="65" y="16"/>
                  <a:pt x="65" y="17"/>
                </a:cubicBezTo>
                <a:cubicBezTo>
                  <a:pt x="65" y="17"/>
                  <a:pt x="64" y="18"/>
                  <a:pt x="64" y="18"/>
                </a:cubicBezTo>
                <a:cubicBezTo>
                  <a:pt x="63" y="18"/>
                  <a:pt x="63" y="16"/>
                  <a:pt x="62" y="17"/>
                </a:cubicBezTo>
                <a:cubicBezTo>
                  <a:pt x="62" y="17"/>
                  <a:pt x="62" y="17"/>
                  <a:pt x="62" y="18"/>
                </a:cubicBezTo>
                <a:cubicBezTo>
                  <a:pt x="62" y="18"/>
                  <a:pt x="63" y="19"/>
                  <a:pt x="62" y="19"/>
                </a:cubicBezTo>
                <a:cubicBezTo>
                  <a:pt x="62" y="19"/>
                  <a:pt x="61" y="19"/>
                  <a:pt x="60" y="19"/>
                </a:cubicBezTo>
                <a:cubicBezTo>
                  <a:pt x="59" y="19"/>
                  <a:pt x="59" y="19"/>
                  <a:pt x="58" y="19"/>
                </a:cubicBezTo>
                <a:cubicBezTo>
                  <a:pt x="57" y="19"/>
                  <a:pt x="57" y="19"/>
                  <a:pt x="56" y="20"/>
                </a:cubicBezTo>
                <a:cubicBezTo>
                  <a:pt x="55" y="20"/>
                  <a:pt x="53" y="20"/>
                  <a:pt x="52" y="20"/>
                </a:cubicBezTo>
                <a:cubicBezTo>
                  <a:pt x="51" y="19"/>
                  <a:pt x="51" y="17"/>
                  <a:pt x="50" y="17"/>
                </a:cubicBezTo>
                <a:cubicBezTo>
                  <a:pt x="50" y="17"/>
                  <a:pt x="50" y="19"/>
                  <a:pt x="49" y="19"/>
                </a:cubicBezTo>
                <a:cubicBezTo>
                  <a:pt x="48" y="20"/>
                  <a:pt x="47" y="19"/>
                  <a:pt x="46" y="19"/>
                </a:cubicBezTo>
                <a:cubicBezTo>
                  <a:pt x="45" y="19"/>
                  <a:pt x="44" y="20"/>
                  <a:pt x="44" y="19"/>
                </a:cubicBezTo>
                <a:cubicBezTo>
                  <a:pt x="43" y="19"/>
                  <a:pt x="43" y="18"/>
                  <a:pt x="43" y="18"/>
                </a:cubicBezTo>
                <a:cubicBezTo>
                  <a:pt x="43" y="18"/>
                  <a:pt x="43" y="19"/>
                  <a:pt x="42" y="19"/>
                </a:cubicBezTo>
                <a:cubicBezTo>
                  <a:pt x="41" y="19"/>
                  <a:pt x="41" y="18"/>
                  <a:pt x="41" y="18"/>
                </a:cubicBezTo>
                <a:cubicBezTo>
                  <a:pt x="40" y="19"/>
                  <a:pt x="41" y="20"/>
                  <a:pt x="40" y="20"/>
                </a:cubicBezTo>
                <a:cubicBezTo>
                  <a:pt x="39" y="20"/>
                  <a:pt x="39" y="19"/>
                  <a:pt x="38" y="19"/>
                </a:cubicBezTo>
                <a:cubicBezTo>
                  <a:pt x="38" y="19"/>
                  <a:pt x="38" y="20"/>
                  <a:pt x="38" y="20"/>
                </a:cubicBezTo>
                <a:cubicBezTo>
                  <a:pt x="37" y="20"/>
                  <a:pt x="37" y="19"/>
                  <a:pt x="36" y="19"/>
                </a:cubicBezTo>
                <a:cubicBezTo>
                  <a:pt x="36" y="19"/>
                  <a:pt x="36" y="20"/>
                  <a:pt x="36" y="20"/>
                </a:cubicBezTo>
                <a:cubicBezTo>
                  <a:pt x="34" y="20"/>
                  <a:pt x="31" y="21"/>
                  <a:pt x="29" y="20"/>
                </a:cubicBezTo>
                <a:cubicBezTo>
                  <a:pt x="28" y="20"/>
                  <a:pt x="30" y="18"/>
                  <a:pt x="29" y="17"/>
                </a:cubicBezTo>
                <a:cubicBezTo>
                  <a:pt x="28" y="17"/>
                  <a:pt x="28" y="18"/>
                  <a:pt x="28" y="18"/>
                </a:cubicBezTo>
                <a:cubicBezTo>
                  <a:pt x="27" y="19"/>
                  <a:pt x="27" y="17"/>
                  <a:pt x="27" y="18"/>
                </a:cubicBezTo>
                <a:cubicBezTo>
                  <a:pt x="26" y="18"/>
                  <a:pt x="27" y="19"/>
                  <a:pt x="26" y="19"/>
                </a:cubicBezTo>
                <a:cubicBezTo>
                  <a:pt x="25" y="19"/>
                  <a:pt x="24" y="19"/>
                  <a:pt x="23" y="19"/>
                </a:cubicBezTo>
                <a:cubicBezTo>
                  <a:pt x="21" y="19"/>
                  <a:pt x="21" y="17"/>
                  <a:pt x="20" y="17"/>
                </a:cubicBezTo>
                <a:cubicBezTo>
                  <a:pt x="20" y="17"/>
                  <a:pt x="20" y="19"/>
                  <a:pt x="19" y="19"/>
                </a:cubicBezTo>
                <a:cubicBezTo>
                  <a:pt x="18" y="19"/>
                  <a:pt x="17" y="18"/>
                  <a:pt x="16" y="17"/>
                </a:cubicBezTo>
                <a:cubicBezTo>
                  <a:pt x="16" y="17"/>
                  <a:pt x="16" y="16"/>
                  <a:pt x="16" y="15"/>
                </a:cubicBezTo>
                <a:cubicBezTo>
                  <a:pt x="16" y="15"/>
                  <a:pt x="17" y="15"/>
                  <a:pt x="17" y="14"/>
                </a:cubicBezTo>
                <a:cubicBezTo>
                  <a:pt x="17" y="14"/>
                  <a:pt x="16" y="14"/>
                  <a:pt x="16" y="14"/>
                </a:cubicBezTo>
                <a:cubicBezTo>
                  <a:pt x="16" y="13"/>
                  <a:pt x="16" y="12"/>
                  <a:pt x="16" y="12"/>
                </a:cubicBezTo>
                <a:cubicBezTo>
                  <a:pt x="17" y="11"/>
                  <a:pt x="17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6" y="8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6"/>
                  <a:pt x="14" y="7"/>
                  <a:pt x="13" y="7"/>
                </a:cubicBezTo>
                <a:cubicBezTo>
                  <a:pt x="12" y="6"/>
                  <a:pt x="10" y="6"/>
                  <a:pt x="8" y="6"/>
                </a:cubicBezTo>
                <a:cubicBezTo>
                  <a:pt x="7" y="6"/>
                  <a:pt x="7" y="7"/>
                  <a:pt x="7" y="7"/>
                </a:cubicBezTo>
                <a:cubicBezTo>
                  <a:pt x="6" y="7"/>
                  <a:pt x="6" y="6"/>
                  <a:pt x="6" y="6"/>
                </a:cubicBezTo>
                <a:cubicBezTo>
                  <a:pt x="6" y="6"/>
                  <a:pt x="7" y="6"/>
                  <a:pt x="7" y="5"/>
                </a:cubicBezTo>
                <a:cubicBezTo>
                  <a:pt x="6" y="5"/>
                  <a:pt x="5" y="5"/>
                  <a:pt x="4" y="5"/>
                </a:cubicBezTo>
                <a:cubicBezTo>
                  <a:pt x="4" y="5"/>
                  <a:pt x="3" y="5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3" y="3"/>
                  <a:pt x="2" y="4"/>
                  <a:pt x="2" y="4"/>
                </a:cubicBezTo>
                <a:cubicBezTo>
                  <a:pt x="1" y="3"/>
                  <a:pt x="0" y="3"/>
                  <a:pt x="0" y="3"/>
                </a:cubicBezTo>
                <a:cubicBezTo>
                  <a:pt x="1" y="2"/>
                  <a:pt x="2" y="3"/>
                  <a:pt x="2" y="2"/>
                </a:cubicBezTo>
                <a:cubicBezTo>
                  <a:pt x="3" y="2"/>
                  <a:pt x="1" y="2"/>
                  <a:pt x="1" y="1"/>
                </a:cubicBezTo>
                <a:cubicBezTo>
                  <a:pt x="2" y="1"/>
                  <a:pt x="3" y="1"/>
                  <a:pt x="3" y="0"/>
                </a:cubicBezTo>
                <a:cubicBezTo>
                  <a:pt x="4" y="0"/>
                  <a:pt x="5" y="0"/>
                  <a:pt x="6" y="0"/>
                </a:cubicBezTo>
                <a:cubicBezTo>
                  <a:pt x="7" y="0"/>
                  <a:pt x="8" y="0"/>
                  <a:pt x="9" y="0"/>
                </a:cubicBezTo>
                <a:cubicBezTo>
                  <a:pt x="10" y="1"/>
                  <a:pt x="11" y="1"/>
                  <a:pt x="12" y="1"/>
                </a:cubicBezTo>
                <a:cubicBezTo>
                  <a:pt x="13" y="1"/>
                  <a:pt x="13" y="1"/>
                  <a:pt x="14" y="1"/>
                </a:cubicBezTo>
                <a:cubicBezTo>
                  <a:pt x="14" y="1"/>
                  <a:pt x="15" y="2"/>
                  <a:pt x="15" y="2"/>
                </a:cubicBezTo>
                <a:cubicBezTo>
                  <a:pt x="16" y="2"/>
                  <a:pt x="15" y="3"/>
                  <a:pt x="15" y="3"/>
                </a:cubicBezTo>
                <a:cubicBezTo>
                  <a:pt x="15" y="4"/>
                  <a:pt x="13" y="5"/>
                  <a:pt x="14" y="5"/>
                </a:cubicBezTo>
                <a:cubicBezTo>
                  <a:pt x="15" y="5"/>
                  <a:pt x="16" y="4"/>
                  <a:pt x="16" y="3"/>
                </a:cubicBezTo>
                <a:cubicBezTo>
                  <a:pt x="17" y="3"/>
                  <a:pt x="18" y="4"/>
                  <a:pt x="19" y="4"/>
                </a:cubicBezTo>
                <a:cubicBezTo>
                  <a:pt x="20" y="4"/>
                  <a:pt x="21" y="3"/>
                  <a:pt x="23" y="3"/>
                </a:cubicBezTo>
                <a:cubicBezTo>
                  <a:pt x="24" y="3"/>
                  <a:pt x="25" y="4"/>
                  <a:pt x="26" y="4"/>
                </a:cubicBezTo>
                <a:cubicBezTo>
                  <a:pt x="26" y="5"/>
                  <a:pt x="25" y="5"/>
                  <a:pt x="25" y="5"/>
                </a:cubicBezTo>
                <a:cubicBezTo>
                  <a:pt x="24" y="5"/>
                  <a:pt x="23" y="4"/>
                  <a:pt x="22" y="4"/>
                </a:cubicBezTo>
                <a:cubicBezTo>
                  <a:pt x="22" y="5"/>
                  <a:pt x="22" y="5"/>
                  <a:pt x="22" y="5"/>
                </a:cubicBezTo>
                <a:cubicBezTo>
                  <a:pt x="24" y="6"/>
                  <a:pt x="26" y="6"/>
                  <a:pt x="27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9" y="6"/>
                  <a:pt x="30" y="6"/>
                  <a:pt x="30" y="6"/>
                </a:cubicBezTo>
                <a:cubicBezTo>
                  <a:pt x="30" y="6"/>
                  <a:pt x="30" y="7"/>
                  <a:pt x="29" y="7"/>
                </a:cubicBezTo>
                <a:cubicBezTo>
                  <a:pt x="28" y="8"/>
                  <a:pt x="27" y="7"/>
                  <a:pt x="25" y="7"/>
                </a:cubicBezTo>
                <a:cubicBezTo>
                  <a:pt x="24" y="7"/>
                  <a:pt x="22" y="6"/>
                  <a:pt x="21" y="6"/>
                </a:cubicBezTo>
                <a:cubicBezTo>
                  <a:pt x="21" y="6"/>
                  <a:pt x="21" y="6"/>
                  <a:pt x="21" y="7"/>
                </a:cubicBezTo>
                <a:cubicBezTo>
                  <a:pt x="22" y="7"/>
                  <a:pt x="24" y="7"/>
                  <a:pt x="24" y="8"/>
                </a:cubicBezTo>
                <a:cubicBezTo>
                  <a:pt x="24" y="9"/>
                  <a:pt x="22" y="8"/>
                  <a:pt x="21" y="9"/>
                </a:cubicBezTo>
                <a:cubicBezTo>
                  <a:pt x="21" y="9"/>
                  <a:pt x="22" y="9"/>
                  <a:pt x="22" y="9"/>
                </a:cubicBezTo>
                <a:cubicBezTo>
                  <a:pt x="23" y="9"/>
                  <a:pt x="24" y="9"/>
                  <a:pt x="26" y="9"/>
                </a:cubicBezTo>
                <a:cubicBezTo>
                  <a:pt x="26" y="9"/>
                  <a:pt x="26" y="9"/>
                  <a:pt x="27" y="9"/>
                </a:cubicBezTo>
                <a:cubicBezTo>
                  <a:pt x="27" y="10"/>
                  <a:pt x="28" y="9"/>
                  <a:pt x="29" y="10"/>
                </a:cubicBezTo>
                <a:cubicBezTo>
                  <a:pt x="29" y="10"/>
                  <a:pt x="28" y="11"/>
                  <a:pt x="27" y="11"/>
                </a:cubicBezTo>
                <a:cubicBezTo>
                  <a:pt x="27" y="11"/>
                  <a:pt x="27" y="11"/>
                  <a:pt x="26" y="11"/>
                </a:cubicBezTo>
                <a:cubicBezTo>
                  <a:pt x="26" y="12"/>
                  <a:pt x="26" y="12"/>
                  <a:pt x="26" y="12"/>
                </a:cubicBezTo>
                <a:cubicBezTo>
                  <a:pt x="27" y="12"/>
                  <a:pt x="28" y="11"/>
                  <a:pt x="28" y="12"/>
                </a:cubicBezTo>
                <a:cubicBezTo>
                  <a:pt x="29" y="12"/>
                  <a:pt x="28" y="13"/>
                  <a:pt x="28" y="13"/>
                </a:cubicBezTo>
                <a:cubicBezTo>
                  <a:pt x="29" y="13"/>
                  <a:pt x="30" y="13"/>
                  <a:pt x="30" y="13"/>
                </a:cubicBezTo>
                <a:cubicBezTo>
                  <a:pt x="30" y="13"/>
                  <a:pt x="30" y="12"/>
                  <a:pt x="30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1" y="11"/>
                  <a:pt x="32" y="12"/>
                  <a:pt x="33" y="12"/>
                </a:cubicBezTo>
                <a:cubicBezTo>
                  <a:pt x="33" y="13"/>
                  <a:pt x="33" y="12"/>
                  <a:pt x="34" y="12"/>
                </a:cubicBezTo>
                <a:cubicBezTo>
                  <a:pt x="34" y="12"/>
                  <a:pt x="34" y="12"/>
                  <a:pt x="35" y="12"/>
                </a:cubicBezTo>
                <a:cubicBezTo>
                  <a:pt x="35" y="12"/>
                  <a:pt x="35" y="11"/>
                  <a:pt x="36" y="11"/>
                </a:cubicBezTo>
                <a:cubicBezTo>
                  <a:pt x="37" y="11"/>
                  <a:pt x="38" y="12"/>
                  <a:pt x="39" y="13"/>
                </a:cubicBezTo>
                <a:cubicBezTo>
                  <a:pt x="39" y="13"/>
                  <a:pt x="38" y="13"/>
                  <a:pt x="39" y="13"/>
                </a:cubicBezTo>
                <a:cubicBezTo>
                  <a:pt x="40" y="14"/>
                  <a:pt x="41" y="14"/>
                  <a:pt x="42" y="13"/>
                </a:cubicBezTo>
                <a:cubicBezTo>
                  <a:pt x="43" y="13"/>
                  <a:pt x="40" y="12"/>
                  <a:pt x="40" y="12"/>
                </a:cubicBezTo>
                <a:cubicBezTo>
                  <a:pt x="41" y="11"/>
                  <a:pt x="43" y="11"/>
                  <a:pt x="45" y="11"/>
                </a:cubicBezTo>
                <a:cubicBezTo>
                  <a:pt x="46" y="11"/>
                  <a:pt x="48" y="10"/>
                  <a:pt x="50" y="10"/>
                </a:cubicBezTo>
                <a:cubicBezTo>
                  <a:pt x="50" y="9"/>
                  <a:pt x="50" y="9"/>
                  <a:pt x="50" y="9"/>
                </a:cubicBezTo>
                <a:cubicBezTo>
                  <a:pt x="51" y="9"/>
                  <a:pt x="52" y="10"/>
                  <a:pt x="52" y="10"/>
                </a:cubicBezTo>
                <a:cubicBezTo>
                  <a:pt x="54" y="10"/>
                  <a:pt x="55" y="9"/>
                  <a:pt x="56" y="9"/>
                </a:cubicBezTo>
                <a:cubicBezTo>
                  <a:pt x="58" y="9"/>
                  <a:pt x="59" y="9"/>
                  <a:pt x="61" y="9"/>
                </a:cubicBezTo>
                <a:cubicBezTo>
                  <a:pt x="61" y="9"/>
                  <a:pt x="61" y="10"/>
                  <a:pt x="61" y="10"/>
                </a:cubicBezTo>
                <a:cubicBezTo>
                  <a:pt x="62" y="10"/>
                  <a:pt x="64" y="10"/>
                  <a:pt x="64" y="1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0" name="Freeform 1317"/>
          <p:cNvSpPr>
            <a:spLocks/>
          </p:cNvSpPr>
          <p:nvPr/>
        </p:nvSpPr>
        <p:spPr bwMode="auto">
          <a:xfrm>
            <a:off x="3367088" y="1871663"/>
            <a:ext cx="247650" cy="160337"/>
          </a:xfrm>
          <a:custGeom>
            <a:avLst/>
            <a:gdLst>
              <a:gd name="T0" fmla="*/ 636020190 w 45"/>
              <a:gd name="T1" fmla="*/ 61138162 h 29"/>
              <a:gd name="T2" fmla="*/ 817740367 w 45"/>
              <a:gd name="T3" fmla="*/ 275116191 h 29"/>
              <a:gd name="T4" fmla="*/ 999460372 w 45"/>
              <a:gd name="T5" fmla="*/ 366823488 h 29"/>
              <a:gd name="T6" fmla="*/ 1120605207 w 45"/>
              <a:gd name="T7" fmla="*/ 336254331 h 29"/>
              <a:gd name="T8" fmla="*/ 1120605207 w 45"/>
              <a:gd name="T9" fmla="*/ 427961629 h 29"/>
              <a:gd name="T10" fmla="*/ 1181180377 w 45"/>
              <a:gd name="T11" fmla="*/ 458525170 h 29"/>
              <a:gd name="T12" fmla="*/ 1272040379 w 45"/>
              <a:gd name="T13" fmla="*/ 489094240 h 29"/>
              <a:gd name="T14" fmla="*/ 1120605207 w 45"/>
              <a:gd name="T15" fmla="*/ 611370522 h 29"/>
              <a:gd name="T16" fmla="*/ 1029745205 w 45"/>
              <a:gd name="T17" fmla="*/ 641939592 h 29"/>
              <a:gd name="T18" fmla="*/ 908600369 w 45"/>
              <a:gd name="T19" fmla="*/ 641939592 h 29"/>
              <a:gd name="T20" fmla="*/ 878315536 w 45"/>
              <a:gd name="T21" fmla="*/ 764210517 h 29"/>
              <a:gd name="T22" fmla="*/ 787455534 w 45"/>
              <a:gd name="T23" fmla="*/ 825348658 h 29"/>
              <a:gd name="T24" fmla="*/ 636020190 w 45"/>
              <a:gd name="T25" fmla="*/ 764210517 h 29"/>
              <a:gd name="T26" fmla="*/ 575445020 w 45"/>
              <a:gd name="T27" fmla="*/ 825348658 h 29"/>
              <a:gd name="T28" fmla="*/ 424015352 w 45"/>
              <a:gd name="T29" fmla="*/ 855917728 h 29"/>
              <a:gd name="T30" fmla="*/ 393725015 w 45"/>
              <a:gd name="T31" fmla="*/ 764210517 h 29"/>
              <a:gd name="T32" fmla="*/ 272580094 w 45"/>
              <a:gd name="T33" fmla="*/ 703077733 h 29"/>
              <a:gd name="T34" fmla="*/ 242295260 w 45"/>
              <a:gd name="T35" fmla="*/ 672508662 h 29"/>
              <a:gd name="T36" fmla="*/ 514875354 w 45"/>
              <a:gd name="T37" fmla="*/ 580801451 h 29"/>
              <a:gd name="T38" fmla="*/ 454300185 w 45"/>
              <a:gd name="T39" fmla="*/ 580801451 h 29"/>
              <a:gd name="T40" fmla="*/ 393725015 w 45"/>
              <a:gd name="T41" fmla="*/ 519663311 h 29"/>
              <a:gd name="T42" fmla="*/ 242295260 w 45"/>
              <a:gd name="T43" fmla="*/ 550232381 h 29"/>
              <a:gd name="T44" fmla="*/ 60575191 w 45"/>
              <a:gd name="T45" fmla="*/ 489094240 h 29"/>
              <a:gd name="T46" fmla="*/ 181720091 w 45"/>
              <a:gd name="T47" fmla="*/ 458525170 h 29"/>
              <a:gd name="T48" fmla="*/ 0 w 45"/>
              <a:gd name="T49" fmla="*/ 397392558 h 29"/>
              <a:gd name="T50" fmla="*/ 242295260 w 45"/>
              <a:gd name="T51" fmla="*/ 397392558 h 29"/>
              <a:gd name="T52" fmla="*/ 151435215 w 45"/>
              <a:gd name="T53" fmla="*/ 366823488 h 29"/>
              <a:gd name="T54" fmla="*/ 90860046 w 45"/>
              <a:gd name="T55" fmla="*/ 275116191 h 29"/>
              <a:gd name="T56" fmla="*/ 333155263 w 45"/>
              <a:gd name="T57" fmla="*/ 275116191 h 29"/>
              <a:gd name="T58" fmla="*/ 212004924 w 45"/>
              <a:gd name="T59" fmla="*/ 183408980 h 29"/>
              <a:gd name="T60" fmla="*/ 363440182 w 45"/>
              <a:gd name="T61" fmla="*/ 152839866 h 29"/>
              <a:gd name="T62" fmla="*/ 484585018 w 45"/>
              <a:gd name="T63" fmla="*/ 91707254 h 29"/>
              <a:gd name="T64" fmla="*/ 333155263 w 45"/>
              <a:gd name="T65" fmla="*/ 61138162 h 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"/>
              <a:gd name="T100" fmla="*/ 0 h 29"/>
              <a:gd name="T101" fmla="*/ 45 w 45"/>
              <a:gd name="T102" fmla="*/ 29 h 2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" h="29">
                <a:moveTo>
                  <a:pt x="12" y="1"/>
                </a:moveTo>
                <a:cubicBezTo>
                  <a:pt x="15" y="1"/>
                  <a:pt x="18" y="0"/>
                  <a:pt x="21" y="2"/>
                </a:cubicBezTo>
                <a:cubicBezTo>
                  <a:pt x="23" y="3"/>
                  <a:pt x="23" y="6"/>
                  <a:pt x="24" y="7"/>
                </a:cubicBezTo>
                <a:cubicBezTo>
                  <a:pt x="25" y="8"/>
                  <a:pt x="26" y="9"/>
                  <a:pt x="27" y="9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10"/>
                  <a:pt x="31" y="12"/>
                  <a:pt x="33" y="12"/>
                </a:cubicBezTo>
                <a:cubicBezTo>
                  <a:pt x="34" y="13"/>
                  <a:pt x="33" y="10"/>
                  <a:pt x="33" y="10"/>
                </a:cubicBezTo>
                <a:cubicBezTo>
                  <a:pt x="35" y="10"/>
                  <a:pt x="36" y="10"/>
                  <a:pt x="37" y="11"/>
                </a:cubicBezTo>
                <a:cubicBezTo>
                  <a:pt x="37" y="11"/>
                  <a:pt x="35" y="12"/>
                  <a:pt x="35" y="12"/>
                </a:cubicBezTo>
                <a:cubicBezTo>
                  <a:pt x="35" y="13"/>
                  <a:pt x="37" y="13"/>
                  <a:pt x="37" y="14"/>
                </a:cubicBezTo>
                <a:cubicBezTo>
                  <a:pt x="37" y="15"/>
                  <a:pt x="33" y="16"/>
                  <a:pt x="34" y="16"/>
                </a:cubicBezTo>
                <a:cubicBezTo>
                  <a:pt x="35" y="17"/>
                  <a:pt x="37" y="15"/>
                  <a:pt x="39" y="15"/>
                </a:cubicBezTo>
                <a:cubicBezTo>
                  <a:pt x="39" y="15"/>
                  <a:pt x="40" y="16"/>
                  <a:pt x="41" y="16"/>
                </a:cubicBezTo>
                <a:cubicBezTo>
                  <a:pt x="41" y="16"/>
                  <a:pt x="41" y="16"/>
                  <a:pt x="42" y="16"/>
                </a:cubicBezTo>
                <a:cubicBezTo>
                  <a:pt x="43" y="17"/>
                  <a:pt x="45" y="18"/>
                  <a:pt x="44" y="19"/>
                </a:cubicBezTo>
                <a:cubicBezTo>
                  <a:pt x="42" y="20"/>
                  <a:pt x="39" y="20"/>
                  <a:pt x="37" y="20"/>
                </a:cubicBezTo>
                <a:cubicBezTo>
                  <a:pt x="36" y="21"/>
                  <a:pt x="36" y="21"/>
                  <a:pt x="35" y="22"/>
                </a:cubicBezTo>
                <a:cubicBezTo>
                  <a:pt x="35" y="22"/>
                  <a:pt x="35" y="21"/>
                  <a:pt x="34" y="21"/>
                </a:cubicBezTo>
                <a:cubicBezTo>
                  <a:pt x="33" y="22"/>
                  <a:pt x="33" y="24"/>
                  <a:pt x="31" y="24"/>
                </a:cubicBezTo>
                <a:cubicBezTo>
                  <a:pt x="30" y="24"/>
                  <a:pt x="31" y="22"/>
                  <a:pt x="30" y="21"/>
                </a:cubicBezTo>
                <a:cubicBezTo>
                  <a:pt x="30" y="21"/>
                  <a:pt x="29" y="22"/>
                  <a:pt x="29" y="22"/>
                </a:cubicBezTo>
                <a:cubicBezTo>
                  <a:pt x="29" y="23"/>
                  <a:pt x="30" y="25"/>
                  <a:pt x="29" y="25"/>
                </a:cubicBezTo>
                <a:cubicBezTo>
                  <a:pt x="29" y="26"/>
                  <a:pt x="28" y="24"/>
                  <a:pt x="27" y="25"/>
                </a:cubicBezTo>
                <a:cubicBezTo>
                  <a:pt x="26" y="25"/>
                  <a:pt x="27" y="27"/>
                  <a:pt x="26" y="27"/>
                </a:cubicBezTo>
                <a:cubicBezTo>
                  <a:pt x="24" y="28"/>
                  <a:pt x="23" y="26"/>
                  <a:pt x="22" y="25"/>
                </a:cubicBezTo>
                <a:cubicBezTo>
                  <a:pt x="21" y="25"/>
                  <a:pt x="20" y="25"/>
                  <a:pt x="21" y="25"/>
                </a:cubicBezTo>
                <a:cubicBezTo>
                  <a:pt x="21" y="26"/>
                  <a:pt x="24" y="27"/>
                  <a:pt x="23" y="28"/>
                </a:cubicBezTo>
                <a:cubicBezTo>
                  <a:pt x="23" y="29"/>
                  <a:pt x="21" y="26"/>
                  <a:pt x="19" y="27"/>
                </a:cubicBezTo>
                <a:cubicBezTo>
                  <a:pt x="18" y="27"/>
                  <a:pt x="20" y="28"/>
                  <a:pt x="19" y="29"/>
                </a:cubicBezTo>
                <a:cubicBezTo>
                  <a:pt x="17" y="29"/>
                  <a:pt x="16" y="28"/>
                  <a:pt x="14" y="28"/>
                </a:cubicBezTo>
                <a:cubicBezTo>
                  <a:pt x="12" y="28"/>
                  <a:pt x="10" y="28"/>
                  <a:pt x="10" y="26"/>
                </a:cubicBezTo>
                <a:cubicBezTo>
                  <a:pt x="10" y="25"/>
                  <a:pt x="14" y="26"/>
                  <a:pt x="13" y="25"/>
                </a:cubicBezTo>
                <a:cubicBezTo>
                  <a:pt x="13" y="24"/>
                  <a:pt x="11" y="25"/>
                  <a:pt x="10" y="25"/>
                </a:cubicBezTo>
                <a:cubicBezTo>
                  <a:pt x="9" y="24"/>
                  <a:pt x="9" y="24"/>
                  <a:pt x="9" y="23"/>
                </a:cubicBezTo>
                <a:cubicBezTo>
                  <a:pt x="9" y="23"/>
                  <a:pt x="10" y="23"/>
                  <a:pt x="10" y="23"/>
                </a:cubicBezTo>
                <a:cubicBezTo>
                  <a:pt x="10" y="22"/>
                  <a:pt x="7" y="22"/>
                  <a:pt x="8" y="22"/>
                </a:cubicBezTo>
                <a:cubicBezTo>
                  <a:pt x="8" y="20"/>
                  <a:pt x="10" y="20"/>
                  <a:pt x="12" y="19"/>
                </a:cubicBezTo>
                <a:cubicBezTo>
                  <a:pt x="14" y="19"/>
                  <a:pt x="16" y="19"/>
                  <a:pt x="17" y="19"/>
                </a:cubicBezTo>
                <a:cubicBezTo>
                  <a:pt x="18" y="19"/>
                  <a:pt x="19" y="19"/>
                  <a:pt x="19" y="19"/>
                </a:cubicBezTo>
                <a:cubicBezTo>
                  <a:pt x="18" y="18"/>
                  <a:pt x="16" y="19"/>
                  <a:pt x="15" y="19"/>
                </a:cubicBezTo>
                <a:cubicBezTo>
                  <a:pt x="15" y="18"/>
                  <a:pt x="16" y="18"/>
                  <a:pt x="16" y="17"/>
                </a:cubicBezTo>
                <a:cubicBezTo>
                  <a:pt x="16" y="17"/>
                  <a:pt x="14" y="17"/>
                  <a:pt x="13" y="17"/>
                </a:cubicBezTo>
                <a:cubicBezTo>
                  <a:pt x="12" y="17"/>
                  <a:pt x="11" y="18"/>
                  <a:pt x="10" y="18"/>
                </a:cubicBezTo>
                <a:cubicBezTo>
                  <a:pt x="9" y="18"/>
                  <a:pt x="9" y="18"/>
                  <a:pt x="8" y="18"/>
                </a:cubicBezTo>
                <a:cubicBezTo>
                  <a:pt x="7" y="18"/>
                  <a:pt x="6" y="19"/>
                  <a:pt x="4" y="19"/>
                </a:cubicBezTo>
                <a:cubicBezTo>
                  <a:pt x="3" y="18"/>
                  <a:pt x="2" y="17"/>
                  <a:pt x="2" y="16"/>
                </a:cubicBezTo>
                <a:cubicBezTo>
                  <a:pt x="4" y="15"/>
                  <a:pt x="6" y="16"/>
                  <a:pt x="8" y="16"/>
                </a:cubicBezTo>
                <a:cubicBezTo>
                  <a:pt x="8" y="16"/>
                  <a:pt x="7" y="15"/>
                  <a:pt x="6" y="15"/>
                </a:cubicBezTo>
                <a:cubicBezTo>
                  <a:pt x="5" y="15"/>
                  <a:pt x="4" y="16"/>
                  <a:pt x="2" y="16"/>
                </a:cubicBezTo>
                <a:cubicBezTo>
                  <a:pt x="1" y="15"/>
                  <a:pt x="0" y="14"/>
                  <a:pt x="0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3" y="12"/>
                  <a:pt x="5" y="13"/>
                  <a:pt x="8" y="13"/>
                </a:cubicBezTo>
                <a:cubicBezTo>
                  <a:pt x="8" y="13"/>
                  <a:pt x="10" y="12"/>
                  <a:pt x="9" y="12"/>
                </a:cubicBezTo>
                <a:cubicBezTo>
                  <a:pt x="8" y="11"/>
                  <a:pt x="6" y="12"/>
                  <a:pt x="5" y="12"/>
                </a:cubicBezTo>
                <a:cubicBezTo>
                  <a:pt x="4" y="12"/>
                  <a:pt x="3" y="11"/>
                  <a:pt x="3" y="11"/>
                </a:cubicBezTo>
                <a:cubicBezTo>
                  <a:pt x="2" y="10"/>
                  <a:pt x="3" y="10"/>
                  <a:pt x="3" y="9"/>
                </a:cubicBezTo>
                <a:cubicBezTo>
                  <a:pt x="4" y="9"/>
                  <a:pt x="6" y="9"/>
                  <a:pt x="8" y="9"/>
                </a:cubicBezTo>
                <a:cubicBezTo>
                  <a:pt x="9" y="9"/>
                  <a:pt x="10" y="9"/>
                  <a:pt x="11" y="9"/>
                </a:cubicBezTo>
                <a:cubicBezTo>
                  <a:pt x="12" y="8"/>
                  <a:pt x="10" y="8"/>
                  <a:pt x="9" y="7"/>
                </a:cubicBezTo>
                <a:cubicBezTo>
                  <a:pt x="8" y="7"/>
                  <a:pt x="7" y="7"/>
                  <a:pt x="7" y="6"/>
                </a:cubicBezTo>
                <a:cubicBezTo>
                  <a:pt x="7" y="5"/>
                  <a:pt x="8" y="5"/>
                  <a:pt x="10" y="5"/>
                </a:cubicBezTo>
                <a:cubicBezTo>
                  <a:pt x="11" y="4"/>
                  <a:pt x="12" y="5"/>
                  <a:pt x="12" y="5"/>
                </a:cubicBezTo>
                <a:cubicBezTo>
                  <a:pt x="14" y="5"/>
                  <a:pt x="16" y="4"/>
                  <a:pt x="17" y="4"/>
                </a:cubicBezTo>
                <a:cubicBezTo>
                  <a:pt x="17" y="3"/>
                  <a:pt x="16" y="3"/>
                  <a:pt x="16" y="3"/>
                </a:cubicBezTo>
                <a:cubicBezTo>
                  <a:pt x="14" y="3"/>
                  <a:pt x="13" y="3"/>
                  <a:pt x="11" y="3"/>
                </a:cubicBezTo>
                <a:cubicBezTo>
                  <a:pt x="11" y="3"/>
                  <a:pt x="11" y="2"/>
                  <a:pt x="11" y="2"/>
                </a:cubicBezTo>
                <a:cubicBezTo>
                  <a:pt x="11" y="1"/>
                  <a:pt x="12" y="1"/>
                  <a:pt x="12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1" name="Freeform 1318"/>
          <p:cNvSpPr>
            <a:spLocks/>
          </p:cNvSpPr>
          <p:nvPr/>
        </p:nvSpPr>
        <p:spPr bwMode="auto">
          <a:xfrm>
            <a:off x="3476625" y="1784350"/>
            <a:ext cx="669925" cy="334963"/>
          </a:xfrm>
          <a:custGeom>
            <a:avLst/>
            <a:gdLst>
              <a:gd name="T0" fmla="*/ 633216418 w 122"/>
              <a:gd name="T1" fmla="*/ 844293593 h 61"/>
              <a:gd name="T2" fmla="*/ 814134733 w 122"/>
              <a:gd name="T3" fmla="*/ 1025212006 h 61"/>
              <a:gd name="T4" fmla="*/ 723678407 w 122"/>
              <a:gd name="T5" fmla="*/ 1115668467 h 61"/>
              <a:gd name="T6" fmla="*/ 934748658 w 122"/>
              <a:gd name="T7" fmla="*/ 1175978265 h 61"/>
              <a:gd name="T8" fmla="*/ 663368527 w 122"/>
              <a:gd name="T9" fmla="*/ 1145826112 h 61"/>
              <a:gd name="T10" fmla="*/ 361836458 w 122"/>
              <a:gd name="T11" fmla="*/ 1326744525 h 61"/>
              <a:gd name="T12" fmla="*/ 663368527 w 122"/>
              <a:gd name="T13" fmla="*/ 1266434726 h 61"/>
              <a:gd name="T14" fmla="*/ 572912201 w 122"/>
              <a:gd name="T15" fmla="*/ 1417200986 h 61"/>
              <a:gd name="T16" fmla="*/ 633216418 w 122"/>
              <a:gd name="T17" fmla="*/ 1507663281 h 61"/>
              <a:gd name="T18" fmla="*/ 904596550 w 122"/>
              <a:gd name="T19" fmla="*/ 1447353483 h 61"/>
              <a:gd name="T20" fmla="*/ 512602492 w 122"/>
              <a:gd name="T21" fmla="*/ 1537815435 h 61"/>
              <a:gd name="T22" fmla="*/ 271380046 w 122"/>
              <a:gd name="T23" fmla="*/ 1507663281 h 61"/>
              <a:gd name="T24" fmla="*/ 211070338 w 122"/>
              <a:gd name="T25" fmla="*/ 1598119742 h 61"/>
              <a:gd name="T26" fmla="*/ 90461860 w 122"/>
              <a:gd name="T27" fmla="*/ 1718733848 h 61"/>
              <a:gd name="T28" fmla="*/ 180918229 w 122"/>
              <a:gd name="T29" fmla="*/ 1809195800 h 61"/>
              <a:gd name="T30" fmla="*/ 452298275 w 122"/>
              <a:gd name="T31" fmla="*/ 1809195800 h 61"/>
              <a:gd name="T32" fmla="*/ 572912201 w 122"/>
              <a:gd name="T33" fmla="*/ 1779043646 h 61"/>
              <a:gd name="T34" fmla="*/ 814134733 w 122"/>
              <a:gd name="T35" fmla="*/ 1718733848 h 61"/>
              <a:gd name="T36" fmla="*/ 874438950 w 122"/>
              <a:gd name="T37" fmla="*/ 1688581694 h 61"/>
              <a:gd name="T38" fmla="*/ 1025204984 w 122"/>
              <a:gd name="T39" fmla="*/ 1839347954 h 61"/>
              <a:gd name="T40" fmla="*/ 1417198870 w 122"/>
              <a:gd name="T41" fmla="*/ 1718733848 h 61"/>
              <a:gd name="T42" fmla="*/ 1236280727 w 122"/>
              <a:gd name="T43" fmla="*/ 1567967588 h 61"/>
              <a:gd name="T44" fmla="*/ 964900767 w 122"/>
              <a:gd name="T45" fmla="*/ 1567967588 h 61"/>
              <a:gd name="T46" fmla="*/ 1175971019 w 122"/>
              <a:gd name="T47" fmla="*/ 1537815435 h 61"/>
              <a:gd name="T48" fmla="*/ 1598117357 w 122"/>
              <a:gd name="T49" fmla="*/ 1387048832 h 61"/>
              <a:gd name="T50" fmla="*/ 1869497317 w 122"/>
              <a:gd name="T51" fmla="*/ 1236282573 h 61"/>
              <a:gd name="T52" fmla="*/ 1598117357 w 122"/>
              <a:gd name="T53" fmla="*/ 1085516313 h 61"/>
              <a:gd name="T54" fmla="*/ 1959953643 w 122"/>
              <a:gd name="T55" fmla="*/ 1115668467 h 61"/>
              <a:gd name="T56" fmla="*/ 1959953643 w 122"/>
              <a:gd name="T57" fmla="*/ 995059852 h 61"/>
              <a:gd name="T58" fmla="*/ 2110719677 w 122"/>
              <a:gd name="T59" fmla="*/ 904597900 h 61"/>
              <a:gd name="T60" fmla="*/ 2147483647 w 122"/>
              <a:gd name="T61" fmla="*/ 844293593 h 61"/>
              <a:gd name="T62" fmla="*/ 2147483647 w 122"/>
              <a:gd name="T63" fmla="*/ 633217363 h 61"/>
              <a:gd name="T64" fmla="*/ 2147483647 w 122"/>
              <a:gd name="T65" fmla="*/ 482451104 h 61"/>
              <a:gd name="T66" fmla="*/ 2147483647 w 122"/>
              <a:gd name="T67" fmla="*/ 391994643 h 61"/>
              <a:gd name="T68" fmla="*/ 2147483647 w 122"/>
              <a:gd name="T69" fmla="*/ 180918499 h 61"/>
              <a:gd name="T70" fmla="*/ 2147483647 w 122"/>
              <a:gd name="T71" fmla="*/ 90461995 h 61"/>
              <a:gd name="T72" fmla="*/ 2147483647 w 122"/>
              <a:gd name="T73" fmla="*/ 60304329 h 61"/>
              <a:gd name="T74" fmla="*/ 2147483647 w 122"/>
              <a:gd name="T75" fmla="*/ 60304329 h 61"/>
              <a:gd name="T76" fmla="*/ 2147483647 w 122"/>
              <a:gd name="T77" fmla="*/ 120614149 h 61"/>
              <a:gd name="T78" fmla="*/ 1809187608 w 122"/>
              <a:gd name="T79" fmla="*/ 30152164 h 61"/>
              <a:gd name="T80" fmla="*/ 1628269465 w 122"/>
              <a:gd name="T81" fmla="*/ 90461995 h 61"/>
              <a:gd name="T82" fmla="*/ 1447351322 w 122"/>
              <a:gd name="T83" fmla="*/ 150766302 h 61"/>
              <a:gd name="T84" fmla="*/ 1236280727 w 122"/>
              <a:gd name="T85" fmla="*/ 150766302 h 61"/>
              <a:gd name="T86" fmla="*/ 1417198870 w 122"/>
              <a:gd name="T87" fmla="*/ 301532605 h 61"/>
              <a:gd name="T88" fmla="*/ 1145818910 w 122"/>
              <a:gd name="T89" fmla="*/ 301532605 h 61"/>
              <a:gd name="T90" fmla="*/ 723678407 w 122"/>
              <a:gd name="T91" fmla="*/ 211070653 h 61"/>
              <a:gd name="T92" fmla="*/ 663368527 w 122"/>
              <a:gd name="T93" fmla="*/ 331684758 h 61"/>
              <a:gd name="T94" fmla="*/ 783982624 w 122"/>
              <a:gd name="T95" fmla="*/ 512603257 h 61"/>
              <a:gd name="T96" fmla="*/ 391988566 w 122"/>
              <a:gd name="T97" fmla="*/ 603065209 h 61"/>
              <a:gd name="T98" fmla="*/ 844286841 w 122"/>
              <a:gd name="T99" fmla="*/ 572913056 h 61"/>
              <a:gd name="T100" fmla="*/ 723678407 w 122"/>
              <a:gd name="T101" fmla="*/ 693527162 h 61"/>
              <a:gd name="T102" fmla="*/ 1025204984 w 122"/>
              <a:gd name="T103" fmla="*/ 693527162 h 61"/>
              <a:gd name="T104" fmla="*/ 1206128619 w 122"/>
              <a:gd name="T105" fmla="*/ 723679487 h 61"/>
              <a:gd name="T106" fmla="*/ 1718731282 w 122"/>
              <a:gd name="T107" fmla="*/ 482451104 h 61"/>
              <a:gd name="T108" fmla="*/ 1839345208 w 122"/>
              <a:gd name="T109" fmla="*/ 603065209 h 61"/>
              <a:gd name="T110" fmla="*/ 1356894653 w 122"/>
              <a:gd name="T111" fmla="*/ 693527162 h 61"/>
              <a:gd name="T112" fmla="*/ 1326737053 w 122"/>
              <a:gd name="T113" fmla="*/ 753831641 h 61"/>
              <a:gd name="T114" fmla="*/ 1145818910 w 122"/>
              <a:gd name="T115" fmla="*/ 934750054 h 61"/>
              <a:gd name="T116" fmla="*/ 1115666801 w 122"/>
              <a:gd name="T117" fmla="*/ 964902207 h 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2"/>
              <a:gd name="T178" fmla="*/ 0 h 61"/>
              <a:gd name="T179" fmla="*/ 122 w 122"/>
              <a:gd name="T180" fmla="*/ 61 h 6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2" h="61">
                <a:moveTo>
                  <a:pt x="31" y="27"/>
                </a:moveTo>
                <a:cubicBezTo>
                  <a:pt x="29" y="26"/>
                  <a:pt x="28" y="26"/>
                  <a:pt x="27" y="26"/>
                </a:cubicBezTo>
                <a:cubicBezTo>
                  <a:pt x="25" y="26"/>
                  <a:pt x="24" y="25"/>
                  <a:pt x="22" y="26"/>
                </a:cubicBezTo>
                <a:cubicBezTo>
                  <a:pt x="21" y="26"/>
                  <a:pt x="21" y="27"/>
                  <a:pt x="21" y="27"/>
                </a:cubicBezTo>
                <a:cubicBezTo>
                  <a:pt x="21" y="27"/>
                  <a:pt x="21" y="28"/>
                  <a:pt x="21" y="28"/>
                </a:cubicBezTo>
                <a:cubicBezTo>
                  <a:pt x="21" y="29"/>
                  <a:pt x="21" y="29"/>
                  <a:pt x="20" y="29"/>
                </a:cubicBezTo>
                <a:cubicBezTo>
                  <a:pt x="20" y="29"/>
                  <a:pt x="20" y="30"/>
                  <a:pt x="20" y="30"/>
                </a:cubicBezTo>
                <a:cubicBezTo>
                  <a:pt x="21" y="31"/>
                  <a:pt x="22" y="31"/>
                  <a:pt x="24" y="31"/>
                </a:cubicBezTo>
                <a:cubicBezTo>
                  <a:pt x="24" y="32"/>
                  <a:pt x="25" y="32"/>
                  <a:pt x="26" y="33"/>
                </a:cubicBezTo>
                <a:cubicBezTo>
                  <a:pt x="26" y="33"/>
                  <a:pt x="27" y="34"/>
                  <a:pt x="27" y="34"/>
                </a:cubicBezTo>
                <a:cubicBezTo>
                  <a:pt x="28" y="35"/>
                  <a:pt x="28" y="35"/>
                  <a:pt x="29" y="36"/>
                </a:cubicBezTo>
                <a:cubicBezTo>
                  <a:pt x="30" y="36"/>
                  <a:pt x="31" y="37"/>
                  <a:pt x="30" y="37"/>
                </a:cubicBezTo>
                <a:cubicBezTo>
                  <a:pt x="29" y="37"/>
                  <a:pt x="28" y="36"/>
                  <a:pt x="27" y="36"/>
                </a:cubicBezTo>
                <a:cubicBezTo>
                  <a:pt x="26" y="36"/>
                  <a:pt x="25" y="36"/>
                  <a:pt x="24" y="36"/>
                </a:cubicBezTo>
                <a:cubicBezTo>
                  <a:pt x="24" y="36"/>
                  <a:pt x="24" y="37"/>
                  <a:pt x="24" y="37"/>
                </a:cubicBezTo>
                <a:cubicBezTo>
                  <a:pt x="25" y="38"/>
                  <a:pt x="26" y="38"/>
                  <a:pt x="27" y="38"/>
                </a:cubicBezTo>
                <a:cubicBezTo>
                  <a:pt x="28" y="38"/>
                  <a:pt x="30" y="38"/>
                  <a:pt x="32" y="38"/>
                </a:cubicBezTo>
                <a:cubicBezTo>
                  <a:pt x="33" y="38"/>
                  <a:pt x="34" y="38"/>
                  <a:pt x="35" y="38"/>
                </a:cubicBezTo>
                <a:cubicBezTo>
                  <a:pt x="36" y="38"/>
                  <a:pt x="36" y="39"/>
                  <a:pt x="35" y="39"/>
                </a:cubicBezTo>
                <a:cubicBezTo>
                  <a:pt x="34" y="40"/>
                  <a:pt x="33" y="39"/>
                  <a:pt x="31" y="39"/>
                </a:cubicBezTo>
                <a:cubicBezTo>
                  <a:pt x="31" y="40"/>
                  <a:pt x="33" y="40"/>
                  <a:pt x="33" y="40"/>
                </a:cubicBezTo>
                <a:cubicBezTo>
                  <a:pt x="33" y="40"/>
                  <a:pt x="33" y="41"/>
                  <a:pt x="33" y="41"/>
                </a:cubicBezTo>
                <a:cubicBezTo>
                  <a:pt x="31" y="41"/>
                  <a:pt x="30" y="40"/>
                  <a:pt x="29" y="40"/>
                </a:cubicBezTo>
                <a:cubicBezTo>
                  <a:pt x="27" y="39"/>
                  <a:pt x="26" y="40"/>
                  <a:pt x="25" y="39"/>
                </a:cubicBezTo>
                <a:cubicBezTo>
                  <a:pt x="24" y="39"/>
                  <a:pt x="23" y="38"/>
                  <a:pt x="22" y="38"/>
                </a:cubicBezTo>
                <a:cubicBezTo>
                  <a:pt x="21" y="38"/>
                  <a:pt x="21" y="39"/>
                  <a:pt x="20" y="39"/>
                </a:cubicBezTo>
                <a:cubicBezTo>
                  <a:pt x="18" y="39"/>
                  <a:pt x="16" y="39"/>
                  <a:pt x="15" y="39"/>
                </a:cubicBezTo>
                <a:cubicBezTo>
                  <a:pt x="15" y="40"/>
                  <a:pt x="15" y="41"/>
                  <a:pt x="15" y="41"/>
                </a:cubicBezTo>
                <a:cubicBezTo>
                  <a:pt x="14" y="42"/>
                  <a:pt x="13" y="42"/>
                  <a:pt x="12" y="42"/>
                </a:cubicBezTo>
                <a:cubicBezTo>
                  <a:pt x="12" y="43"/>
                  <a:pt x="12" y="44"/>
                  <a:pt x="12" y="44"/>
                </a:cubicBezTo>
                <a:cubicBezTo>
                  <a:pt x="13" y="45"/>
                  <a:pt x="14" y="45"/>
                  <a:pt x="15" y="45"/>
                </a:cubicBezTo>
                <a:cubicBezTo>
                  <a:pt x="15" y="45"/>
                  <a:pt x="16" y="44"/>
                  <a:pt x="16" y="44"/>
                </a:cubicBezTo>
                <a:cubicBezTo>
                  <a:pt x="17" y="44"/>
                  <a:pt x="16" y="45"/>
                  <a:pt x="17" y="45"/>
                </a:cubicBezTo>
                <a:cubicBezTo>
                  <a:pt x="18" y="45"/>
                  <a:pt x="18" y="44"/>
                  <a:pt x="19" y="44"/>
                </a:cubicBezTo>
                <a:cubicBezTo>
                  <a:pt x="20" y="43"/>
                  <a:pt x="21" y="42"/>
                  <a:pt x="22" y="42"/>
                </a:cubicBezTo>
                <a:cubicBezTo>
                  <a:pt x="22" y="41"/>
                  <a:pt x="23" y="41"/>
                  <a:pt x="23" y="42"/>
                </a:cubicBezTo>
                <a:cubicBezTo>
                  <a:pt x="23" y="42"/>
                  <a:pt x="22" y="43"/>
                  <a:pt x="22" y="43"/>
                </a:cubicBezTo>
                <a:cubicBezTo>
                  <a:pt x="22" y="44"/>
                  <a:pt x="24" y="43"/>
                  <a:pt x="24" y="44"/>
                </a:cubicBezTo>
                <a:cubicBezTo>
                  <a:pt x="23" y="44"/>
                  <a:pt x="22" y="44"/>
                  <a:pt x="21" y="44"/>
                </a:cubicBezTo>
                <a:cubicBezTo>
                  <a:pt x="20" y="45"/>
                  <a:pt x="19" y="46"/>
                  <a:pt x="19" y="47"/>
                </a:cubicBezTo>
                <a:cubicBezTo>
                  <a:pt x="19" y="47"/>
                  <a:pt x="20" y="46"/>
                  <a:pt x="20" y="47"/>
                </a:cubicBezTo>
                <a:cubicBezTo>
                  <a:pt x="20" y="47"/>
                  <a:pt x="20" y="47"/>
                  <a:pt x="20" y="48"/>
                </a:cubicBezTo>
                <a:cubicBezTo>
                  <a:pt x="20" y="48"/>
                  <a:pt x="19" y="49"/>
                  <a:pt x="20" y="49"/>
                </a:cubicBezTo>
                <a:cubicBezTo>
                  <a:pt x="20" y="49"/>
                  <a:pt x="21" y="49"/>
                  <a:pt x="21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2" y="50"/>
                  <a:pt x="23" y="50"/>
                  <a:pt x="24" y="50"/>
                </a:cubicBezTo>
                <a:cubicBezTo>
                  <a:pt x="25" y="50"/>
                  <a:pt x="27" y="49"/>
                  <a:pt x="28" y="49"/>
                </a:cubicBezTo>
                <a:cubicBezTo>
                  <a:pt x="29" y="48"/>
                  <a:pt x="30" y="46"/>
                  <a:pt x="31" y="45"/>
                </a:cubicBezTo>
                <a:cubicBezTo>
                  <a:pt x="31" y="45"/>
                  <a:pt x="32" y="45"/>
                  <a:pt x="32" y="45"/>
                </a:cubicBezTo>
                <a:cubicBezTo>
                  <a:pt x="32" y="46"/>
                  <a:pt x="31" y="47"/>
                  <a:pt x="30" y="48"/>
                </a:cubicBezTo>
                <a:cubicBezTo>
                  <a:pt x="29" y="49"/>
                  <a:pt x="28" y="49"/>
                  <a:pt x="28" y="50"/>
                </a:cubicBezTo>
                <a:cubicBezTo>
                  <a:pt x="27" y="50"/>
                  <a:pt x="27" y="51"/>
                  <a:pt x="26" y="51"/>
                </a:cubicBezTo>
                <a:cubicBezTo>
                  <a:pt x="25" y="51"/>
                  <a:pt x="23" y="51"/>
                  <a:pt x="22" y="51"/>
                </a:cubicBezTo>
                <a:cubicBezTo>
                  <a:pt x="22" y="51"/>
                  <a:pt x="22" y="52"/>
                  <a:pt x="22" y="52"/>
                </a:cubicBezTo>
                <a:cubicBezTo>
                  <a:pt x="20" y="52"/>
                  <a:pt x="18" y="52"/>
                  <a:pt x="17" y="51"/>
                </a:cubicBezTo>
                <a:cubicBezTo>
                  <a:pt x="16" y="50"/>
                  <a:pt x="16" y="48"/>
                  <a:pt x="15" y="47"/>
                </a:cubicBezTo>
                <a:cubicBezTo>
                  <a:pt x="14" y="46"/>
                  <a:pt x="13" y="46"/>
                  <a:pt x="12" y="46"/>
                </a:cubicBezTo>
                <a:cubicBezTo>
                  <a:pt x="10" y="47"/>
                  <a:pt x="9" y="47"/>
                  <a:pt x="8" y="47"/>
                </a:cubicBezTo>
                <a:cubicBezTo>
                  <a:pt x="7" y="48"/>
                  <a:pt x="8" y="49"/>
                  <a:pt x="8" y="49"/>
                </a:cubicBezTo>
                <a:cubicBezTo>
                  <a:pt x="8" y="50"/>
                  <a:pt x="9" y="50"/>
                  <a:pt x="9" y="50"/>
                </a:cubicBezTo>
                <a:cubicBezTo>
                  <a:pt x="9" y="51"/>
                  <a:pt x="9" y="51"/>
                  <a:pt x="10" y="51"/>
                </a:cubicBezTo>
                <a:cubicBezTo>
                  <a:pt x="10" y="52"/>
                  <a:pt x="11" y="51"/>
                  <a:pt x="12" y="51"/>
                </a:cubicBezTo>
                <a:cubicBezTo>
                  <a:pt x="12" y="52"/>
                  <a:pt x="13" y="52"/>
                  <a:pt x="12" y="53"/>
                </a:cubicBezTo>
                <a:cubicBezTo>
                  <a:pt x="12" y="53"/>
                  <a:pt x="11" y="53"/>
                  <a:pt x="11" y="53"/>
                </a:cubicBezTo>
                <a:cubicBezTo>
                  <a:pt x="9" y="53"/>
                  <a:pt x="8" y="53"/>
                  <a:pt x="7" y="53"/>
                </a:cubicBezTo>
                <a:cubicBezTo>
                  <a:pt x="6" y="53"/>
                  <a:pt x="5" y="53"/>
                  <a:pt x="5" y="53"/>
                </a:cubicBezTo>
                <a:cubicBezTo>
                  <a:pt x="3" y="54"/>
                  <a:pt x="2" y="54"/>
                  <a:pt x="0" y="55"/>
                </a:cubicBezTo>
                <a:cubicBezTo>
                  <a:pt x="0" y="56"/>
                  <a:pt x="0" y="57"/>
                  <a:pt x="0" y="57"/>
                </a:cubicBezTo>
                <a:cubicBezTo>
                  <a:pt x="1" y="58"/>
                  <a:pt x="2" y="59"/>
                  <a:pt x="3" y="59"/>
                </a:cubicBezTo>
                <a:cubicBezTo>
                  <a:pt x="3" y="59"/>
                  <a:pt x="3" y="57"/>
                  <a:pt x="3" y="57"/>
                </a:cubicBezTo>
                <a:cubicBezTo>
                  <a:pt x="4" y="58"/>
                  <a:pt x="3" y="60"/>
                  <a:pt x="4" y="59"/>
                </a:cubicBezTo>
                <a:cubicBezTo>
                  <a:pt x="5" y="59"/>
                  <a:pt x="4" y="57"/>
                  <a:pt x="5" y="56"/>
                </a:cubicBezTo>
                <a:cubicBezTo>
                  <a:pt x="5" y="56"/>
                  <a:pt x="5" y="57"/>
                  <a:pt x="5" y="57"/>
                </a:cubicBezTo>
                <a:cubicBezTo>
                  <a:pt x="5" y="58"/>
                  <a:pt x="5" y="59"/>
                  <a:pt x="5" y="60"/>
                </a:cubicBezTo>
                <a:cubicBezTo>
                  <a:pt x="5" y="60"/>
                  <a:pt x="6" y="60"/>
                  <a:pt x="6" y="60"/>
                </a:cubicBezTo>
                <a:cubicBezTo>
                  <a:pt x="7" y="59"/>
                  <a:pt x="8" y="58"/>
                  <a:pt x="9" y="58"/>
                </a:cubicBezTo>
                <a:cubicBezTo>
                  <a:pt x="9" y="58"/>
                  <a:pt x="10" y="60"/>
                  <a:pt x="10" y="60"/>
                </a:cubicBezTo>
                <a:cubicBezTo>
                  <a:pt x="11" y="60"/>
                  <a:pt x="12" y="58"/>
                  <a:pt x="12" y="58"/>
                </a:cubicBezTo>
                <a:cubicBezTo>
                  <a:pt x="13" y="58"/>
                  <a:pt x="12" y="59"/>
                  <a:pt x="12" y="60"/>
                </a:cubicBezTo>
                <a:cubicBezTo>
                  <a:pt x="13" y="60"/>
                  <a:pt x="14" y="60"/>
                  <a:pt x="15" y="60"/>
                </a:cubicBezTo>
                <a:cubicBezTo>
                  <a:pt x="15" y="60"/>
                  <a:pt x="15" y="61"/>
                  <a:pt x="16" y="61"/>
                </a:cubicBezTo>
                <a:cubicBezTo>
                  <a:pt x="17" y="61"/>
                  <a:pt x="18" y="61"/>
                  <a:pt x="19" y="60"/>
                </a:cubicBezTo>
                <a:cubicBezTo>
                  <a:pt x="19" y="60"/>
                  <a:pt x="18" y="60"/>
                  <a:pt x="18" y="60"/>
                </a:cubicBezTo>
                <a:cubicBezTo>
                  <a:pt x="18" y="59"/>
                  <a:pt x="18" y="59"/>
                  <a:pt x="18" y="58"/>
                </a:cubicBezTo>
                <a:cubicBezTo>
                  <a:pt x="18" y="58"/>
                  <a:pt x="18" y="59"/>
                  <a:pt x="19" y="59"/>
                </a:cubicBezTo>
                <a:cubicBezTo>
                  <a:pt x="20" y="59"/>
                  <a:pt x="21" y="58"/>
                  <a:pt x="22" y="58"/>
                </a:cubicBezTo>
                <a:cubicBezTo>
                  <a:pt x="22" y="58"/>
                  <a:pt x="22" y="59"/>
                  <a:pt x="22" y="59"/>
                </a:cubicBezTo>
                <a:cubicBezTo>
                  <a:pt x="24" y="59"/>
                  <a:pt x="25" y="60"/>
                  <a:pt x="26" y="59"/>
                </a:cubicBezTo>
                <a:cubicBezTo>
                  <a:pt x="26" y="59"/>
                  <a:pt x="25" y="57"/>
                  <a:pt x="26" y="56"/>
                </a:cubicBezTo>
                <a:cubicBezTo>
                  <a:pt x="26" y="56"/>
                  <a:pt x="27" y="56"/>
                  <a:pt x="27" y="57"/>
                </a:cubicBezTo>
                <a:cubicBezTo>
                  <a:pt x="27" y="57"/>
                  <a:pt x="27" y="59"/>
                  <a:pt x="27" y="60"/>
                </a:cubicBezTo>
                <a:cubicBezTo>
                  <a:pt x="27" y="60"/>
                  <a:pt x="28" y="60"/>
                  <a:pt x="29" y="60"/>
                </a:cubicBezTo>
                <a:cubicBezTo>
                  <a:pt x="30" y="59"/>
                  <a:pt x="30" y="59"/>
                  <a:pt x="30" y="58"/>
                </a:cubicBezTo>
                <a:cubicBezTo>
                  <a:pt x="30" y="57"/>
                  <a:pt x="30" y="57"/>
                  <a:pt x="29" y="57"/>
                </a:cubicBezTo>
                <a:cubicBezTo>
                  <a:pt x="29" y="57"/>
                  <a:pt x="29" y="56"/>
                  <a:pt x="29" y="56"/>
                </a:cubicBezTo>
                <a:cubicBezTo>
                  <a:pt x="30" y="56"/>
                  <a:pt x="31" y="56"/>
                  <a:pt x="31" y="57"/>
                </a:cubicBezTo>
                <a:cubicBezTo>
                  <a:pt x="32" y="57"/>
                  <a:pt x="31" y="59"/>
                  <a:pt x="31" y="59"/>
                </a:cubicBezTo>
                <a:cubicBezTo>
                  <a:pt x="32" y="60"/>
                  <a:pt x="33" y="59"/>
                  <a:pt x="34" y="59"/>
                </a:cubicBezTo>
                <a:cubicBezTo>
                  <a:pt x="34" y="59"/>
                  <a:pt x="35" y="59"/>
                  <a:pt x="35" y="59"/>
                </a:cubicBezTo>
                <a:cubicBezTo>
                  <a:pt x="35" y="60"/>
                  <a:pt x="33" y="61"/>
                  <a:pt x="34" y="61"/>
                </a:cubicBezTo>
                <a:cubicBezTo>
                  <a:pt x="35" y="61"/>
                  <a:pt x="35" y="60"/>
                  <a:pt x="37" y="60"/>
                </a:cubicBezTo>
                <a:cubicBezTo>
                  <a:pt x="38" y="60"/>
                  <a:pt x="39" y="60"/>
                  <a:pt x="40" y="60"/>
                </a:cubicBezTo>
                <a:cubicBezTo>
                  <a:pt x="41" y="60"/>
                  <a:pt x="42" y="58"/>
                  <a:pt x="43" y="58"/>
                </a:cubicBezTo>
                <a:cubicBezTo>
                  <a:pt x="43" y="58"/>
                  <a:pt x="43" y="60"/>
                  <a:pt x="44" y="60"/>
                </a:cubicBezTo>
                <a:cubicBezTo>
                  <a:pt x="45" y="59"/>
                  <a:pt x="46" y="58"/>
                  <a:pt x="47" y="57"/>
                </a:cubicBezTo>
                <a:cubicBezTo>
                  <a:pt x="47" y="56"/>
                  <a:pt x="48" y="54"/>
                  <a:pt x="47" y="54"/>
                </a:cubicBezTo>
                <a:cubicBezTo>
                  <a:pt x="46" y="54"/>
                  <a:pt x="45" y="56"/>
                  <a:pt x="43" y="56"/>
                </a:cubicBezTo>
                <a:cubicBezTo>
                  <a:pt x="43" y="56"/>
                  <a:pt x="42" y="55"/>
                  <a:pt x="42" y="55"/>
                </a:cubicBezTo>
                <a:cubicBezTo>
                  <a:pt x="42" y="54"/>
                  <a:pt x="43" y="53"/>
                  <a:pt x="43" y="53"/>
                </a:cubicBezTo>
                <a:cubicBezTo>
                  <a:pt x="43" y="52"/>
                  <a:pt x="41" y="52"/>
                  <a:pt x="41" y="52"/>
                </a:cubicBezTo>
                <a:cubicBezTo>
                  <a:pt x="40" y="52"/>
                  <a:pt x="40" y="53"/>
                  <a:pt x="39" y="53"/>
                </a:cubicBezTo>
                <a:cubicBezTo>
                  <a:pt x="39" y="53"/>
                  <a:pt x="39" y="52"/>
                  <a:pt x="39" y="52"/>
                </a:cubicBezTo>
                <a:cubicBezTo>
                  <a:pt x="38" y="52"/>
                  <a:pt x="37" y="51"/>
                  <a:pt x="35" y="52"/>
                </a:cubicBezTo>
                <a:cubicBezTo>
                  <a:pt x="34" y="52"/>
                  <a:pt x="34" y="53"/>
                  <a:pt x="33" y="53"/>
                </a:cubicBezTo>
                <a:cubicBezTo>
                  <a:pt x="32" y="53"/>
                  <a:pt x="32" y="52"/>
                  <a:pt x="32" y="52"/>
                </a:cubicBezTo>
                <a:cubicBezTo>
                  <a:pt x="33" y="51"/>
                  <a:pt x="34" y="52"/>
                  <a:pt x="34" y="51"/>
                </a:cubicBezTo>
                <a:cubicBezTo>
                  <a:pt x="34" y="51"/>
                  <a:pt x="33" y="51"/>
                  <a:pt x="33" y="51"/>
                </a:cubicBezTo>
                <a:cubicBezTo>
                  <a:pt x="33" y="50"/>
                  <a:pt x="33" y="49"/>
                  <a:pt x="34" y="49"/>
                </a:cubicBezTo>
                <a:cubicBezTo>
                  <a:pt x="34" y="49"/>
                  <a:pt x="35" y="50"/>
                  <a:pt x="35" y="51"/>
                </a:cubicBezTo>
                <a:cubicBezTo>
                  <a:pt x="37" y="51"/>
                  <a:pt x="38" y="51"/>
                  <a:pt x="39" y="51"/>
                </a:cubicBezTo>
                <a:cubicBezTo>
                  <a:pt x="41" y="52"/>
                  <a:pt x="42" y="52"/>
                  <a:pt x="44" y="52"/>
                </a:cubicBezTo>
                <a:cubicBezTo>
                  <a:pt x="45" y="51"/>
                  <a:pt x="47" y="51"/>
                  <a:pt x="48" y="50"/>
                </a:cubicBezTo>
                <a:cubicBezTo>
                  <a:pt x="49" y="50"/>
                  <a:pt x="47" y="49"/>
                  <a:pt x="47" y="48"/>
                </a:cubicBezTo>
                <a:cubicBezTo>
                  <a:pt x="48" y="47"/>
                  <a:pt x="49" y="46"/>
                  <a:pt x="49" y="46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5" y="45"/>
                  <a:pt x="56" y="45"/>
                </a:cubicBezTo>
                <a:cubicBezTo>
                  <a:pt x="56" y="45"/>
                  <a:pt x="57" y="46"/>
                  <a:pt x="57" y="46"/>
                </a:cubicBezTo>
                <a:cubicBezTo>
                  <a:pt x="59" y="45"/>
                  <a:pt x="61" y="44"/>
                  <a:pt x="61" y="42"/>
                </a:cubicBezTo>
                <a:cubicBezTo>
                  <a:pt x="61" y="41"/>
                  <a:pt x="55" y="42"/>
                  <a:pt x="56" y="41"/>
                </a:cubicBezTo>
                <a:cubicBezTo>
                  <a:pt x="58" y="39"/>
                  <a:pt x="61" y="42"/>
                  <a:pt x="62" y="41"/>
                </a:cubicBezTo>
                <a:cubicBezTo>
                  <a:pt x="63" y="40"/>
                  <a:pt x="64" y="39"/>
                  <a:pt x="63" y="38"/>
                </a:cubicBezTo>
                <a:cubicBezTo>
                  <a:pt x="62" y="37"/>
                  <a:pt x="61" y="38"/>
                  <a:pt x="59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8" y="36"/>
                  <a:pt x="56" y="37"/>
                  <a:pt x="54" y="37"/>
                </a:cubicBezTo>
                <a:cubicBezTo>
                  <a:pt x="53" y="37"/>
                  <a:pt x="53" y="36"/>
                  <a:pt x="53" y="36"/>
                </a:cubicBezTo>
                <a:cubicBezTo>
                  <a:pt x="55" y="36"/>
                  <a:pt x="58" y="37"/>
                  <a:pt x="58" y="36"/>
                </a:cubicBezTo>
                <a:cubicBezTo>
                  <a:pt x="58" y="34"/>
                  <a:pt x="55" y="36"/>
                  <a:pt x="53" y="35"/>
                </a:cubicBezTo>
                <a:cubicBezTo>
                  <a:pt x="52" y="35"/>
                  <a:pt x="55" y="35"/>
                  <a:pt x="56" y="35"/>
                </a:cubicBezTo>
                <a:cubicBezTo>
                  <a:pt x="58" y="35"/>
                  <a:pt x="59" y="35"/>
                  <a:pt x="60" y="36"/>
                </a:cubicBezTo>
                <a:cubicBezTo>
                  <a:pt x="62" y="36"/>
                  <a:pt x="63" y="37"/>
                  <a:pt x="65" y="37"/>
                </a:cubicBezTo>
                <a:cubicBezTo>
                  <a:pt x="66" y="36"/>
                  <a:pt x="65" y="35"/>
                  <a:pt x="64" y="35"/>
                </a:cubicBezTo>
                <a:cubicBezTo>
                  <a:pt x="62" y="34"/>
                  <a:pt x="60" y="35"/>
                  <a:pt x="58" y="34"/>
                </a:cubicBezTo>
                <a:cubicBezTo>
                  <a:pt x="57" y="34"/>
                  <a:pt x="57" y="33"/>
                  <a:pt x="58" y="33"/>
                </a:cubicBezTo>
                <a:cubicBezTo>
                  <a:pt x="58" y="33"/>
                  <a:pt x="59" y="33"/>
                  <a:pt x="61" y="33"/>
                </a:cubicBezTo>
                <a:cubicBezTo>
                  <a:pt x="62" y="33"/>
                  <a:pt x="63" y="33"/>
                  <a:pt x="65" y="33"/>
                </a:cubicBezTo>
                <a:cubicBezTo>
                  <a:pt x="66" y="33"/>
                  <a:pt x="68" y="33"/>
                  <a:pt x="69" y="33"/>
                </a:cubicBezTo>
                <a:cubicBezTo>
                  <a:pt x="69" y="32"/>
                  <a:pt x="69" y="31"/>
                  <a:pt x="69" y="31"/>
                </a:cubicBezTo>
                <a:cubicBezTo>
                  <a:pt x="67" y="30"/>
                  <a:pt x="65" y="31"/>
                  <a:pt x="64" y="31"/>
                </a:cubicBezTo>
                <a:cubicBezTo>
                  <a:pt x="63" y="30"/>
                  <a:pt x="65" y="29"/>
                  <a:pt x="65" y="29"/>
                </a:cubicBezTo>
                <a:cubicBezTo>
                  <a:pt x="67" y="29"/>
                  <a:pt x="68" y="30"/>
                  <a:pt x="70" y="30"/>
                </a:cubicBezTo>
                <a:cubicBezTo>
                  <a:pt x="71" y="31"/>
                  <a:pt x="72" y="32"/>
                  <a:pt x="73" y="32"/>
                </a:cubicBezTo>
                <a:cubicBezTo>
                  <a:pt x="75" y="32"/>
                  <a:pt x="77" y="31"/>
                  <a:pt x="78" y="31"/>
                </a:cubicBezTo>
                <a:cubicBezTo>
                  <a:pt x="79" y="30"/>
                  <a:pt x="81" y="29"/>
                  <a:pt x="80" y="29"/>
                </a:cubicBezTo>
                <a:cubicBezTo>
                  <a:pt x="79" y="28"/>
                  <a:pt x="77" y="29"/>
                  <a:pt x="76" y="28"/>
                </a:cubicBezTo>
                <a:cubicBezTo>
                  <a:pt x="76" y="28"/>
                  <a:pt x="76" y="28"/>
                  <a:pt x="76" y="28"/>
                </a:cubicBezTo>
                <a:cubicBezTo>
                  <a:pt x="78" y="27"/>
                  <a:pt x="81" y="28"/>
                  <a:pt x="83" y="27"/>
                </a:cubicBezTo>
                <a:cubicBezTo>
                  <a:pt x="84" y="27"/>
                  <a:pt x="80" y="26"/>
                  <a:pt x="81" y="25"/>
                </a:cubicBezTo>
                <a:cubicBezTo>
                  <a:pt x="82" y="25"/>
                  <a:pt x="83" y="26"/>
                  <a:pt x="85" y="26"/>
                </a:cubicBezTo>
                <a:cubicBezTo>
                  <a:pt x="86" y="26"/>
                  <a:pt x="87" y="25"/>
                  <a:pt x="88" y="24"/>
                </a:cubicBezTo>
                <a:cubicBezTo>
                  <a:pt x="90" y="23"/>
                  <a:pt x="93" y="22"/>
                  <a:pt x="96" y="21"/>
                </a:cubicBezTo>
                <a:cubicBezTo>
                  <a:pt x="97" y="20"/>
                  <a:pt x="99" y="19"/>
                  <a:pt x="101" y="18"/>
                </a:cubicBezTo>
                <a:cubicBezTo>
                  <a:pt x="102" y="18"/>
                  <a:pt x="103" y="18"/>
                  <a:pt x="105" y="17"/>
                </a:cubicBezTo>
                <a:cubicBezTo>
                  <a:pt x="106" y="17"/>
                  <a:pt x="107" y="16"/>
                  <a:pt x="107" y="16"/>
                </a:cubicBezTo>
                <a:cubicBezTo>
                  <a:pt x="108" y="15"/>
                  <a:pt x="106" y="16"/>
                  <a:pt x="106" y="16"/>
                </a:cubicBezTo>
                <a:cubicBezTo>
                  <a:pt x="105" y="16"/>
                  <a:pt x="104" y="16"/>
                  <a:pt x="103" y="16"/>
                </a:cubicBezTo>
                <a:cubicBezTo>
                  <a:pt x="101" y="16"/>
                  <a:pt x="99" y="17"/>
                  <a:pt x="96" y="17"/>
                </a:cubicBezTo>
                <a:cubicBezTo>
                  <a:pt x="93" y="18"/>
                  <a:pt x="90" y="18"/>
                  <a:pt x="87" y="18"/>
                </a:cubicBezTo>
                <a:cubicBezTo>
                  <a:pt x="87" y="18"/>
                  <a:pt x="87" y="18"/>
                  <a:pt x="88" y="17"/>
                </a:cubicBezTo>
                <a:cubicBezTo>
                  <a:pt x="92" y="16"/>
                  <a:pt x="96" y="16"/>
                  <a:pt x="100" y="15"/>
                </a:cubicBezTo>
                <a:cubicBezTo>
                  <a:pt x="102" y="14"/>
                  <a:pt x="105" y="14"/>
                  <a:pt x="106" y="13"/>
                </a:cubicBezTo>
                <a:cubicBezTo>
                  <a:pt x="108" y="13"/>
                  <a:pt x="110" y="13"/>
                  <a:pt x="111" y="13"/>
                </a:cubicBezTo>
                <a:cubicBezTo>
                  <a:pt x="113" y="12"/>
                  <a:pt x="114" y="11"/>
                  <a:pt x="116" y="11"/>
                </a:cubicBezTo>
                <a:cubicBezTo>
                  <a:pt x="117" y="10"/>
                  <a:pt x="119" y="9"/>
                  <a:pt x="120" y="9"/>
                </a:cubicBezTo>
                <a:cubicBezTo>
                  <a:pt x="121" y="8"/>
                  <a:pt x="122" y="7"/>
                  <a:pt x="122" y="6"/>
                </a:cubicBezTo>
                <a:cubicBezTo>
                  <a:pt x="122" y="6"/>
                  <a:pt x="121" y="6"/>
                  <a:pt x="119" y="6"/>
                </a:cubicBezTo>
                <a:cubicBezTo>
                  <a:pt x="118" y="6"/>
                  <a:pt x="117" y="5"/>
                  <a:pt x="116" y="5"/>
                </a:cubicBezTo>
                <a:cubicBezTo>
                  <a:pt x="114" y="4"/>
                  <a:pt x="112" y="5"/>
                  <a:pt x="111" y="4"/>
                </a:cubicBezTo>
                <a:cubicBezTo>
                  <a:pt x="110" y="4"/>
                  <a:pt x="109" y="3"/>
                  <a:pt x="109" y="3"/>
                </a:cubicBezTo>
                <a:cubicBezTo>
                  <a:pt x="109" y="3"/>
                  <a:pt x="109" y="2"/>
                  <a:pt x="109" y="2"/>
                </a:cubicBezTo>
                <a:cubicBezTo>
                  <a:pt x="108" y="2"/>
                  <a:pt x="107" y="3"/>
                  <a:pt x="106" y="3"/>
                </a:cubicBezTo>
                <a:cubicBezTo>
                  <a:pt x="105" y="3"/>
                  <a:pt x="104" y="3"/>
                  <a:pt x="103" y="4"/>
                </a:cubicBezTo>
                <a:cubicBezTo>
                  <a:pt x="100" y="4"/>
                  <a:pt x="96" y="5"/>
                  <a:pt x="93" y="5"/>
                </a:cubicBezTo>
                <a:cubicBezTo>
                  <a:pt x="92" y="5"/>
                  <a:pt x="93" y="4"/>
                  <a:pt x="94" y="4"/>
                </a:cubicBezTo>
                <a:cubicBezTo>
                  <a:pt x="96" y="3"/>
                  <a:pt x="99" y="3"/>
                  <a:pt x="102" y="2"/>
                </a:cubicBezTo>
                <a:cubicBezTo>
                  <a:pt x="102" y="2"/>
                  <a:pt x="101" y="2"/>
                  <a:pt x="101" y="2"/>
                </a:cubicBezTo>
                <a:cubicBezTo>
                  <a:pt x="99" y="1"/>
                  <a:pt x="96" y="1"/>
                  <a:pt x="94" y="1"/>
                </a:cubicBezTo>
                <a:cubicBezTo>
                  <a:pt x="93" y="1"/>
                  <a:pt x="91" y="1"/>
                  <a:pt x="90" y="1"/>
                </a:cubicBezTo>
                <a:cubicBezTo>
                  <a:pt x="89" y="1"/>
                  <a:pt x="88" y="0"/>
                  <a:pt x="87" y="0"/>
                </a:cubicBezTo>
                <a:cubicBezTo>
                  <a:pt x="86" y="0"/>
                  <a:pt x="84" y="0"/>
                  <a:pt x="83" y="0"/>
                </a:cubicBezTo>
                <a:cubicBezTo>
                  <a:pt x="82" y="1"/>
                  <a:pt x="84" y="2"/>
                  <a:pt x="83" y="2"/>
                </a:cubicBezTo>
                <a:cubicBezTo>
                  <a:pt x="83" y="2"/>
                  <a:pt x="81" y="2"/>
                  <a:pt x="81" y="2"/>
                </a:cubicBezTo>
                <a:cubicBezTo>
                  <a:pt x="80" y="2"/>
                  <a:pt x="80" y="1"/>
                  <a:pt x="79" y="1"/>
                </a:cubicBezTo>
                <a:cubicBezTo>
                  <a:pt x="78" y="0"/>
                  <a:pt x="76" y="1"/>
                  <a:pt x="75" y="1"/>
                </a:cubicBezTo>
                <a:cubicBezTo>
                  <a:pt x="74" y="1"/>
                  <a:pt x="74" y="2"/>
                  <a:pt x="74" y="2"/>
                </a:cubicBezTo>
                <a:cubicBezTo>
                  <a:pt x="74" y="3"/>
                  <a:pt x="75" y="3"/>
                  <a:pt x="75" y="4"/>
                </a:cubicBezTo>
                <a:cubicBezTo>
                  <a:pt x="75" y="5"/>
                  <a:pt x="74" y="5"/>
                  <a:pt x="73" y="5"/>
                </a:cubicBezTo>
                <a:cubicBezTo>
                  <a:pt x="72" y="4"/>
                  <a:pt x="71" y="3"/>
                  <a:pt x="70" y="2"/>
                </a:cubicBezTo>
                <a:cubicBezTo>
                  <a:pt x="70" y="1"/>
                  <a:pt x="69" y="1"/>
                  <a:pt x="68" y="1"/>
                </a:cubicBezTo>
                <a:cubicBezTo>
                  <a:pt x="67" y="0"/>
                  <a:pt x="66" y="1"/>
                  <a:pt x="64" y="1"/>
                </a:cubicBezTo>
                <a:cubicBezTo>
                  <a:pt x="63" y="1"/>
                  <a:pt x="61" y="0"/>
                  <a:pt x="60" y="1"/>
                </a:cubicBezTo>
                <a:cubicBezTo>
                  <a:pt x="59" y="1"/>
                  <a:pt x="59" y="2"/>
                  <a:pt x="59" y="2"/>
                </a:cubicBezTo>
                <a:cubicBezTo>
                  <a:pt x="61" y="3"/>
                  <a:pt x="64" y="4"/>
                  <a:pt x="66" y="6"/>
                </a:cubicBezTo>
                <a:cubicBezTo>
                  <a:pt x="66" y="6"/>
                  <a:pt x="64" y="6"/>
                  <a:pt x="63" y="6"/>
                </a:cubicBezTo>
                <a:cubicBezTo>
                  <a:pt x="61" y="5"/>
                  <a:pt x="59" y="3"/>
                  <a:pt x="57" y="2"/>
                </a:cubicBezTo>
                <a:cubicBezTo>
                  <a:pt x="56" y="2"/>
                  <a:pt x="55" y="3"/>
                  <a:pt x="54" y="3"/>
                </a:cubicBezTo>
                <a:cubicBezTo>
                  <a:pt x="53" y="3"/>
                  <a:pt x="52" y="3"/>
                  <a:pt x="51" y="2"/>
                </a:cubicBezTo>
                <a:cubicBezTo>
                  <a:pt x="51" y="2"/>
                  <a:pt x="50" y="1"/>
                  <a:pt x="49" y="1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4"/>
                  <a:pt x="50" y="4"/>
                  <a:pt x="50" y="5"/>
                </a:cubicBezTo>
                <a:cubicBezTo>
                  <a:pt x="50" y="6"/>
                  <a:pt x="49" y="6"/>
                  <a:pt x="48" y="5"/>
                </a:cubicBezTo>
                <a:cubicBezTo>
                  <a:pt x="47" y="5"/>
                  <a:pt x="47" y="3"/>
                  <a:pt x="46" y="3"/>
                </a:cubicBezTo>
                <a:cubicBezTo>
                  <a:pt x="46" y="3"/>
                  <a:pt x="43" y="2"/>
                  <a:pt x="43" y="3"/>
                </a:cubicBezTo>
                <a:cubicBezTo>
                  <a:pt x="43" y="4"/>
                  <a:pt x="45" y="5"/>
                  <a:pt x="46" y="6"/>
                </a:cubicBezTo>
                <a:cubicBezTo>
                  <a:pt x="46" y="6"/>
                  <a:pt x="46" y="7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41" y="5"/>
                  <a:pt x="40" y="6"/>
                  <a:pt x="40" y="6"/>
                </a:cubicBezTo>
                <a:cubicBezTo>
                  <a:pt x="40" y="6"/>
                  <a:pt x="40" y="7"/>
                  <a:pt x="40" y="7"/>
                </a:cubicBezTo>
                <a:cubicBezTo>
                  <a:pt x="40" y="7"/>
                  <a:pt x="39" y="7"/>
                  <a:pt x="38" y="7"/>
                </a:cubicBezTo>
                <a:cubicBezTo>
                  <a:pt x="38" y="8"/>
                  <a:pt x="39" y="8"/>
                  <a:pt x="40" y="8"/>
                </a:cubicBezTo>
                <a:cubicBezTo>
                  <a:pt x="42" y="9"/>
                  <a:pt x="44" y="9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4" y="11"/>
                  <a:pt x="43" y="11"/>
                  <a:pt x="40" y="10"/>
                </a:cubicBezTo>
                <a:cubicBezTo>
                  <a:pt x="40" y="10"/>
                  <a:pt x="39" y="9"/>
                  <a:pt x="38" y="9"/>
                </a:cubicBezTo>
                <a:cubicBezTo>
                  <a:pt x="38" y="9"/>
                  <a:pt x="37" y="8"/>
                  <a:pt x="37" y="9"/>
                </a:cubicBezTo>
                <a:cubicBezTo>
                  <a:pt x="37" y="9"/>
                  <a:pt x="38" y="10"/>
                  <a:pt x="38" y="10"/>
                </a:cubicBezTo>
                <a:cubicBezTo>
                  <a:pt x="37" y="11"/>
                  <a:pt x="36" y="11"/>
                  <a:pt x="35" y="10"/>
                </a:cubicBezTo>
                <a:cubicBezTo>
                  <a:pt x="34" y="10"/>
                  <a:pt x="35" y="9"/>
                  <a:pt x="35" y="9"/>
                </a:cubicBezTo>
                <a:cubicBezTo>
                  <a:pt x="34" y="8"/>
                  <a:pt x="34" y="8"/>
                  <a:pt x="33" y="8"/>
                </a:cubicBezTo>
                <a:cubicBezTo>
                  <a:pt x="31" y="7"/>
                  <a:pt x="30" y="7"/>
                  <a:pt x="28" y="7"/>
                </a:cubicBezTo>
                <a:cubicBezTo>
                  <a:pt x="27" y="7"/>
                  <a:pt x="25" y="6"/>
                  <a:pt x="24" y="7"/>
                </a:cubicBezTo>
                <a:cubicBezTo>
                  <a:pt x="23" y="7"/>
                  <a:pt x="22" y="7"/>
                  <a:pt x="22" y="7"/>
                </a:cubicBezTo>
                <a:cubicBezTo>
                  <a:pt x="21" y="8"/>
                  <a:pt x="22" y="9"/>
                  <a:pt x="22" y="9"/>
                </a:cubicBezTo>
                <a:cubicBezTo>
                  <a:pt x="23" y="9"/>
                  <a:pt x="24" y="9"/>
                  <a:pt x="25" y="10"/>
                </a:cubicBezTo>
                <a:cubicBezTo>
                  <a:pt x="26" y="10"/>
                  <a:pt x="29" y="10"/>
                  <a:pt x="28" y="11"/>
                </a:cubicBezTo>
                <a:cubicBezTo>
                  <a:pt x="26" y="11"/>
                  <a:pt x="24" y="11"/>
                  <a:pt x="22" y="11"/>
                </a:cubicBezTo>
                <a:cubicBezTo>
                  <a:pt x="20" y="11"/>
                  <a:pt x="19" y="11"/>
                  <a:pt x="18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5" y="16"/>
                  <a:pt x="15" y="17"/>
                </a:cubicBezTo>
                <a:cubicBezTo>
                  <a:pt x="16" y="18"/>
                  <a:pt x="19" y="19"/>
                  <a:pt x="21" y="19"/>
                </a:cubicBezTo>
                <a:cubicBezTo>
                  <a:pt x="23" y="19"/>
                  <a:pt x="24" y="18"/>
                  <a:pt x="26" y="17"/>
                </a:cubicBezTo>
                <a:cubicBezTo>
                  <a:pt x="27" y="17"/>
                  <a:pt x="29" y="17"/>
                  <a:pt x="29" y="17"/>
                </a:cubicBezTo>
                <a:cubicBezTo>
                  <a:pt x="27" y="18"/>
                  <a:pt x="25" y="18"/>
                  <a:pt x="24" y="19"/>
                </a:cubicBezTo>
                <a:cubicBezTo>
                  <a:pt x="23" y="19"/>
                  <a:pt x="22" y="20"/>
                  <a:pt x="21" y="20"/>
                </a:cubicBezTo>
                <a:cubicBezTo>
                  <a:pt x="19" y="20"/>
                  <a:pt x="18" y="20"/>
                  <a:pt x="16" y="20"/>
                </a:cubicBezTo>
                <a:cubicBezTo>
                  <a:pt x="15" y="20"/>
                  <a:pt x="14" y="20"/>
                  <a:pt x="13" y="20"/>
                </a:cubicBezTo>
                <a:cubicBezTo>
                  <a:pt x="13" y="20"/>
                  <a:pt x="12" y="21"/>
                  <a:pt x="13" y="21"/>
                </a:cubicBezTo>
                <a:cubicBezTo>
                  <a:pt x="14" y="22"/>
                  <a:pt x="16" y="23"/>
                  <a:pt x="18" y="23"/>
                </a:cubicBezTo>
                <a:cubicBezTo>
                  <a:pt x="19" y="24"/>
                  <a:pt x="20" y="24"/>
                  <a:pt x="21" y="23"/>
                </a:cubicBezTo>
                <a:cubicBezTo>
                  <a:pt x="22" y="22"/>
                  <a:pt x="24" y="21"/>
                  <a:pt x="25" y="20"/>
                </a:cubicBezTo>
                <a:cubicBezTo>
                  <a:pt x="26" y="19"/>
                  <a:pt x="27" y="19"/>
                  <a:pt x="28" y="19"/>
                </a:cubicBezTo>
                <a:cubicBezTo>
                  <a:pt x="31" y="19"/>
                  <a:pt x="33" y="19"/>
                  <a:pt x="35" y="19"/>
                </a:cubicBezTo>
                <a:cubicBezTo>
                  <a:pt x="36" y="19"/>
                  <a:pt x="37" y="19"/>
                  <a:pt x="37" y="19"/>
                </a:cubicBezTo>
                <a:cubicBezTo>
                  <a:pt x="36" y="20"/>
                  <a:pt x="34" y="19"/>
                  <a:pt x="33" y="19"/>
                </a:cubicBezTo>
                <a:cubicBezTo>
                  <a:pt x="31" y="20"/>
                  <a:pt x="30" y="19"/>
                  <a:pt x="28" y="20"/>
                </a:cubicBezTo>
                <a:cubicBezTo>
                  <a:pt x="26" y="20"/>
                  <a:pt x="25" y="21"/>
                  <a:pt x="24" y="23"/>
                </a:cubicBezTo>
                <a:cubicBezTo>
                  <a:pt x="23" y="23"/>
                  <a:pt x="23" y="24"/>
                  <a:pt x="24" y="24"/>
                </a:cubicBezTo>
                <a:cubicBezTo>
                  <a:pt x="25" y="25"/>
                  <a:pt x="26" y="24"/>
                  <a:pt x="28" y="24"/>
                </a:cubicBezTo>
                <a:cubicBezTo>
                  <a:pt x="28" y="24"/>
                  <a:pt x="29" y="25"/>
                  <a:pt x="30" y="25"/>
                </a:cubicBezTo>
                <a:cubicBezTo>
                  <a:pt x="31" y="24"/>
                  <a:pt x="31" y="23"/>
                  <a:pt x="32" y="22"/>
                </a:cubicBezTo>
                <a:cubicBezTo>
                  <a:pt x="32" y="22"/>
                  <a:pt x="33" y="23"/>
                  <a:pt x="34" y="23"/>
                </a:cubicBezTo>
                <a:cubicBezTo>
                  <a:pt x="35" y="23"/>
                  <a:pt x="36" y="22"/>
                  <a:pt x="37" y="23"/>
                </a:cubicBezTo>
                <a:cubicBezTo>
                  <a:pt x="38" y="23"/>
                  <a:pt x="37" y="23"/>
                  <a:pt x="36" y="23"/>
                </a:cubicBezTo>
                <a:cubicBezTo>
                  <a:pt x="35" y="24"/>
                  <a:pt x="34" y="23"/>
                  <a:pt x="33" y="24"/>
                </a:cubicBezTo>
                <a:cubicBezTo>
                  <a:pt x="33" y="24"/>
                  <a:pt x="33" y="25"/>
                  <a:pt x="34" y="25"/>
                </a:cubicBezTo>
                <a:cubicBezTo>
                  <a:pt x="35" y="25"/>
                  <a:pt x="38" y="25"/>
                  <a:pt x="40" y="24"/>
                </a:cubicBezTo>
                <a:cubicBezTo>
                  <a:pt x="42" y="23"/>
                  <a:pt x="45" y="23"/>
                  <a:pt x="47" y="21"/>
                </a:cubicBezTo>
                <a:cubicBezTo>
                  <a:pt x="48" y="20"/>
                  <a:pt x="47" y="19"/>
                  <a:pt x="47" y="18"/>
                </a:cubicBezTo>
                <a:cubicBezTo>
                  <a:pt x="48" y="17"/>
                  <a:pt x="49" y="18"/>
                  <a:pt x="49" y="18"/>
                </a:cubicBezTo>
                <a:cubicBezTo>
                  <a:pt x="51" y="17"/>
                  <a:pt x="53" y="16"/>
                  <a:pt x="55" y="16"/>
                </a:cubicBezTo>
                <a:cubicBezTo>
                  <a:pt x="55" y="16"/>
                  <a:pt x="56" y="15"/>
                  <a:pt x="57" y="16"/>
                </a:cubicBezTo>
                <a:cubicBezTo>
                  <a:pt x="57" y="16"/>
                  <a:pt x="56" y="16"/>
                  <a:pt x="55" y="16"/>
                </a:cubicBezTo>
                <a:cubicBezTo>
                  <a:pt x="53" y="17"/>
                  <a:pt x="52" y="18"/>
                  <a:pt x="51" y="19"/>
                </a:cubicBezTo>
                <a:cubicBezTo>
                  <a:pt x="50" y="19"/>
                  <a:pt x="48" y="21"/>
                  <a:pt x="49" y="21"/>
                </a:cubicBezTo>
                <a:cubicBezTo>
                  <a:pt x="50" y="22"/>
                  <a:pt x="52" y="21"/>
                  <a:pt x="54" y="21"/>
                </a:cubicBezTo>
                <a:cubicBezTo>
                  <a:pt x="56" y="20"/>
                  <a:pt x="59" y="20"/>
                  <a:pt x="61" y="20"/>
                </a:cubicBezTo>
                <a:cubicBezTo>
                  <a:pt x="62" y="20"/>
                  <a:pt x="64" y="20"/>
                  <a:pt x="64" y="20"/>
                </a:cubicBezTo>
                <a:cubicBezTo>
                  <a:pt x="63" y="21"/>
                  <a:pt x="61" y="21"/>
                  <a:pt x="60" y="22"/>
                </a:cubicBezTo>
                <a:cubicBezTo>
                  <a:pt x="58" y="22"/>
                  <a:pt x="56" y="21"/>
                  <a:pt x="54" y="22"/>
                </a:cubicBezTo>
                <a:cubicBezTo>
                  <a:pt x="52" y="22"/>
                  <a:pt x="51" y="22"/>
                  <a:pt x="49" y="22"/>
                </a:cubicBezTo>
                <a:cubicBezTo>
                  <a:pt x="48" y="23"/>
                  <a:pt x="46" y="23"/>
                  <a:pt x="45" y="23"/>
                </a:cubicBezTo>
                <a:cubicBezTo>
                  <a:pt x="45" y="23"/>
                  <a:pt x="46" y="24"/>
                  <a:pt x="46" y="24"/>
                </a:cubicBezTo>
                <a:cubicBezTo>
                  <a:pt x="47" y="24"/>
                  <a:pt x="49" y="23"/>
                  <a:pt x="50" y="23"/>
                </a:cubicBezTo>
                <a:cubicBezTo>
                  <a:pt x="51" y="23"/>
                  <a:pt x="52" y="24"/>
                  <a:pt x="52" y="24"/>
                </a:cubicBezTo>
                <a:cubicBezTo>
                  <a:pt x="50" y="24"/>
                  <a:pt x="49" y="24"/>
                  <a:pt x="48" y="25"/>
                </a:cubicBezTo>
                <a:cubicBezTo>
                  <a:pt x="47" y="25"/>
                  <a:pt x="45" y="25"/>
                  <a:pt x="44" y="25"/>
                </a:cubicBezTo>
                <a:cubicBezTo>
                  <a:pt x="42" y="25"/>
                  <a:pt x="41" y="25"/>
                  <a:pt x="40" y="26"/>
                </a:cubicBezTo>
                <a:cubicBezTo>
                  <a:pt x="38" y="26"/>
                  <a:pt x="35" y="25"/>
                  <a:pt x="34" y="26"/>
                </a:cubicBezTo>
                <a:cubicBezTo>
                  <a:pt x="33" y="26"/>
                  <a:pt x="34" y="27"/>
                  <a:pt x="35" y="27"/>
                </a:cubicBezTo>
                <a:cubicBezTo>
                  <a:pt x="36" y="28"/>
                  <a:pt x="37" y="28"/>
                  <a:pt x="38" y="29"/>
                </a:cubicBezTo>
                <a:cubicBezTo>
                  <a:pt x="38" y="29"/>
                  <a:pt x="38" y="30"/>
                  <a:pt x="38" y="31"/>
                </a:cubicBezTo>
                <a:cubicBezTo>
                  <a:pt x="40" y="31"/>
                  <a:pt x="43" y="31"/>
                  <a:pt x="45" y="31"/>
                </a:cubicBezTo>
                <a:cubicBezTo>
                  <a:pt x="46" y="31"/>
                  <a:pt x="47" y="31"/>
                  <a:pt x="47" y="32"/>
                </a:cubicBezTo>
                <a:cubicBezTo>
                  <a:pt x="45" y="32"/>
                  <a:pt x="44" y="32"/>
                  <a:pt x="42" y="32"/>
                </a:cubicBezTo>
                <a:cubicBezTo>
                  <a:pt x="41" y="32"/>
                  <a:pt x="40" y="32"/>
                  <a:pt x="38" y="32"/>
                </a:cubicBezTo>
                <a:cubicBezTo>
                  <a:pt x="38" y="32"/>
                  <a:pt x="37" y="32"/>
                  <a:pt x="37" y="32"/>
                </a:cubicBezTo>
                <a:cubicBezTo>
                  <a:pt x="35" y="31"/>
                  <a:pt x="35" y="30"/>
                  <a:pt x="34" y="29"/>
                </a:cubicBezTo>
                <a:cubicBezTo>
                  <a:pt x="33" y="28"/>
                  <a:pt x="32" y="27"/>
                  <a:pt x="31" y="27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2" name="Freeform 1323"/>
          <p:cNvSpPr>
            <a:spLocks/>
          </p:cNvSpPr>
          <p:nvPr/>
        </p:nvSpPr>
        <p:spPr bwMode="auto">
          <a:xfrm>
            <a:off x="3970338" y="6019800"/>
            <a:ext cx="44450" cy="26988"/>
          </a:xfrm>
          <a:custGeom>
            <a:avLst/>
            <a:gdLst>
              <a:gd name="T0" fmla="*/ 61746599 w 8"/>
              <a:gd name="T1" fmla="*/ 116534182 h 5"/>
              <a:gd name="T2" fmla="*/ 246975282 w 8"/>
              <a:gd name="T3" fmla="*/ 29136244 h 5"/>
              <a:gd name="T4" fmla="*/ 216104771 w 8"/>
              <a:gd name="T5" fmla="*/ 0 h 5"/>
              <a:gd name="T6" fmla="*/ 123487641 w 8"/>
              <a:gd name="T7" fmla="*/ 29136244 h 5"/>
              <a:gd name="T8" fmla="*/ 61746599 w 8"/>
              <a:gd name="T9" fmla="*/ 29136244 h 5"/>
              <a:gd name="T10" fmla="*/ 61746599 w 8"/>
              <a:gd name="T11" fmla="*/ 29136244 h 5"/>
              <a:gd name="T12" fmla="*/ 30870521 w 8"/>
              <a:gd name="T13" fmla="*/ 58267091 h 5"/>
              <a:gd name="T14" fmla="*/ 92617130 w 8"/>
              <a:gd name="T15" fmla="*/ 58267091 h 5"/>
              <a:gd name="T16" fmla="*/ 61746599 w 8"/>
              <a:gd name="T17" fmla="*/ 87403325 h 5"/>
              <a:gd name="T18" fmla="*/ 0 w 8"/>
              <a:gd name="T19" fmla="*/ 116534182 h 5"/>
              <a:gd name="T20" fmla="*/ 61746599 w 8"/>
              <a:gd name="T21" fmla="*/ 116534182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"/>
              <a:gd name="T34" fmla="*/ 0 h 5"/>
              <a:gd name="T35" fmla="*/ 8 w 8"/>
              <a:gd name="T36" fmla="*/ 5 h 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" h="5">
                <a:moveTo>
                  <a:pt x="2" y="4"/>
                </a:moveTo>
                <a:cubicBezTo>
                  <a:pt x="4" y="4"/>
                  <a:pt x="6" y="2"/>
                  <a:pt x="8" y="1"/>
                </a:cubicBezTo>
                <a:cubicBezTo>
                  <a:pt x="8" y="1"/>
                  <a:pt x="7" y="0"/>
                  <a:pt x="7" y="0"/>
                </a:cubicBezTo>
                <a:cubicBezTo>
                  <a:pt x="6" y="0"/>
                  <a:pt x="5" y="1"/>
                  <a:pt x="4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3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2" y="2"/>
                  <a:pt x="3" y="1"/>
                  <a:pt x="3" y="2"/>
                </a:cubicBezTo>
                <a:cubicBezTo>
                  <a:pt x="4" y="3"/>
                  <a:pt x="2" y="3"/>
                  <a:pt x="2" y="3"/>
                </a:cubicBezTo>
                <a:cubicBezTo>
                  <a:pt x="1" y="3"/>
                  <a:pt x="0" y="3"/>
                  <a:pt x="0" y="4"/>
                </a:cubicBezTo>
                <a:cubicBezTo>
                  <a:pt x="0" y="4"/>
                  <a:pt x="1" y="5"/>
                  <a:pt x="2" y="4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3" name="Freeform 1324"/>
          <p:cNvSpPr>
            <a:spLocks/>
          </p:cNvSpPr>
          <p:nvPr/>
        </p:nvSpPr>
        <p:spPr bwMode="auto">
          <a:xfrm>
            <a:off x="4014788" y="6019800"/>
            <a:ext cx="44450" cy="26988"/>
          </a:xfrm>
          <a:custGeom>
            <a:avLst/>
            <a:gdLst>
              <a:gd name="T0" fmla="*/ 0 w 8"/>
              <a:gd name="T1" fmla="*/ 87403325 h 5"/>
              <a:gd name="T2" fmla="*/ 185228705 w 8"/>
              <a:gd name="T3" fmla="*/ 29136244 h 5"/>
              <a:gd name="T4" fmla="*/ 246975282 w 8"/>
              <a:gd name="T5" fmla="*/ 29136244 h 5"/>
              <a:gd name="T6" fmla="*/ 216104771 w 8"/>
              <a:gd name="T7" fmla="*/ 58267091 h 5"/>
              <a:gd name="T8" fmla="*/ 154358151 w 8"/>
              <a:gd name="T9" fmla="*/ 58267091 h 5"/>
              <a:gd name="T10" fmla="*/ 123487641 w 8"/>
              <a:gd name="T11" fmla="*/ 87403325 h 5"/>
              <a:gd name="T12" fmla="*/ 61746599 w 8"/>
              <a:gd name="T13" fmla="*/ 87403325 h 5"/>
              <a:gd name="T14" fmla="*/ 61746599 w 8"/>
              <a:gd name="T15" fmla="*/ 116534182 h 5"/>
              <a:gd name="T16" fmla="*/ 0 w 8"/>
              <a:gd name="T17" fmla="*/ 116534182 h 5"/>
              <a:gd name="T18" fmla="*/ 0 w 8"/>
              <a:gd name="T19" fmla="*/ 87403325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5"/>
              <a:gd name="T32" fmla="*/ 8 w 8"/>
              <a:gd name="T33" fmla="*/ 5 h 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5">
                <a:moveTo>
                  <a:pt x="0" y="3"/>
                </a:moveTo>
                <a:cubicBezTo>
                  <a:pt x="2" y="2"/>
                  <a:pt x="4" y="1"/>
                  <a:pt x="6" y="1"/>
                </a:cubicBezTo>
                <a:cubicBezTo>
                  <a:pt x="7" y="0"/>
                  <a:pt x="8" y="1"/>
                  <a:pt x="8" y="1"/>
                </a:cubicBezTo>
                <a:cubicBezTo>
                  <a:pt x="8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5" y="3"/>
                  <a:pt x="4" y="3"/>
                  <a:pt x="4" y="3"/>
                </a:cubicBezTo>
                <a:cubicBezTo>
                  <a:pt x="3" y="3"/>
                  <a:pt x="2" y="3"/>
                  <a:pt x="2" y="3"/>
                </a:cubicBezTo>
                <a:cubicBezTo>
                  <a:pt x="2" y="3"/>
                  <a:pt x="2" y="4"/>
                  <a:pt x="2" y="4"/>
                </a:cubicBezTo>
                <a:cubicBezTo>
                  <a:pt x="1" y="4"/>
                  <a:pt x="1" y="5"/>
                  <a:pt x="0" y="4"/>
                </a:cubicBezTo>
                <a:cubicBezTo>
                  <a:pt x="0" y="4"/>
                  <a:pt x="0" y="3"/>
                  <a:pt x="0" y="3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4" name="Freeform 1325"/>
          <p:cNvSpPr>
            <a:spLocks/>
          </p:cNvSpPr>
          <p:nvPr/>
        </p:nvSpPr>
        <p:spPr bwMode="auto">
          <a:xfrm>
            <a:off x="3905250" y="6134100"/>
            <a:ext cx="22225" cy="0"/>
          </a:xfrm>
          <a:custGeom>
            <a:avLst/>
            <a:gdLst>
              <a:gd name="T0" fmla="*/ 0 w 4"/>
              <a:gd name="T1" fmla="*/ 30870521 w 4"/>
              <a:gd name="T2" fmla="*/ 92617130 w 4"/>
              <a:gd name="T3" fmla="*/ 92617130 w 4"/>
              <a:gd name="T4" fmla="*/ 30870521 w 4"/>
              <a:gd name="T5" fmla="*/ 30870521 w 4"/>
              <a:gd name="T6" fmla="*/ 0 w 4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w 4"/>
              <a:gd name="T15" fmla="*/ 4 w 4"/>
            </a:gdLst>
            <a:ahLst/>
            <a:cxnLst>
              <a:cxn ang="T7">
                <a:pos x="T0" y="0"/>
              </a:cxn>
              <a:cxn ang="T8">
                <a:pos x="T1" y="0"/>
              </a:cxn>
              <a:cxn ang="T9">
                <a:pos x="T2" y="0"/>
              </a:cxn>
              <a:cxn ang="T10">
                <a:pos x="T3" y="0"/>
              </a:cxn>
              <a:cxn ang="T11">
                <a:pos x="T4" y="0"/>
              </a:cxn>
              <a:cxn ang="T12">
                <a:pos x="T5" y="0"/>
              </a:cxn>
              <a:cxn ang="T13">
                <a:pos x="T6" y="0"/>
              </a:cxn>
            </a:cxnLst>
            <a:rect l="T14" t="0" r="T15" b="0"/>
            <a:pathLst>
              <a:path w="4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5" name="Freeform 1326"/>
          <p:cNvSpPr>
            <a:spLocks/>
          </p:cNvSpPr>
          <p:nvPr/>
        </p:nvSpPr>
        <p:spPr bwMode="auto">
          <a:xfrm>
            <a:off x="2312988" y="3130550"/>
            <a:ext cx="1476375" cy="719138"/>
          </a:xfrm>
          <a:custGeom>
            <a:avLst/>
            <a:gdLst>
              <a:gd name="T0" fmla="*/ 2147483647 w 269"/>
              <a:gd name="T1" fmla="*/ 0 h 131"/>
              <a:gd name="T2" fmla="*/ 2147483647 w 269"/>
              <a:gd name="T3" fmla="*/ 150678597 h 131"/>
              <a:gd name="T4" fmla="*/ 2147483647 w 269"/>
              <a:gd name="T5" fmla="*/ 361627604 h 131"/>
              <a:gd name="T6" fmla="*/ 2147483647 w 269"/>
              <a:gd name="T7" fmla="*/ 241086871 h 131"/>
              <a:gd name="T8" fmla="*/ 2147483647 w 269"/>
              <a:gd name="T9" fmla="*/ 391765511 h 131"/>
              <a:gd name="T10" fmla="*/ 2147483647 w 269"/>
              <a:gd name="T11" fmla="*/ 512306159 h 131"/>
              <a:gd name="T12" fmla="*/ 2147483647 w 269"/>
              <a:gd name="T13" fmla="*/ 693122620 h 131"/>
              <a:gd name="T14" fmla="*/ 2147483647 w 269"/>
              <a:gd name="T15" fmla="*/ 1115020548 h 131"/>
              <a:gd name="T16" fmla="*/ 2147483647 w 269"/>
              <a:gd name="T17" fmla="*/ 873933763 h 131"/>
              <a:gd name="T18" fmla="*/ 2147483647 w 269"/>
              <a:gd name="T19" fmla="*/ 602714389 h 131"/>
              <a:gd name="T20" fmla="*/ 2147483647 w 269"/>
              <a:gd name="T21" fmla="*/ 783531022 h 131"/>
              <a:gd name="T22" fmla="*/ 2147483647 w 269"/>
              <a:gd name="T23" fmla="*/ 843801346 h 131"/>
              <a:gd name="T24" fmla="*/ 2147483647 w 269"/>
              <a:gd name="T25" fmla="*/ 1175296361 h 131"/>
              <a:gd name="T26" fmla="*/ 2147483647 w 269"/>
              <a:gd name="T27" fmla="*/ 1054750224 h 131"/>
              <a:gd name="T28" fmla="*/ 2147483647 w 269"/>
              <a:gd name="T29" fmla="*/ 964341993 h 131"/>
              <a:gd name="T30" fmla="*/ 2147483647 w 269"/>
              <a:gd name="T31" fmla="*/ 693122620 h 131"/>
              <a:gd name="T32" fmla="*/ 2147483647 w 269"/>
              <a:gd name="T33" fmla="*/ 572576482 h 131"/>
              <a:gd name="T34" fmla="*/ 2147483647 w 269"/>
              <a:gd name="T35" fmla="*/ 271219288 h 131"/>
              <a:gd name="T36" fmla="*/ 2147483647 w 269"/>
              <a:gd name="T37" fmla="*/ 542444065 h 131"/>
              <a:gd name="T38" fmla="*/ 2147483647 w 269"/>
              <a:gd name="T39" fmla="*/ 904071670 h 131"/>
              <a:gd name="T40" fmla="*/ 2147483647 w 269"/>
              <a:gd name="T41" fmla="*/ 1235566685 h 131"/>
              <a:gd name="T42" fmla="*/ 2147483647 w 269"/>
              <a:gd name="T43" fmla="*/ 1416377657 h 131"/>
              <a:gd name="T44" fmla="*/ 2147483647 w 269"/>
              <a:gd name="T45" fmla="*/ 1687602691 h 131"/>
              <a:gd name="T46" fmla="*/ 2147483647 w 269"/>
              <a:gd name="T47" fmla="*/ 1747873015 h 131"/>
              <a:gd name="T48" fmla="*/ 2147483647 w 269"/>
              <a:gd name="T49" fmla="*/ 1868413663 h 131"/>
              <a:gd name="T50" fmla="*/ 2147483647 w 269"/>
              <a:gd name="T51" fmla="*/ 2147483647 h 131"/>
              <a:gd name="T52" fmla="*/ 2147483647 w 269"/>
              <a:gd name="T53" fmla="*/ 2147483647 h 131"/>
              <a:gd name="T54" fmla="*/ 2147483647 w 269"/>
              <a:gd name="T55" fmla="*/ 2147483647 h 131"/>
              <a:gd name="T56" fmla="*/ 2147483647 w 269"/>
              <a:gd name="T57" fmla="*/ 2147483647 h 131"/>
              <a:gd name="T58" fmla="*/ 2147483647 w 269"/>
              <a:gd name="T59" fmla="*/ 2147483647 h 131"/>
              <a:gd name="T60" fmla="*/ 2147483647 w 269"/>
              <a:gd name="T61" fmla="*/ 2147483647 h 131"/>
              <a:gd name="T62" fmla="*/ 2147483647 w 269"/>
              <a:gd name="T63" fmla="*/ 2147483647 h 131"/>
              <a:gd name="T64" fmla="*/ 2147483647 w 269"/>
              <a:gd name="T65" fmla="*/ 2147483647 h 131"/>
              <a:gd name="T66" fmla="*/ 2147483647 w 269"/>
              <a:gd name="T67" fmla="*/ 2147483647 h 131"/>
              <a:gd name="T68" fmla="*/ 2147483647 w 269"/>
              <a:gd name="T69" fmla="*/ 2147483647 h 131"/>
              <a:gd name="T70" fmla="*/ 2147483647 w 269"/>
              <a:gd name="T71" fmla="*/ 2147483647 h 131"/>
              <a:gd name="T72" fmla="*/ 2147483647 w 269"/>
              <a:gd name="T73" fmla="*/ 2147483647 h 131"/>
              <a:gd name="T74" fmla="*/ 2147483647 w 269"/>
              <a:gd name="T75" fmla="*/ 2147483647 h 131"/>
              <a:gd name="T76" fmla="*/ 2147483647 w 269"/>
              <a:gd name="T77" fmla="*/ 2147483647 h 131"/>
              <a:gd name="T78" fmla="*/ 2147483647 w 269"/>
              <a:gd name="T79" fmla="*/ 2147483647 h 131"/>
              <a:gd name="T80" fmla="*/ 2147483647 w 269"/>
              <a:gd name="T81" fmla="*/ 2147483647 h 131"/>
              <a:gd name="T82" fmla="*/ 2147483647 w 269"/>
              <a:gd name="T83" fmla="*/ 2147483647 h 131"/>
              <a:gd name="T84" fmla="*/ 2147483647 w 269"/>
              <a:gd name="T85" fmla="*/ 2147483647 h 131"/>
              <a:gd name="T86" fmla="*/ 2147483647 w 269"/>
              <a:gd name="T87" fmla="*/ 2147483647 h 131"/>
              <a:gd name="T88" fmla="*/ 2147483647 w 269"/>
              <a:gd name="T89" fmla="*/ 2147483647 h 131"/>
              <a:gd name="T90" fmla="*/ 1596482733 w 269"/>
              <a:gd name="T91" fmla="*/ 2147483647 h 131"/>
              <a:gd name="T92" fmla="*/ 753061019 w 269"/>
              <a:gd name="T93" fmla="*/ 2147483647 h 131"/>
              <a:gd name="T94" fmla="*/ 331344588 w 269"/>
              <a:gd name="T95" fmla="*/ 2147483647 h 131"/>
              <a:gd name="T96" fmla="*/ 180732453 w 269"/>
              <a:gd name="T97" fmla="*/ 1868413663 h 131"/>
              <a:gd name="T98" fmla="*/ 210858173 w 269"/>
              <a:gd name="T99" fmla="*/ 1808143339 h 131"/>
              <a:gd name="T100" fmla="*/ 0 w 269"/>
              <a:gd name="T101" fmla="*/ 1506786230 h 131"/>
              <a:gd name="T102" fmla="*/ 60245973 w 269"/>
              <a:gd name="T103" fmla="*/ 1054750224 h 131"/>
              <a:gd name="T104" fmla="*/ 271098636 w 269"/>
              <a:gd name="T105" fmla="*/ 482173741 h 131"/>
              <a:gd name="T106" fmla="*/ 331344588 w 269"/>
              <a:gd name="T107" fmla="*/ 150678597 h 131"/>
              <a:gd name="T108" fmla="*/ 451836577 w 269"/>
              <a:gd name="T109" fmla="*/ 271219288 h 131"/>
              <a:gd name="T110" fmla="*/ 572322992 w 269"/>
              <a:gd name="T111" fmla="*/ 0 h 13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9"/>
              <a:gd name="T169" fmla="*/ 0 h 131"/>
              <a:gd name="T170" fmla="*/ 269 w 269"/>
              <a:gd name="T171" fmla="*/ 131 h 13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9" h="131">
                <a:moveTo>
                  <a:pt x="19" y="0"/>
                </a:moveTo>
                <a:cubicBezTo>
                  <a:pt x="22" y="0"/>
                  <a:pt x="25" y="0"/>
                  <a:pt x="28" y="0"/>
                </a:cubicBezTo>
                <a:cubicBezTo>
                  <a:pt x="45" y="0"/>
                  <a:pt x="61" y="0"/>
                  <a:pt x="77" y="0"/>
                </a:cubicBezTo>
                <a:cubicBezTo>
                  <a:pt x="90" y="0"/>
                  <a:pt x="103" y="1"/>
                  <a:pt x="117" y="1"/>
                </a:cubicBezTo>
                <a:cubicBezTo>
                  <a:pt x="123" y="1"/>
                  <a:pt x="130" y="1"/>
                  <a:pt x="137" y="0"/>
                </a:cubicBezTo>
                <a:cubicBezTo>
                  <a:pt x="139" y="0"/>
                  <a:pt x="142" y="0"/>
                  <a:pt x="145" y="0"/>
                </a:cubicBezTo>
                <a:cubicBezTo>
                  <a:pt x="146" y="0"/>
                  <a:pt x="146" y="0"/>
                  <a:pt x="147" y="1"/>
                </a:cubicBezTo>
                <a:cubicBezTo>
                  <a:pt x="149" y="1"/>
                  <a:pt x="149" y="2"/>
                  <a:pt x="151" y="2"/>
                </a:cubicBezTo>
                <a:cubicBezTo>
                  <a:pt x="152" y="2"/>
                  <a:pt x="153" y="2"/>
                  <a:pt x="154" y="2"/>
                </a:cubicBezTo>
                <a:cubicBezTo>
                  <a:pt x="155" y="3"/>
                  <a:pt x="156" y="3"/>
                  <a:pt x="157" y="4"/>
                </a:cubicBezTo>
                <a:cubicBezTo>
                  <a:pt x="158" y="4"/>
                  <a:pt x="159" y="5"/>
                  <a:pt x="161" y="5"/>
                </a:cubicBezTo>
                <a:cubicBezTo>
                  <a:pt x="162" y="5"/>
                  <a:pt x="163" y="5"/>
                  <a:pt x="164" y="5"/>
                </a:cubicBezTo>
                <a:cubicBezTo>
                  <a:pt x="165" y="5"/>
                  <a:pt x="167" y="6"/>
                  <a:pt x="168" y="6"/>
                </a:cubicBezTo>
                <a:cubicBezTo>
                  <a:pt x="167" y="6"/>
                  <a:pt x="166" y="7"/>
                  <a:pt x="165" y="7"/>
                </a:cubicBezTo>
                <a:cubicBezTo>
                  <a:pt x="164" y="8"/>
                  <a:pt x="162" y="9"/>
                  <a:pt x="161" y="9"/>
                </a:cubicBezTo>
                <a:cubicBezTo>
                  <a:pt x="160" y="10"/>
                  <a:pt x="158" y="11"/>
                  <a:pt x="157" y="12"/>
                </a:cubicBezTo>
                <a:cubicBezTo>
                  <a:pt x="157" y="12"/>
                  <a:pt x="158" y="13"/>
                  <a:pt x="158" y="13"/>
                </a:cubicBezTo>
                <a:cubicBezTo>
                  <a:pt x="159" y="13"/>
                  <a:pt x="160" y="12"/>
                  <a:pt x="162" y="12"/>
                </a:cubicBezTo>
                <a:cubicBezTo>
                  <a:pt x="162" y="12"/>
                  <a:pt x="162" y="12"/>
                  <a:pt x="163" y="12"/>
                </a:cubicBezTo>
                <a:cubicBezTo>
                  <a:pt x="163" y="12"/>
                  <a:pt x="164" y="13"/>
                  <a:pt x="164" y="13"/>
                </a:cubicBezTo>
                <a:cubicBezTo>
                  <a:pt x="165" y="13"/>
                  <a:pt x="167" y="12"/>
                  <a:pt x="168" y="12"/>
                </a:cubicBezTo>
                <a:cubicBezTo>
                  <a:pt x="169" y="11"/>
                  <a:pt x="170" y="11"/>
                  <a:pt x="172" y="11"/>
                </a:cubicBezTo>
                <a:cubicBezTo>
                  <a:pt x="173" y="10"/>
                  <a:pt x="174" y="9"/>
                  <a:pt x="175" y="8"/>
                </a:cubicBezTo>
                <a:cubicBezTo>
                  <a:pt x="176" y="8"/>
                  <a:pt x="177" y="8"/>
                  <a:pt x="177" y="8"/>
                </a:cubicBezTo>
                <a:cubicBezTo>
                  <a:pt x="177" y="8"/>
                  <a:pt x="176" y="9"/>
                  <a:pt x="176" y="9"/>
                </a:cubicBezTo>
                <a:cubicBezTo>
                  <a:pt x="175" y="10"/>
                  <a:pt x="174" y="10"/>
                  <a:pt x="174" y="11"/>
                </a:cubicBezTo>
                <a:cubicBezTo>
                  <a:pt x="174" y="12"/>
                  <a:pt x="176" y="12"/>
                  <a:pt x="177" y="12"/>
                </a:cubicBezTo>
                <a:cubicBezTo>
                  <a:pt x="178" y="13"/>
                  <a:pt x="179" y="13"/>
                  <a:pt x="180" y="13"/>
                </a:cubicBezTo>
                <a:cubicBezTo>
                  <a:pt x="182" y="14"/>
                  <a:pt x="183" y="13"/>
                  <a:pt x="185" y="13"/>
                </a:cubicBezTo>
                <a:cubicBezTo>
                  <a:pt x="187" y="13"/>
                  <a:pt x="188" y="12"/>
                  <a:pt x="188" y="13"/>
                </a:cubicBezTo>
                <a:cubicBezTo>
                  <a:pt x="189" y="13"/>
                  <a:pt x="189" y="14"/>
                  <a:pt x="189" y="14"/>
                </a:cubicBezTo>
                <a:cubicBezTo>
                  <a:pt x="190" y="15"/>
                  <a:pt x="190" y="15"/>
                  <a:pt x="191" y="16"/>
                </a:cubicBezTo>
                <a:cubicBezTo>
                  <a:pt x="191" y="16"/>
                  <a:pt x="192" y="16"/>
                  <a:pt x="192" y="17"/>
                </a:cubicBezTo>
                <a:cubicBezTo>
                  <a:pt x="193" y="17"/>
                  <a:pt x="191" y="17"/>
                  <a:pt x="191" y="17"/>
                </a:cubicBezTo>
                <a:cubicBezTo>
                  <a:pt x="190" y="17"/>
                  <a:pt x="189" y="17"/>
                  <a:pt x="188" y="17"/>
                </a:cubicBezTo>
                <a:cubicBezTo>
                  <a:pt x="187" y="17"/>
                  <a:pt x="186" y="17"/>
                  <a:pt x="186" y="17"/>
                </a:cubicBezTo>
                <a:cubicBezTo>
                  <a:pt x="185" y="17"/>
                  <a:pt x="184" y="18"/>
                  <a:pt x="183" y="18"/>
                </a:cubicBezTo>
                <a:cubicBezTo>
                  <a:pt x="182" y="18"/>
                  <a:pt x="180" y="17"/>
                  <a:pt x="179" y="17"/>
                </a:cubicBezTo>
                <a:cubicBezTo>
                  <a:pt x="177" y="18"/>
                  <a:pt x="177" y="19"/>
                  <a:pt x="176" y="20"/>
                </a:cubicBezTo>
                <a:cubicBezTo>
                  <a:pt x="175" y="21"/>
                  <a:pt x="174" y="23"/>
                  <a:pt x="174" y="25"/>
                </a:cubicBezTo>
                <a:cubicBezTo>
                  <a:pt x="174" y="25"/>
                  <a:pt x="175" y="25"/>
                  <a:pt x="175" y="25"/>
                </a:cubicBezTo>
                <a:cubicBezTo>
                  <a:pt x="175" y="24"/>
                  <a:pt x="176" y="23"/>
                  <a:pt x="176" y="23"/>
                </a:cubicBezTo>
                <a:cubicBezTo>
                  <a:pt x="177" y="22"/>
                  <a:pt x="177" y="21"/>
                  <a:pt x="177" y="21"/>
                </a:cubicBezTo>
                <a:cubicBezTo>
                  <a:pt x="178" y="20"/>
                  <a:pt x="178" y="20"/>
                  <a:pt x="178" y="21"/>
                </a:cubicBezTo>
                <a:cubicBezTo>
                  <a:pt x="178" y="22"/>
                  <a:pt x="177" y="23"/>
                  <a:pt x="177" y="25"/>
                </a:cubicBezTo>
                <a:cubicBezTo>
                  <a:pt x="176" y="26"/>
                  <a:pt x="175" y="28"/>
                  <a:pt x="174" y="29"/>
                </a:cubicBezTo>
                <a:cubicBezTo>
                  <a:pt x="174" y="30"/>
                  <a:pt x="173" y="32"/>
                  <a:pt x="173" y="33"/>
                </a:cubicBezTo>
                <a:cubicBezTo>
                  <a:pt x="173" y="34"/>
                  <a:pt x="173" y="35"/>
                  <a:pt x="173" y="37"/>
                </a:cubicBezTo>
                <a:cubicBezTo>
                  <a:pt x="173" y="38"/>
                  <a:pt x="172" y="39"/>
                  <a:pt x="173" y="40"/>
                </a:cubicBezTo>
                <a:cubicBezTo>
                  <a:pt x="173" y="40"/>
                  <a:pt x="174" y="40"/>
                  <a:pt x="174" y="41"/>
                </a:cubicBezTo>
                <a:cubicBezTo>
                  <a:pt x="175" y="41"/>
                  <a:pt x="175" y="41"/>
                  <a:pt x="176" y="40"/>
                </a:cubicBezTo>
                <a:cubicBezTo>
                  <a:pt x="177" y="39"/>
                  <a:pt x="178" y="38"/>
                  <a:pt x="179" y="37"/>
                </a:cubicBezTo>
                <a:cubicBezTo>
                  <a:pt x="180" y="36"/>
                  <a:pt x="180" y="35"/>
                  <a:pt x="180" y="34"/>
                </a:cubicBezTo>
                <a:cubicBezTo>
                  <a:pt x="180" y="32"/>
                  <a:pt x="180" y="30"/>
                  <a:pt x="180" y="29"/>
                </a:cubicBezTo>
                <a:cubicBezTo>
                  <a:pt x="180" y="27"/>
                  <a:pt x="181" y="26"/>
                  <a:pt x="182" y="25"/>
                </a:cubicBezTo>
                <a:cubicBezTo>
                  <a:pt x="182" y="24"/>
                  <a:pt x="182" y="23"/>
                  <a:pt x="183" y="23"/>
                </a:cubicBezTo>
                <a:cubicBezTo>
                  <a:pt x="183" y="22"/>
                  <a:pt x="184" y="22"/>
                  <a:pt x="185" y="22"/>
                </a:cubicBezTo>
                <a:cubicBezTo>
                  <a:pt x="185" y="22"/>
                  <a:pt x="185" y="23"/>
                  <a:pt x="185" y="23"/>
                </a:cubicBezTo>
                <a:cubicBezTo>
                  <a:pt x="185" y="23"/>
                  <a:pt x="186" y="22"/>
                  <a:pt x="186" y="22"/>
                </a:cubicBezTo>
                <a:cubicBezTo>
                  <a:pt x="187" y="21"/>
                  <a:pt x="187" y="21"/>
                  <a:pt x="187" y="20"/>
                </a:cubicBezTo>
                <a:cubicBezTo>
                  <a:pt x="187" y="20"/>
                  <a:pt x="188" y="19"/>
                  <a:pt x="188" y="18"/>
                </a:cubicBezTo>
                <a:cubicBezTo>
                  <a:pt x="189" y="18"/>
                  <a:pt x="190" y="18"/>
                  <a:pt x="190" y="18"/>
                </a:cubicBezTo>
                <a:cubicBezTo>
                  <a:pt x="191" y="18"/>
                  <a:pt x="191" y="19"/>
                  <a:pt x="192" y="20"/>
                </a:cubicBezTo>
                <a:cubicBezTo>
                  <a:pt x="193" y="20"/>
                  <a:pt x="194" y="20"/>
                  <a:pt x="195" y="21"/>
                </a:cubicBezTo>
                <a:cubicBezTo>
                  <a:pt x="195" y="22"/>
                  <a:pt x="195" y="22"/>
                  <a:pt x="195" y="23"/>
                </a:cubicBezTo>
                <a:cubicBezTo>
                  <a:pt x="195" y="24"/>
                  <a:pt x="195" y="25"/>
                  <a:pt x="195" y="26"/>
                </a:cubicBezTo>
                <a:cubicBezTo>
                  <a:pt x="195" y="26"/>
                  <a:pt x="195" y="27"/>
                  <a:pt x="194" y="27"/>
                </a:cubicBezTo>
                <a:cubicBezTo>
                  <a:pt x="193" y="28"/>
                  <a:pt x="192" y="27"/>
                  <a:pt x="191" y="28"/>
                </a:cubicBezTo>
                <a:cubicBezTo>
                  <a:pt x="191" y="28"/>
                  <a:pt x="191" y="29"/>
                  <a:pt x="191" y="29"/>
                </a:cubicBezTo>
                <a:cubicBezTo>
                  <a:pt x="192" y="29"/>
                  <a:pt x="193" y="28"/>
                  <a:pt x="194" y="28"/>
                </a:cubicBezTo>
                <a:cubicBezTo>
                  <a:pt x="195" y="28"/>
                  <a:pt x="195" y="28"/>
                  <a:pt x="196" y="28"/>
                </a:cubicBezTo>
                <a:cubicBezTo>
                  <a:pt x="196" y="28"/>
                  <a:pt x="197" y="28"/>
                  <a:pt x="197" y="28"/>
                </a:cubicBezTo>
                <a:cubicBezTo>
                  <a:pt x="198" y="30"/>
                  <a:pt x="198" y="32"/>
                  <a:pt x="198" y="34"/>
                </a:cubicBezTo>
                <a:cubicBezTo>
                  <a:pt x="198" y="35"/>
                  <a:pt x="198" y="35"/>
                  <a:pt x="197" y="36"/>
                </a:cubicBezTo>
                <a:cubicBezTo>
                  <a:pt x="196" y="36"/>
                  <a:pt x="195" y="36"/>
                  <a:pt x="195" y="36"/>
                </a:cubicBezTo>
                <a:cubicBezTo>
                  <a:pt x="195" y="36"/>
                  <a:pt x="195" y="37"/>
                  <a:pt x="194" y="37"/>
                </a:cubicBezTo>
                <a:cubicBezTo>
                  <a:pt x="194" y="37"/>
                  <a:pt x="194" y="38"/>
                  <a:pt x="193" y="38"/>
                </a:cubicBezTo>
                <a:cubicBezTo>
                  <a:pt x="193" y="39"/>
                  <a:pt x="192" y="39"/>
                  <a:pt x="191" y="39"/>
                </a:cubicBezTo>
                <a:cubicBezTo>
                  <a:pt x="191" y="40"/>
                  <a:pt x="191" y="40"/>
                  <a:pt x="191" y="41"/>
                </a:cubicBezTo>
                <a:cubicBezTo>
                  <a:pt x="193" y="41"/>
                  <a:pt x="194" y="42"/>
                  <a:pt x="195" y="42"/>
                </a:cubicBezTo>
                <a:cubicBezTo>
                  <a:pt x="196" y="42"/>
                  <a:pt x="198" y="42"/>
                  <a:pt x="200" y="41"/>
                </a:cubicBezTo>
                <a:cubicBezTo>
                  <a:pt x="201" y="41"/>
                  <a:pt x="202" y="40"/>
                  <a:pt x="203" y="40"/>
                </a:cubicBezTo>
                <a:cubicBezTo>
                  <a:pt x="205" y="39"/>
                  <a:pt x="207" y="38"/>
                  <a:pt x="209" y="37"/>
                </a:cubicBezTo>
                <a:cubicBezTo>
                  <a:pt x="211" y="37"/>
                  <a:pt x="213" y="36"/>
                  <a:pt x="214" y="35"/>
                </a:cubicBezTo>
                <a:cubicBezTo>
                  <a:pt x="214" y="35"/>
                  <a:pt x="214" y="35"/>
                  <a:pt x="214" y="35"/>
                </a:cubicBezTo>
                <a:cubicBezTo>
                  <a:pt x="214" y="34"/>
                  <a:pt x="214" y="34"/>
                  <a:pt x="214" y="34"/>
                </a:cubicBezTo>
                <a:cubicBezTo>
                  <a:pt x="214" y="33"/>
                  <a:pt x="214" y="33"/>
                  <a:pt x="214" y="32"/>
                </a:cubicBezTo>
                <a:cubicBezTo>
                  <a:pt x="214" y="32"/>
                  <a:pt x="215" y="32"/>
                  <a:pt x="215" y="32"/>
                </a:cubicBezTo>
                <a:cubicBezTo>
                  <a:pt x="216" y="32"/>
                  <a:pt x="218" y="32"/>
                  <a:pt x="219" y="32"/>
                </a:cubicBezTo>
                <a:cubicBezTo>
                  <a:pt x="221" y="32"/>
                  <a:pt x="222" y="32"/>
                  <a:pt x="223" y="32"/>
                </a:cubicBezTo>
                <a:cubicBezTo>
                  <a:pt x="224" y="32"/>
                  <a:pt x="226" y="32"/>
                  <a:pt x="227" y="31"/>
                </a:cubicBezTo>
                <a:cubicBezTo>
                  <a:pt x="228" y="31"/>
                  <a:pt x="227" y="30"/>
                  <a:pt x="227" y="30"/>
                </a:cubicBezTo>
                <a:cubicBezTo>
                  <a:pt x="227" y="29"/>
                  <a:pt x="227" y="28"/>
                  <a:pt x="227" y="28"/>
                </a:cubicBezTo>
                <a:cubicBezTo>
                  <a:pt x="227" y="27"/>
                  <a:pt x="229" y="27"/>
                  <a:pt x="229" y="27"/>
                </a:cubicBezTo>
                <a:cubicBezTo>
                  <a:pt x="230" y="26"/>
                  <a:pt x="230" y="26"/>
                  <a:pt x="231" y="25"/>
                </a:cubicBezTo>
                <a:cubicBezTo>
                  <a:pt x="232" y="24"/>
                  <a:pt x="232" y="24"/>
                  <a:pt x="233" y="23"/>
                </a:cubicBezTo>
                <a:cubicBezTo>
                  <a:pt x="235" y="23"/>
                  <a:pt x="238" y="23"/>
                  <a:pt x="240" y="23"/>
                </a:cubicBezTo>
                <a:cubicBezTo>
                  <a:pt x="243" y="23"/>
                  <a:pt x="247" y="23"/>
                  <a:pt x="250" y="23"/>
                </a:cubicBezTo>
                <a:cubicBezTo>
                  <a:pt x="250" y="23"/>
                  <a:pt x="249" y="22"/>
                  <a:pt x="250" y="22"/>
                </a:cubicBezTo>
                <a:cubicBezTo>
                  <a:pt x="250" y="21"/>
                  <a:pt x="250" y="21"/>
                  <a:pt x="251" y="21"/>
                </a:cubicBezTo>
                <a:cubicBezTo>
                  <a:pt x="252" y="21"/>
                  <a:pt x="253" y="21"/>
                  <a:pt x="253" y="21"/>
                </a:cubicBezTo>
                <a:cubicBezTo>
                  <a:pt x="254" y="21"/>
                  <a:pt x="254" y="20"/>
                  <a:pt x="254" y="19"/>
                </a:cubicBezTo>
                <a:cubicBezTo>
                  <a:pt x="255" y="19"/>
                  <a:pt x="255" y="19"/>
                  <a:pt x="256" y="18"/>
                </a:cubicBezTo>
                <a:cubicBezTo>
                  <a:pt x="256" y="18"/>
                  <a:pt x="256" y="17"/>
                  <a:pt x="256" y="16"/>
                </a:cubicBezTo>
                <a:cubicBezTo>
                  <a:pt x="257" y="16"/>
                  <a:pt x="258" y="15"/>
                  <a:pt x="258" y="14"/>
                </a:cubicBezTo>
                <a:cubicBezTo>
                  <a:pt x="258" y="14"/>
                  <a:pt x="258" y="14"/>
                  <a:pt x="258" y="13"/>
                </a:cubicBezTo>
                <a:cubicBezTo>
                  <a:pt x="258" y="12"/>
                  <a:pt x="260" y="11"/>
                  <a:pt x="260" y="10"/>
                </a:cubicBezTo>
                <a:cubicBezTo>
                  <a:pt x="261" y="10"/>
                  <a:pt x="262" y="9"/>
                  <a:pt x="263" y="9"/>
                </a:cubicBezTo>
                <a:cubicBezTo>
                  <a:pt x="263" y="9"/>
                  <a:pt x="263" y="10"/>
                  <a:pt x="264" y="10"/>
                </a:cubicBezTo>
                <a:cubicBezTo>
                  <a:pt x="265" y="11"/>
                  <a:pt x="265" y="9"/>
                  <a:pt x="266" y="9"/>
                </a:cubicBezTo>
                <a:cubicBezTo>
                  <a:pt x="266" y="9"/>
                  <a:pt x="267" y="10"/>
                  <a:pt x="268" y="10"/>
                </a:cubicBezTo>
                <a:cubicBezTo>
                  <a:pt x="268" y="10"/>
                  <a:pt x="268" y="10"/>
                  <a:pt x="269" y="10"/>
                </a:cubicBezTo>
                <a:cubicBezTo>
                  <a:pt x="268" y="13"/>
                  <a:pt x="268" y="15"/>
                  <a:pt x="268" y="18"/>
                </a:cubicBezTo>
                <a:cubicBezTo>
                  <a:pt x="268" y="18"/>
                  <a:pt x="268" y="18"/>
                  <a:pt x="269" y="18"/>
                </a:cubicBezTo>
                <a:cubicBezTo>
                  <a:pt x="269" y="19"/>
                  <a:pt x="269" y="21"/>
                  <a:pt x="269" y="22"/>
                </a:cubicBezTo>
                <a:cubicBezTo>
                  <a:pt x="269" y="23"/>
                  <a:pt x="269" y="25"/>
                  <a:pt x="268" y="26"/>
                </a:cubicBezTo>
                <a:cubicBezTo>
                  <a:pt x="267" y="27"/>
                  <a:pt x="266" y="28"/>
                  <a:pt x="264" y="28"/>
                </a:cubicBezTo>
                <a:cubicBezTo>
                  <a:pt x="263" y="28"/>
                  <a:pt x="262" y="27"/>
                  <a:pt x="261" y="27"/>
                </a:cubicBezTo>
                <a:cubicBezTo>
                  <a:pt x="260" y="28"/>
                  <a:pt x="259" y="29"/>
                  <a:pt x="258" y="29"/>
                </a:cubicBezTo>
                <a:cubicBezTo>
                  <a:pt x="258" y="29"/>
                  <a:pt x="256" y="29"/>
                  <a:pt x="255" y="30"/>
                </a:cubicBezTo>
                <a:cubicBezTo>
                  <a:pt x="254" y="30"/>
                  <a:pt x="253" y="31"/>
                  <a:pt x="253" y="32"/>
                </a:cubicBezTo>
                <a:cubicBezTo>
                  <a:pt x="252" y="33"/>
                  <a:pt x="252" y="34"/>
                  <a:pt x="251" y="36"/>
                </a:cubicBezTo>
                <a:cubicBezTo>
                  <a:pt x="251" y="36"/>
                  <a:pt x="251" y="37"/>
                  <a:pt x="251" y="38"/>
                </a:cubicBezTo>
                <a:cubicBezTo>
                  <a:pt x="251" y="38"/>
                  <a:pt x="252" y="39"/>
                  <a:pt x="252" y="40"/>
                </a:cubicBezTo>
                <a:cubicBezTo>
                  <a:pt x="252" y="41"/>
                  <a:pt x="251" y="42"/>
                  <a:pt x="250" y="43"/>
                </a:cubicBezTo>
                <a:cubicBezTo>
                  <a:pt x="249" y="43"/>
                  <a:pt x="250" y="41"/>
                  <a:pt x="249" y="41"/>
                </a:cubicBezTo>
                <a:cubicBezTo>
                  <a:pt x="249" y="41"/>
                  <a:pt x="248" y="41"/>
                  <a:pt x="247" y="42"/>
                </a:cubicBezTo>
                <a:cubicBezTo>
                  <a:pt x="247" y="42"/>
                  <a:pt x="248" y="43"/>
                  <a:pt x="247" y="43"/>
                </a:cubicBezTo>
                <a:cubicBezTo>
                  <a:pt x="246" y="43"/>
                  <a:pt x="244" y="43"/>
                  <a:pt x="243" y="43"/>
                </a:cubicBezTo>
                <a:cubicBezTo>
                  <a:pt x="242" y="43"/>
                  <a:pt x="240" y="43"/>
                  <a:pt x="240" y="43"/>
                </a:cubicBezTo>
                <a:cubicBezTo>
                  <a:pt x="238" y="44"/>
                  <a:pt x="237" y="44"/>
                  <a:pt x="236" y="45"/>
                </a:cubicBezTo>
                <a:cubicBezTo>
                  <a:pt x="235" y="46"/>
                  <a:pt x="235" y="46"/>
                  <a:pt x="234" y="47"/>
                </a:cubicBezTo>
                <a:cubicBezTo>
                  <a:pt x="234" y="48"/>
                  <a:pt x="235" y="48"/>
                  <a:pt x="235" y="48"/>
                </a:cubicBezTo>
                <a:cubicBezTo>
                  <a:pt x="235" y="50"/>
                  <a:pt x="235" y="51"/>
                  <a:pt x="234" y="52"/>
                </a:cubicBezTo>
                <a:cubicBezTo>
                  <a:pt x="233" y="53"/>
                  <a:pt x="232" y="54"/>
                  <a:pt x="231" y="55"/>
                </a:cubicBezTo>
                <a:cubicBezTo>
                  <a:pt x="230" y="55"/>
                  <a:pt x="230" y="56"/>
                  <a:pt x="229" y="56"/>
                </a:cubicBezTo>
                <a:cubicBezTo>
                  <a:pt x="229" y="56"/>
                  <a:pt x="228" y="55"/>
                  <a:pt x="228" y="55"/>
                </a:cubicBezTo>
                <a:cubicBezTo>
                  <a:pt x="227" y="55"/>
                  <a:pt x="228" y="56"/>
                  <a:pt x="228" y="56"/>
                </a:cubicBezTo>
                <a:cubicBezTo>
                  <a:pt x="228" y="56"/>
                  <a:pt x="229" y="57"/>
                  <a:pt x="228" y="57"/>
                </a:cubicBezTo>
                <a:cubicBezTo>
                  <a:pt x="228" y="59"/>
                  <a:pt x="228" y="60"/>
                  <a:pt x="227" y="62"/>
                </a:cubicBezTo>
                <a:cubicBezTo>
                  <a:pt x="227" y="63"/>
                  <a:pt x="226" y="64"/>
                  <a:pt x="225" y="64"/>
                </a:cubicBezTo>
                <a:cubicBezTo>
                  <a:pt x="224" y="64"/>
                  <a:pt x="224" y="64"/>
                  <a:pt x="224" y="63"/>
                </a:cubicBezTo>
                <a:cubicBezTo>
                  <a:pt x="224" y="63"/>
                  <a:pt x="224" y="62"/>
                  <a:pt x="224" y="61"/>
                </a:cubicBezTo>
                <a:cubicBezTo>
                  <a:pt x="223" y="60"/>
                  <a:pt x="224" y="59"/>
                  <a:pt x="224" y="58"/>
                </a:cubicBezTo>
                <a:cubicBezTo>
                  <a:pt x="224" y="57"/>
                  <a:pt x="223" y="56"/>
                  <a:pt x="224" y="56"/>
                </a:cubicBezTo>
                <a:cubicBezTo>
                  <a:pt x="224" y="55"/>
                  <a:pt x="225" y="55"/>
                  <a:pt x="225" y="54"/>
                </a:cubicBezTo>
                <a:cubicBezTo>
                  <a:pt x="225" y="54"/>
                  <a:pt x="224" y="53"/>
                  <a:pt x="224" y="54"/>
                </a:cubicBezTo>
                <a:cubicBezTo>
                  <a:pt x="223" y="54"/>
                  <a:pt x="222" y="55"/>
                  <a:pt x="222" y="56"/>
                </a:cubicBezTo>
                <a:cubicBezTo>
                  <a:pt x="222" y="57"/>
                  <a:pt x="222" y="58"/>
                  <a:pt x="222" y="59"/>
                </a:cubicBezTo>
                <a:cubicBezTo>
                  <a:pt x="222" y="60"/>
                  <a:pt x="222" y="61"/>
                  <a:pt x="222" y="62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5"/>
                  <a:pt x="221" y="66"/>
                  <a:pt x="221" y="67"/>
                </a:cubicBezTo>
                <a:cubicBezTo>
                  <a:pt x="221" y="68"/>
                  <a:pt x="221" y="68"/>
                  <a:pt x="221" y="69"/>
                </a:cubicBezTo>
                <a:cubicBezTo>
                  <a:pt x="222" y="69"/>
                  <a:pt x="223" y="69"/>
                  <a:pt x="223" y="69"/>
                </a:cubicBezTo>
                <a:cubicBezTo>
                  <a:pt x="224" y="70"/>
                  <a:pt x="223" y="71"/>
                  <a:pt x="223" y="72"/>
                </a:cubicBezTo>
                <a:cubicBezTo>
                  <a:pt x="223" y="72"/>
                  <a:pt x="224" y="72"/>
                  <a:pt x="224" y="72"/>
                </a:cubicBezTo>
                <a:cubicBezTo>
                  <a:pt x="223" y="73"/>
                  <a:pt x="222" y="72"/>
                  <a:pt x="221" y="73"/>
                </a:cubicBezTo>
                <a:cubicBezTo>
                  <a:pt x="221" y="73"/>
                  <a:pt x="221" y="73"/>
                  <a:pt x="221" y="73"/>
                </a:cubicBezTo>
                <a:cubicBezTo>
                  <a:pt x="222" y="74"/>
                  <a:pt x="224" y="74"/>
                  <a:pt x="224" y="74"/>
                </a:cubicBezTo>
                <a:cubicBezTo>
                  <a:pt x="224" y="75"/>
                  <a:pt x="223" y="76"/>
                  <a:pt x="222" y="76"/>
                </a:cubicBezTo>
                <a:cubicBezTo>
                  <a:pt x="221" y="76"/>
                  <a:pt x="220" y="75"/>
                  <a:pt x="219" y="76"/>
                </a:cubicBezTo>
                <a:cubicBezTo>
                  <a:pt x="218" y="76"/>
                  <a:pt x="219" y="77"/>
                  <a:pt x="219" y="78"/>
                </a:cubicBezTo>
                <a:cubicBezTo>
                  <a:pt x="219" y="78"/>
                  <a:pt x="221" y="77"/>
                  <a:pt x="221" y="78"/>
                </a:cubicBezTo>
                <a:cubicBezTo>
                  <a:pt x="221" y="79"/>
                  <a:pt x="220" y="79"/>
                  <a:pt x="220" y="80"/>
                </a:cubicBezTo>
                <a:cubicBezTo>
                  <a:pt x="219" y="80"/>
                  <a:pt x="217" y="80"/>
                  <a:pt x="216" y="80"/>
                </a:cubicBezTo>
                <a:cubicBezTo>
                  <a:pt x="214" y="81"/>
                  <a:pt x="214" y="82"/>
                  <a:pt x="213" y="83"/>
                </a:cubicBezTo>
                <a:cubicBezTo>
                  <a:pt x="211" y="83"/>
                  <a:pt x="210" y="83"/>
                  <a:pt x="209" y="84"/>
                </a:cubicBezTo>
                <a:cubicBezTo>
                  <a:pt x="207" y="84"/>
                  <a:pt x="206" y="85"/>
                  <a:pt x="205" y="86"/>
                </a:cubicBezTo>
                <a:cubicBezTo>
                  <a:pt x="205" y="87"/>
                  <a:pt x="206" y="87"/>
                  <a:pt x="206" y="88"/>
                </a:cubicBezTo>
                <a:cubicBezTo>
                  <a:pt x="204" y="89"/>
                  <a:pt x="203" y="90"/>
                  <a:pt x="201" y="91"/>
                </a:cubicBezTo>
                <a:cubicBezTo>
                  <a:pt x="201" y="91"/>
                  <a:pt x="199" y="91"/>
                  <a:pt x="199" y="91"/>
                </a:cubicBezTo>
                <a:cubicBezTo>
                  <a:pt x="198" y="92"/>
                  <a:pt x="198" y="93"/>
                  <a:pt x="198" y="94"/>
                </a:cubicBezTo>
                <a:cubicBezTo>
                  <a:pt x="197" y="94"/>
                  <a:pt x="196" y="95"/>
                  <a:pt x="195" y="96"/>
                </a:cubicBezTo>
                <a:cubicBezTo>
                  <a:pt x="195" y="97"/>
                  <a:pt x="194" y="99"/>
                  <a:pt x="194" y="100"/>
                </a:cubicBezTo>
                <a:cubicBezTo>
                  <a:pt x="194" y="101"/>
                  <a:pt x="194" y="102"/>
                  <a:pt x="194" y="102"/>
                </a:cubicBezTo>
                <a:cubicBezTo>
                  <a:pt x="194" y="103"/>
                  <a:pt x="193" y="105"/>
                  <a:pt x="193" y="106"/>
                </a:cubicBezTo>
                <a:cubicBezTo>
                  <a:pt x="194" y="108"/>
                  <a:pt x="196" y="109"/>
                  <a:pt x="196" y="111"/>
                </a:cubicBezTo>
                <a:cubicBezTo>
                  <a:pt x="196" y="111"/>
                  <a:pt x="196" y="112"/>
                  <a:pt x="196" y="113"/>
                </a:cubicBezTo>
                <a:cubicBezTo>
                  <a:pt x="196" y="114"/>
                  <a:pt x="196" y="112"/>
                  <a:pt x="196" y="113"/>
                </a:cubicBezTo>
                <a:cubicBezTo>
                  <a:pt x="196" y="113"/>
                  <a:pt x="196" y="114"/>
                  <a:pt x="196" y="115"/>
                </a:cubicBezTo>
                <a:cubicBezTo>
                  <a:pt x="196" y="116"/>
                  <a:pt x="197" y="116"/>
                  <a:pt x="198" y="117"/>
                </a:cubicBezTo>
                <a:cubicBezTo>
                  <a:pt x="198" y="118"/>
                  <a:pt x="198" y="119"/>
                  <a:pt x="199" y="120"/>
                </a:cubicBezTo>
                <a:cubicBezTo>
                  <a:pt x="199" y="121"/>
                  <a:pt x="199" y="122"/>
                  <a:pt x="199" y="123"/>
                </a:cubicBezTo>
                <a:cubicBezTo>
                  <a:pt x="198" y="124"/>
                  <a:pt x="197" y="125"/>
                  <a:pt x="197" y="127"/>
                </a:cubicBezTo>
                <a:cubicBezTo>
                  <a:pt x="196" y="128"/>
                  <a:pt x="197" y="129"/>
                  <a:pt x="196" y="130"/>
                </a:cubicBezTo>
                <a:cubicBezTo>
                  <a:pt x="196" y="130"/>
                  <a:pt x="196" y="131"/>
                  <a:pt x="195" y="131"/>
                </a:cubicBezTo>
                <a:cubicBezTo>
                  <a:pt x="195" y="131"/>
                  <a:pt x="196" y="130"/>
                  <a:pt x="195" y="130"/>
                </a:cubicBezTo>
                <a:cubicBezTo>
                  <a:pt x="194" y="129"/>
                  <a:pt x="193" y="130"/>
                  <a:pt x="191" y="130"/>
                </a:cubicBezTo>
                <a:cubicBezTo>
                  <a:pt x="191" y="130"/>
                  <a:pt x="191" y="129"/>
                  <a:pt x="191" y="129"/>
                </a:cubicBezTo>
                <a:cubicBezTo>
                  <a:pt x="192" y="128"/>
                  <a:pt x="193" y="128"/>
                  <a:pt x="193" y="128"/>
                </a:cubicBezTo>
                <a:cubicBezTo>
                  <a:pt x="193" y="127"/>
                  <a:pt x="191" y="127"/>
                  <a:pt x="191" y="127"/>
                </a:cubicBezTo>
                <a:cubicBezTo>
                  <a:pt x="190" y="126"/>
                  <a:pt x="190" y="126"/>
                  <a:pt x="189" y="125"/>
                </a:cubicBezTo>
                <a:cubicBezTo>
                  <a:pt x="188" y="124"/>
                  <a:pt x="188" y="122"/>
                  <a:pt x="188" y="121"/>
                </a:cubicBezTo>
                <a:cubicBezTo>
                  <a:pt x="188" y="121"/>
                  <a:pt x="188" y="120"/>
                  <a:pt x="188" y="120"/>
                </a:cubicBezTo>
                <a:cubicBezTo>
                  <a:pt x="188" y="120"/>
                  <a:pt x="187" y="120"/>
                  <a:pt x="187" y="120"/>
                </a:cubicBezTo>
                <a:cubicBezTo>
                  <a:pt x="187" y="120"/>
                  <a:pt x="187" y="119"/>
                  <a:pt x="187" y="118"/>
                </a:cubicBezTo>
                <a:cubicBezTo>
                  <a:pt x="187" y="118"/>
                  <a:pt x="186" y="117"/>
                  <a:pt x="186" y="116"/>
                </a:cubicBezTo>
                <a:cubicBezTo>
                  <a:pt x="186" y="116"/>
                  <a:pt x="186" y="116"/>
                  <a:pt x="186" y="115"/>
                </a:cubicBezTo>
                <a:cubicBezTo>
                  <a:pt x="186" y="115"/>
                  <a:pt x="186" y="114"/>
                  <a:pt x="186" y="113"/>
                </a:cubicBezTo>
                <a:cubicBezTo>
                  <a:pt x="186" y="112"/>
                  <a:pt x="187" y="112"/>
                  <a:pt x="187" y="111"/>
                </a:cubicBezTo>
                <a:cubicBezTo>
                  <a:pt x="187" y="110"/>
                  <a:pt x="186" y="109"/>
                  <a:pt x="186" y="108"/>
                </a:cubicBezTo>
                <a:cubicBezTo>
                  <a:pt x="185" y="108"/>
                  <a:pt x="184" y="108"/>
                  <a:pt x="184" y="108"/>
                </a:cubicBezTo>
                <a:cubicBezTo>
                  <a:pt x="183" y="106"/>
                  <a:pt x="182" y="104"/>
                  <a:pt x="181" y="104"/>
                </a:cubicBezTo>
                <a:cubicBezTo>
                  <a:pt x="180" y="103"/>
                  <a:pt x="179" y="104"/>
                  <a:pt x="178" y="105"/>
                </a:cubicBezTo>
                <a:cubicBezTo>
                  <a:pt x="178" y="105"/>
                  <a:pt x="177" y="106"/>
                  <a:pt x="176" y="106"/>
                </a:cubicBezTo>
                <a:cubicBezTo>
                  <a:pt x="176" y="106"/>
                  <a:pt x="175" y="106"/>
                  <a:pt x="174" y="106"/>
                </a:cubicBezTo>
                <a:cubicBezTo>
                  <a:pt x="174" y="105"/>
                  <a:pt x="174" y="104"/>
                  <a:pt x="173" y="103"/>
                </a:cubicBezTo>
                <a:cubicBezTo>
                  <a:pt x="173" y="103"/>
                  <a:pt x="172" y="103"/>
                  <a:pt x="172" y="103"/>
                </a:cubicBezTo>
                <a:cubicBezTo>
                  <a:pt x="171" y="103"/>
                  <a:pt x="170" y="102"/>
                  <a:pt x="170" y="102"/>
                </a:cubicBezTo>
                <a:cubicBezTo>
                  <a:pt x="169" y="102"/>
                  <a:pt x="169" y="103"/>
                  <a:pt x="168" y="103"/>
                </a:cubicBezTo>
                <a:cubicBezTo>
                  <a:pt x="168" y="103"/>
                  <a:pt x="167" y="102"/>
                  <a:pt x="167" y="102"/>
                </a:cubicBezTo>
                <a:cubicBezTo>
                  <a:pt x="167" y="102"/>
                  <a:pt x="166" y="103"/>
                  <a:pt x="166" y="103"/>
                </a:cubicBezTo>
                <a:cubicBezTo>
                  <a:pt x="165" y="103"/>
                  <a:pt x="165" y="103"/>
                  <a:pt x="164" y="103"/>
                </a:cubicBezTo>
                <a:cubicBezTo>
                  <a:pt x="164" y="102"/>
                  <a:pt x="163" y="102"/>
                  <a:pt x="162" y="102"/>
                </a:cubicBezTo>
                <a:cubicBezTo>
                  <a:pt x="161" y="102"/>
                  <a:pt x="159" y="102"/>
                  <a:pt x="157" y="102"/>
                </a:cubicBezTo>
                <a:cubicBezTo>
                  <a:pt x="157" y="103"/>
                  <a:pt x="156" y="103"/>
                  <a:pt x="155" y="103"/>
                </a:cubicBezTo>
                <a:cubicBezTo>
                  <a:pt x="154" y="103"/>
                  <a:pt x="154" y="102"/>
                  <a:pt x="153" y="102"/>
                </a:cubicBezTo>
                <a:cubicBezTo>
                  <a:pt x="152" y="102"/>
                  <a:pt x="152" y="102"/>
                  <a:pt x="151" y="102"/>
                </a:cubicBezTo>
                <a:cubicBezTo>
                  <a:pt x="151" y="103"/>
                  <a:pt x="152" y="103"/>
                  <a:pt x="152" y="104"/>
                </a:cubicBezTo>
                <a:cubicBezTo>
                  <a:pt x="152" y="104"/>
                  <a:pt x="153" y="105"/>
                  <a:pt x="154" y="105"/>
                </a:cubicBezTo>
                <a:cubicBezTo>
                  <a:pt x="154" y="105"/>
                  <a:pt x="154" y="104"/>
                  <a:pt x="154" y="104"/>
                </a:cubicBezTo>
                <a:cubicBezTo>
                  <a:pt x="155" y="104"/>
                  <a:pt x="155" y="104"/>
                  <a:pt x="155" y="105"/>
                </a:cubicBezTo>
                <a:cubicBezTo>
                  <a:pt x="155" y="105"/>
                  <a:pt x="154" y="106"/>
                  <a:pt x="155" y="106"/>
                </a:cubicBezTo>
                <a:cubicBezTo>
                  <a:pt x="155" y="107"/>
                  <a:pt x="156" y="107"/>
                  <a:pt x="157" y="108"/>
                </a:cubicBezTo>
                <a:cubicBezTo>
                  <a:pt x="157" y="108"/>
                  <a:pt x="157" y="110"/>
                  <a:pt x="157" y="110"/>
                </a:cubicBezTo>
                <a:cubicBezTo>
                  <a:pt x="156" y="110"/>
                  <a:pt x="156" y="108"/>
                  <a:pt x="155" y="108"/>
                </a:cubicBezTo>
                <a:cubicBezTo>
                  <a:pt x="154" y="107"/>
                  <a:pt x="152" y="105"/>
                  <a:pt x="151" y="105"/>
                </a:cubicBezTo>
                <a:cubicBezTo>
                  <a:pt x="150" y="106"/>
                  <a:pt x="152" y="108"/>
                  <a:pt x="151" y="108"/>
                </a:cubicBezTo>
                <a:cubicBezTo>
                  <a:pt x="151" y="109"/>
                  <a:pt x="149" y="108"/>
                  <a:pt x="149" y="108"/>
                </a:cubicBezTo>
                <a:cubicBezTo>
                  <a:pt x="148" y="108"/>
                  <a:pt x="148" y="109"/>
                  <a:pt x="147" y="109"/>
                </a:cubicBezTo>
                <a:cubicBezTo>
                  <a:pt x="147" y="109"/>
                  <a:pt x="146" y="108"/>
                  <a:pt x="146" y="108"/>
                </a:cubicBezTo>
                <a:cubicBezTo>
                  <a:pt x="145" y="107"/>
                  <a:pt x="145" y="106"/>
                  <a:pt x="145" y="106"/>
                </a:cubicBezTo>
                <a:cubicBezTo>
                  <a:pt x="144" y="105"/>
                  <a:pt x="144" y="105"/>
                  <a:pt x="143" y="105"/>
                </a:cubicBezTo>
                <a:cubicBezTo>
                  <a:pt x="143" y="105"/>
                  <a:pt x="143" y="106"/>
                  <a:pt x="142" y="106"/>
                </a:cubicBezTo>
                <a:cubicBezTo>
                  <a:pt x="141" y="106"/>
                  <a:pt x="140" y="106"/>
                  <a:pt x="139" y="106"/>
                </a:cubicBezTo>
                <a:cubicBezTo>
                  <a:pt x="138" y="106"/>
                  <a:pt x="137" y="105"/>
                  <a:pt x="136" y="105"/>
                </a:cubicBezTo>
                <a:cubicBezTo>
                  <a:pt x="135" y="105"/>
                  <a:pt x="134" y="106"/>
                  <a:pt x="133" y="106"/>
                </a:cubicBezTo>
                <a:cubicBezTo>
                  <a:pt x="132" y="106"/>
                  <a:pt x="131" y="107"/>
                  <a:pt x="130" y="107"/>
                </a:cubicBezTo>
                <a:cubicBezTo>
                  <a:pt x="130" y="107"/>
                  <a:pt x="130" y="106"/>
                  <a:pt x="129" y="106"/>
                </a:cubicBezTo>
                <a:cubicBezTo>
                  <a:pt x="129" y="106"/>
                  <a:pt x="128" y="106"/>
                  <a:pt x="128" y="106"/>
                </a:cubicBezTo>
                <a:cubicBezTo>
                  <a:pt x="128" y="107"/>
                  <a:pt x="129" y="108"/>
                  <a:pt x="129" y="108"/>
                </a:cubicBezTo>
                <a:cubicBezTo>
                  <a:pt x="128" y="109"/>
                  <a:pt x="127" y="109"/>
                  <a:pt x="126" y="110"/>
                </a:cubicBezTo>
                <a:cubicBezTo>
                  <a:pt x="126" y="111"/>
                  <a:pt x="125" y="112"/>
                  <a:pt x="124" y="112"/>
                </a:cubicBezTo>
                <a:cubicBezTo>
                  <a:pt x="123" y="112"/>
                  <a:pt x="122" y="112"/>
                  <a:pt x="121" y="112"/>
                </a:cubicBezTo>
                <a:cubicBezTo>
                  <a:pt x="120" y="113"/>
                  <a:pt x="120" y="113"/>
                  <a:pt x="119" y="113"/>
                </a:cubicBezTo>
                <a:cubicBezTo>
                  <a:pt x="118" y="114"/>
                  <a:pt x="117" y="115"/>
                  <a:pt x="116" y="116"/>
                </a:cubicBezTo>
                <a:cubicBezTo>
                  <a:pt x="116" y="116"/>
                  <a:pt x="116" y="117"/>
                  <a:pt x="116" y="117"/>
                </a:cubicBezTo>
                <a:cubicBezTo>
                  <a:pt x="116" y="118"/>
                  <a:pt x="115" y="119"/>
                  <a:pt x="115" y="119"/>
                </a:cubicBezTo>
                <a:cubicBezTo>
                  <a:pt x="115" y="121"/>
                  <a:pt x="116" y="122"/>
                  <a:pt x="116" y="123"/>
                </a:cubicBezTo>
                <a:cubicBezTo>
                  <a:pt x="116" y="123"/>
                  <a:pt x="116" y="124"/>
                  <a:pt x="116" y="125"/>
                </a:cubicBezTo>
                <a:cubicBezTo>
                  <a:pt x="116" y="125"/>
                  <a:pt x="115" y="126"/>
                  <a:pt x="115" y="126"/>
                </a:cubicBezTo>
                <a:cubicBezTo>
                  <a:pt x="115" y="126"/>
                  <a:pt x="114" y="125"/>
                  <a:pt x="113" y="125"/>
                </a:cubicBezTo>
                <a:cubicBezTo>
                  <a:pt x="113" y="124"/>
                  <a:pt x="112" y="125"/>
                  <a:pt x="111" y="125"/>
                </a:cubicBezTo>
                <a:cubicBezTo>
                  <a:pt x="110" y="124"/>
                  <a:pt x="109" y="124"/>
                  <a:pt x="108" y="123"/>
                </a:cubicBezTo>
                <a:cubicBezTo>
                  <a:pt x="107" y="122"/>
                  <a:pt x="107" y="121"/>
                  <a:pt x="106" y="120"/>
                </a:cubicBezTo>
                <a:cubicBezTo>
                  <a:pt x="105" y="119"/>
                  <a:pt x="106" y="118"/>
                  <a:pt x="105" y="118"/>
                </a:cubicBezTo>
                <a:cubicBezTo>
                  <a:pt x="105" y="117"/>
                  <a:pt x="104" y="116"/>
                  <a:pt x="104" y="115"/>
                </a:cubicBezTo>
                <a:cubicBezTo>
                  <a:pt x="103" y="114"/>
                  <a:pt x="102" y="113"/>
                  <a:pt x="102" y="111"/>
                </a:cubicBezTo>
                <a:cubicBezTo>
                  <a:pt x="101" y="110"/>
                  <a:pt x="101" y="109"/>
                  <a:pt x="100" y="108"/>
                </a:cubicBezTo>
                <a:cubicBezTo>
                  <a:pt x="100" y="106"/>
                  <a:pt x="99" y="105"/>
                  <a:pt x="99" y="105"/>
                </a:cubicBezTo>
                <a:cubicBezTo>
                  <a:pt x="97" y="105"/>
                  <a:pt x="97" y="105"/>
                  <a:pt x="95" y="105"/>
                </a:cubicBezTo>
                <a:cubicBezTo>
                  <a:pt x="95" y="105"/>
                  <a:pt x="94" y="105"/>
                  <a:pt x="94" y="105"/>
                </a:cubicBezTo>
                <a:cubicBezTo>
                  <a:pt x="93" y="105"/>
                  <a:pt x="92" y="105"/>
                  <a:pt x="92" y="105"/>
                </a:cubicBezTo>
                <a:cubicBezTo>
                  <a:pt x="92" y="106"/>
                  <a:pt x="92" y="106"/>
                  <a:pt x="91" y="106"/>
                </a:cubicBezTo>
                <a:cubicBezTo>
                  <a:pt x="91" y="107"/>
                  <a:pt x="91" y="108"/>
                  <a:pt x="91" y="109"/>
                </a:cubicBezTo>
                <a:cubicBezTo>
                  <a:pt x="91" y="109"/>
                  <a:pt x="90" y="109"/>
                  <a:pt x="90" y="109"/>
                </a:cubicBezTo>
                <a:cubicBezTo>
                  <a:pt x="89" y="109"/>
                  <a:pt x="87" y="108"/>
                  <a:pt x="86" y="108"/>
                </a:cubicBezTo>
                <a:cubicBezTo>
                  <a:pt x="85" y="107"/>
                  <a:pt x="84" y="107"/>
                  <a:pt x="84" y="106"/>
                </a:cubicBezTo>
                <a:cubicBezTo>
                  <a:pt x="82" y="105"/>
                  <a:pt x="82" y="104"/>
                  <a:pt x="82" y="103"/>
                </a:cubicBezTo>
                <a:cubicBezTo>
                  <a:pt x="81" y="102"/>
                  <a:pt x="81" y="101"/>
                  <a:pt x="81" y="100"/>
                </a:cubicBezTo>
                <a:cubicBezTo>
                  <a:pt x="80" y="99"/>
                  <a:pt x="79" y="98"/>
                  <a:pt x="77" y="97"/>
                </a:cubicBezTo>
                <a:cubicBezTo>
                  <a:pt x="77" y="96"/>
                  <a:pt x="76" y="95"/>
                  <a:pt x="76" y="94"/>
                </a:cubicBezTo>
                <a:cubicBezTo>
                  <a:pt x="73" y="94"/>
                  <a:pt x="71" y="94"/>
                  <a:pt x="68" y="94"/>
                </a:cubicBezTo>
                <a:cubicBezTo>
                  <a:pt x="68" y="95"/>
                  <a:pt x="67" y="96"/>
                  <a:pt x="67" y="97"/>
                </a:cubicBezTo>
                <a:cubicBezTo>
                  <a:pt x="63" y="97"/>
                  <a:pt x="59" y="97"/>
                  <a:pt x="54" y="97"/>
                </a:cubicBezTo>
                <a:cubicBezTo>
                  <a:pt x="54" y="97"/>
                  <a:pt x="54" y="97"/>
                  <a:pt x="53" y="97"/>
                </a:cubicBezTo>
                <a:cubicBezTo>
                  <a:pt x="48" y="95"/>
                  <a:pt x="42" y="93"/>
                  <a:pt x="37" y="91"/>
                </a:cubicBezTo>
                <a:cubicBezTo>
                  <a:pt x="37" y="91"/>
                  <a:pt x="37" y="90"/>
                  <a:pt x="37" y="90"/>
                </a:cubicBezTo>
                <a:cubicBezTo>
                  <a:pt x="33" y="90"/>
                  <a:pt x="31" y="90"/>
                  <a:pt x="28" y="90"/>
                </a:cubicBezTo>
                <a:cubicBezTo>
                  <a:pt x="27" y="90"/>
                  <a:pt x="27" y="91"/>
                  <a:pt x="26" y="91"/>
                </a:cubicBezTo>
                <a:cubicBezTo>
                  <a:pt x="26" y="91"/>
                  <a:pt x="25" y="90"/>
                  <a:pt x="25" y="90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7"/>
                  <a:pt x="24" y="86"/>
                  <a:pt x="24" y="85"/>
                </a:cubicBezTo>
                <a:cubicBezTo>
                  <a:pt x="23" y="84"/>
                  <a:pt x="22" y="83"/>
                  <a:pt x="21" y="82"/>
                </a:cubicBezTo>
                <a:cubicBezTo>
                  <a:pt x="20" y="82"/>
                  <a:pt x="19" y="82"/>
                  <a:pt x="18" y="82"/>
                </a:cubicBezTo>
                <a:cubicBezTo>
                  <a:pt x="17" y="82"/>
                  <a:pt x="16" y="81"/>
                  <a:pt x="15" y="80"/>
                </a:cubicBezTo>
                <a:cubicBezTo>
                  <a:pt x="14" y="80"/>
                  <a:pt x="12" y="80"/>
                  <a:pt x="11" y="80"/>
                </a:cubicBezTo>
                <a:cubicBezTo>
                  <a:pt x="10" y="79"/>
                  <a:pt x="11" y="78"/>
                  <a:pt x="11" y="77"/>
                </a:cubicBezTo>
                <a:cubicBezTo>
                  <a:pt x="11" y="76"/>
                  <a:pt x="10" y="75"/>
                  <a:pt x="9" y="74"/>
                </a:cubicBezTo>
                <a:cubicBezTo>
                  <a:pt x="9" y="73"/>
                  <a:pt x="8" y="71"/>
                  <a:pt x="7" y="69"/>
                </a:cubicBezTo>
                <a:cubicBezTo>
                  <a:pt x="7" y="69"/>
                  <a:pt x="8" y="68"/>
                  <a:pt x="8" y="67"/>
                </a:cubicBezTo>
                <a:cubicBezTo>
                  <a:pt x="8" y="67"/>
                  <a:pt x="7" y="67"/>
                  <a:pt x="7" y="66"/>
                </a:cubicBezTo>
                <a:cubicBezTo>
                  <a:pt x="6" y="66"/>
                  <a:pt x="6" y="65"/>
                  <a:pt x="6" y="65"/>
                </a:cubicBezTo>
                <a:cubicBezTo>
                  <a:pt x="6" y="64"/>
                  <a:pt x="6" y="63"/>
                  <a:pt x="6" y="62"/>
                </a:cubicBezTo>
                <a:cubicBezTo>
                  <a:pt x="6" y="62"/>
                  <a:pt x="6" y="61"/>
                  <a:pt x="6" y="61"/>
                </a:cubicBezTo>
                <a:cubicBezTo>
                  <a:pt x="7" y="61"/>
                  <a:pt x="7" y="62"/>
                  <a:pt x="7" y="62"/>
                </a:cubicBezTo>
                <a:cubicBezTo>
                  <a:pt x="7" y="62"/>
                  <a:pt x="7" y="62"/>
                  <a:pt x="7" y="61"/>
                </a:cubicBezTo>
                <a:cubicBezTo>
                  <a:pt x="7" y="61"/>
                  <a:pt x="8" y="60"/>
                  <a:pt x="8" y="60"/>
                </a:cubicBezTo>
                <a:cubicBezTo>
                  <a:pt x="8" y="60"/>
                  <a:pt x="7" y="59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1"/>
                  <a:pt x="6" y="61"/>
                  <a:pt x="6" y="60"/>
                </a:cubicBezTo>
                <a:cubicBezTo>
                  <a:pt x="5" y="60"/>
                  <a:pt x="4" y="60"/>
                  <a:pt x="4" y="59"/>
                </a:cubicBezTo>
                <a:cubicBezTo>
                  <a:pt x="4" y="59"/>
                  <a:pt x="3" y="58"/>
                  <a:pt x="2" y="57"/>
                </a:cubicBezTo>
                <a:cubicBezTo>
                  <a:pt x="2" y="57"/>
                  <a:pt x="1" y="56"/>
                  <a:pt x="1" y="55"/>
                </a:cubicBezTo>
                <a:cubicBezTo>
                  <a:pt x="1" y="54"/>
                  <a:pt x="2" y="54"/>
                  <a:pt x="1" y="53"/>
                </a:cubicBezTo>
                <a:cubicBezTo>
                  <a:pt x="1" y="52"/>
                  <a:pt x="0" y="51"/>
                  <a:pt x="0" y="50"/>
                </a:cubicBezTo>
                <a:cubicBezTo>
                  <a:pt x="0" y="49"/>
                  <a:pt x="0" y="49"/>
                  <a:pt x="0" y="48"/>
                </a:cubicBezTo>
                <a:cubicBezTo>
                  <a:pt x="0" y="47"/>
                  <a:pt x="1" y="46"/>
                  <a:pt x="1" y="45"/>
                </a:cubicBezTo>
                <a:cubicBezTo>
                  <a:pt x="1" y="44"/>
                  <a:pt x="2" y="44"/>
                  <a:pt x="2" y="43"/>
                </a:cubicBezTo>
                <a:cubicBezTo>
                  <a:pt x="2" y="42"/>
                  <a:pt x="1" y="42"/>
                  <a:pt x="1" y="41"/>
                </a:cubicBezTo>
                <a:cubicBezTo>
                  <a:pt x="1" y="40"/>
                  <a:pt x="2" y="40"/>
                  <a:pt x="2" y="39"/>
                </a:cubicBezTo>
                <a:cubicBezTo>
                  <a:pt x="2" y="38"/>
                  <a:pt x="2" y="37"/>
                  <a:pt x="2" y="35"/>
                </a:cubicBezTo>
                <a:cubicBezTo>
                  <a:pt x="2" y="35"/>
                  <a:pt x="2" y="35"/>
                  <a:pt x="2" y="34"/>
                </a:cubicBezTo>
                <a:cubicBezTo>
                  <a:pt x="3" y="33"/>
                  <a:pt x="4" y="31"/>
                  <a:pt x="4" y="30"/>
                </a:cubicBezTo>
                <a:cubicBezTo>
                  <a:pt x="5" y="27"/>
                  <a:pt x="6" y="25"/>
                  <a:pt x="7" y="22"/>
                </a:cubicBezTo>
                <a:cubicBezTo>
                  <a:pt x="7" y="21"/>
                  <a:pt x="8" y="19"/>
                  <a:pt x="9" y="17"/>
                </a:cubicBezTo>
                <a:cubicBezTo>
                  <a:pt x="9" y="17"/>
                  <a:pt x="10" y="17"/>
                  <a:pt x="10" y="16"/>
                </a:cubicBezTo>
                <a:cubicBezTo>
                  <a:pt x="10" y="16"/>
                  <a:pt x="9" y="17"/>
                  <a:pt x="9" y="16"/>
                </a:cubicBezTo>
                <a:cubicBezTo>
                  <a:pt x="9" y="16"/>
                  <a:pt x="9" y="15"/>
                  <a:pt x="9" y="15"/>
                </a:cubicBezTo>
                <a:cubicBezTo>
                  <a:pt x="9" y="13"/>
                  <a:pt x="10" y="12"/>
                  <a:pt x="10" y="11"/>
                </a:cubicBezTo>
                <a:cubicBezTo>
                  <a:pt x="9" y="9"/>
                  <a:pt x="8" y="8"/>
                  <a:pt x="8" y="6"/>
                </a:cubicBezTo>
                <a:cubicBezTo>
                  <a:pt x="8" y="5"/>
                  <a:pt x="8" y="5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10" y="4"/>
                  <a:pt x="10" y="4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4" y="5"/>
                  <a:pt x="15" y="4"/>
                  <a:pt x="16" y="5"/>
                </a:cubicBezTo>
                <a:cubicBezTo>
                  <a:pt x="17" y="5"/>
                  <a:pt x="17" y="6"/>
                  <a:pt x="17" y="6"/>
                </a:cubicBezTo>
                <a:cubicBezTo>
                  <a:pt x="18" y="6"/>
                  <a:pt x="18" y="7"/>
                  <a:pt x="18" y="7"/>
                </a:cubicBezTo>
                <a:cubicBezTo>
                  <a:pt x="18" y="7"/>
                  <a:pt x="17" y="8"/>
                  <a:pt x="17" y="8"/>
                </a:cubicBezTo>
                <a:cubicBezTo>
                  <a:pt x="17" y="9"/>
                  <a:pt x="16" y="9"/>
                  <a:pt x="15" y="9"/>
                </a:cubicBezTo>
                <a:cubicBezTo>
                  <a:pt x="15" y="10"/>
                  <a:pt x="15" y="11"/>
                  <a:pt x="15" y="11"/>
                </a:cubicBezTo>
                <a:cubicBezTo>
                  <a:pt x="16" y="10"/>
                  <a:pt x="17" y="10"/>
                  <a:pt x="18" y="9"/>
                </a:cubicBezTo>
                <a:cubicBezTo>
                  <a:pt x="18" y="8"/>
                  <a:pt x="19" y="8"/>
                  <a:pt x="19" y="7"/>
                </a:cubicBezTo>
                <a:cubicBezTo>
                  <a:pt x="19" y="6"/>
                  <a:pt x="19" y="5"/>
                  <a:pt x="19" y="4"/>
                </a:cubicBezTo>
                <a:cubicBezTo>
                  <a:pt x="19" y="3"/>
                  <a:pt x="19" y="3"/>
                  <a:pt x="19" y="2"/>
                </a:cubicBezTo>
                <a:cubicBezTo>
                  <a:pt x="19" y="1"/>
                  <a:pt x="19" y="1"/>
                  <a:pt x="19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6" name="Freeform 1327"/>
          <p:cNvSpPr>
            <a:spLocks/>
          </p:cNvSpPr>
          <p:nvPr/>
        </p:nvSpPr>
        <p:spPr bwMode="auto">
          <a:xfrm>
            <a:off x="3521075" y="4387850"/>
            <a:ext cx="1031875" cy="1071563"/>
          </a:xfrm>
          <a:custGeom>
            <a:avLst/>
            <a:gdLst>
              <a:gd name="T0" fmla="*/ 2147483647 w 188"/>
              <a:gd name="T1" fmla="*/ 2147483647 h 195"/>
              <a:gd name="T2" fmla="*/ 2147483647 w 188"/>
              <a:gd name="T3" fmla="*/ 2147483647 h 195"/>
              <a:gd name="T4" fmla="*/ 2147483647 w 188"/>
              <a:gd name="T5" fmla="*/ 2147483647 h 195"/>
              <a:gd name="T6" fmla="*/ 2147483647 w 188"/>
              <a:gd name="T7" fmla="*/ 2147483647 h 195"/>
              <a:gd name="T8" fmla="*/ 2147483647 w 188"/>
              <a:gd name="T9" fmla="*/ 2147483647 h 195"/>
              <a:gd name="T10" fmla="*/ 2147483647 w 188"/>
              <a:gd name="T11" fmla="*/ 2147483647 h 195"/>
              <a:gd name="T12" fmla="*/ 2147483647 w 188"/>
              <a:gd name="T13" fmla="*/ 2147483647 h 195"/>
              <a:gd name="T14" fmla="*/ 2147483647 w 188"/>
              <a:gd name="T15" fmla="*/ 2147483647 h 195"/>
              <a:gd name="T16" fmla="*/ 2018429861 w 188"/>
              <a:gd name="T17" fmla="*/ 2147483647 h 195"/>
              <a:gd name="T18" fmla="*/ 1687044410 w 188"/>
              <a:gd name="T19" fmla="*/ 2147483647 h 195"/>
              <a:gd name="T20" fmla="*/ 1235159806 w 188"/>
              <a:gd name="T21" fmla="*/ 2147483647 h 195"/>
              <a:gd name="T22" fmla="*/ 783270056 w 188"/>
              <a:gd name="T23" fmla="*/ 2147483647 h 195"/>
              <a:gd name="T24" fmla="*/ 482011880 w 188"/>
              <a:gd name="T25" fmla="*/ 2147483647 h 195"/>
              <a:gd name="T26" fmla="*/ 30127458 w 188"/>
              <a:gd name="T27" fmla="*/ 2023209911 h 195"/>
              <a:gd name="T28" fmla="*/ 180753790 w 188"/>
              <a:gd name="T29" fmla="*/ 1600448216 h 195"/>
              <a:gd name="T30" fmla="*/ 602516179 w 188"/>
              <a:gd name="T31" fmla="*/ 1389069773 h 195"/>
              <a:gd name="T32" fmla="*/ 602516179 w 188"/>
              <a:gd name="T33" fmla="*/ 664336053 h 195"/>
              <a:gd name="T34" fmla="*/ 813397503 w 188"/>
              <a:gd name="T35" fmla="*/ 483154039 h 195"/>
              <a:gd name="T36" fmla="*/ 1024278654 w 188"/>
              <a:gd name="T37" fmla="*/ 573747794 h 195"/>
              <a:gd name="T38" fmla="*/ 1385786063 w 188"/>
              <a:gd name="T39" fmla="*/ 543551707 h 195"/>
              <a:gd name="T40" fmla="*/ 1536418153 w 188"/>
              <a:gd name="T41" fmla="*/ 392565780 h 195"/>
              <a:gd name="T42" fmla="*/ 1415913510 w 188"/>
              <a:gd name="T43" fmla="*/ 211378186 h 195"/>
              <a:gd name="T44" fmla="*/ 1626795005 w 188"/>
              <a:gd name="T45" fmla="*/ 181182099 h 195"/>
              <a:gd name="T46" fmla="*/ 1988302414 w 188"/>
              <a:gd name="T47" fmla="*/ 0 h 195"/>
              <a:gd name="T48" fmla="*/ 2108806714 w 188"/>
              <a:gd name="T49" fmla="*/ 181182099 h 195"/>
              <a:gd name="T50" fmla="*/ 2138934161 w 188"/>
              <a:gd name="T51" fmla="*/ 513350126 h 195"/>
              <a:gd name="T52" fmla="*/ 2147483647 w 188"/>
              <a:gd name="T53" fmla="*/ 543551707 h 195"/>
              <a:gd name="T54" fmla="*/ 2147483647 w 188"/>
              <a:gd name="T55" fmla="*/ 483154039 h 195"/>
              <a:gd name="T56" fmla="*/ 2147483647 w 188"/>
              <a:gd name="T57" fmla="*/ 362364199 h 195"/>
              <a:gd name="T58" fmla="*/ 2147483647 w 188"/>
              <a:gd name="T59" fmla="*/ 452957953 h 195"/>
              <a:gd name="T60" fmla="*/ 2147483647 w 188"/>
              <a:gd name="T61" fmla="*/ 150985970 h 195"/>
              <a:gd name="T62" fmla="*/ 2147483647 w 188"/>
              <a:gd name="T63" fmla="*/ 513350126 h 195"/>
              <a:gd name="T64" fmla="*/ 2147483647 w 188"/>
              <a:gd name="T65" fmla="*/ 694532139 h 195"/>
              <a:gd name="T66" fmla="*/ 2147483647 w 188"/>
              <a:gd name="T67" fmla="*/ 1026705746 h 195"/>
              <a:gd name="T68" fmla="*/ 2147483647 w 188"/>
              <a:gd name="T69" fmla="*/ 1087097919 h 195"/>
              <a:gd name="T70" fmla="*/ 2147483647 w 188"/>
              <a:gd name="T71" fmla="*/ 815322151 h 195"/>
              <a:gd name="T72" fmla="*/ 2147483647 w 188"/>
              <a:gd name="T73" fmla="*/ 905915906 h 195"/>
              <a:gd name="T74" fmla="*/ 2147483647 w 188"/>
              <a:gd name="T75" fmla="*/ 1026705746 h 195"/>
              <a:gd name="T76" fmla="*/ 2147483647 w 188"/>
              <a:gd name="T77" fmla="*/ 1026705746 h 195"/>
              <a:gd name="T78" fmla="*/ 2147483647 w 188"/>
              <a:gd name="T79" fmla="*/ 905915906 h 195"/>
              <a:gd name="T80" fmla="*/ 2147483647 w 188"/>
              <a:gd name="T81" fmla="*/ 1087097919 h 195"/>
              <a:gd name="T82" fmla="*/ 2147483647 w 188"/>
              <a:gd name="T83" fmla="*/ 1147490092 h 195"/>
              <a:gd name="T84" fmla="*/ 2147483647 w 188"/>
              <a:gd name="T85" fmla="*/ 1449462289 h 195"/>
              <a:gd name="T86" fmla="*/ 2147483647 w 188"/>
              <a:gd name="T87" fmla="*/ 1811831811 h 195"/>
              <a:gd name="T88" fmla="*/ 2147483647 w 188"/>
              <a:gd name="T89" fmla="*/ 2147483647 h 195"/>
              <a:gd name="T90" fmla="*/ 2147483647 w 188"/>
              <a:gd name="T91" fmla="*/ 2147483647 h 195"/>
              <a:gd name="T92" fmla="*/ 2147483647 w 188"/>
              <a:gd name="T93" fmla="*/ 2147483647 h 195"/>
              <a:gd name="T94" fmla="*/ 2147483647 w 188"/>
              <a:gd name="T95" fmla="*/ 2147483647 h 195"/>
              <a:gd name="T96" fmla="*/ 2147483647 w 188"/>
              <a:gd name="T97" fmla="*/ 2147483647 h 195"/>
              <a:gd name="T98" fmla="*/ 2147483647 w 188"/>
              <a:gd name="T99" fmla="*/ 2147483647 h 195"/>
              <a:gd name="T100" fmla="*/ 2147483647 w 188"/>
              <a:gd name="T101" fmla="*/ 2147483647 h 195"/>
              <a:gd name="T102" fmla="*/ 2147483647 w 188"/>
              <a:gd name="T103" fmla="*/ 2147483647 h 195"/>
              <a:gd name="T104" fmla="*/ 2147483647 w 188"/>
              <a:gd name="T105" fmla="*/ 2147483647 h 195"/>
              <a:gd name="T106" fmla="*/ 2147483647 w 188"/>
              <a:gd name="T107" fmla="*/ 2147483647 h 1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8"/>
              <a:gd name="T163" fmla="*/ 0 h 195"/>
              <a:gd name="T164" fmla="*/ 188 w 188"/>
              <a:gd name="T165" fmla="*/ 195 h 1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8" h="195">
                <a:moveTo>
                  <a:pt x="107" y="195"/>
                </a:moveTo>
                <a:cubicBezTo>
                  <a:pt x="106" y="195"/>
                  <a:pt x="106" y="195"/>
                  <a:pt x="105" y="194"/>
                </a:cubicBezTo>
                <a:cubicBezTo>
                  <a:pt x="105" y="194"/>
                  <a:pt x="106" y="193"/>
                  <a:pt x="106" y="193"/>
                </a:cubicBezTo>
                <a:cubicBezTo>
                  <a:pt x="106" y="192"/>
                  <a:pt x="106" y="191"/>
                  <a:pt x="107" y="190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9" y="190"/>
                  <a:pt x="109" y="189"/>
                  <a:pt x="109" y="189"/>
                </a:cubicBezTo>
                <a:cubicBezTo>
                  <a:pt x="109" y="188"/>
                  <a:pt x="110" y="187"/>
                  <a:pt x="109" y="187"/>
                </a:cubicBezTo>
                <a:cubicBezTo>
                  <a:pt x="108" y="186"/>
                  <a:pt x="109" y="188"/>
                  <a:pt x="108" y="189"/>
                </a:cubicBezTo>
                <a:cubicBezTo>
                  <a:pt x="108" y="189"/>
                  <a:pt x="107" y="189"/>
                  <a:pt x="106" y="189"/>
                </a:cubicBezTo>
                <a:cubicBezTo>
                  <a:pt x="106" y="189"/>
                  <a:pt x="105" y="189"/>
                  <a:pt x="105" y="188"/>
                </a:cubicBezTo>
                <a:cubicBezTo>
                  <a:pt x="105" y="188"/>
                  <a:pt x="105" y="187"/>
                  <a:pt x="104" y="187"/>
                </a:cubicBezTo>
                <a:cubicBezTo>
                  <a:pt x="103" y="186"/>
                  <a:pt x="102" y="184"/>
                  <a:pt x="100" y="184"/>
                </a:cubicBezTo>
                <a:cubicBezTo>
                  <a:pt x="99" y="183"/>
                  <a:pt x="97" y="183"/>
                  <a:pt x="96" y="182"/>
                </a:cubicBezTo>
                <a:cubicBezTo>
                  <a:pt x="95" y="182"/>
                  <a:pt x="95" y="181"/>
                  <a:pt x="94" y="180"/>
                </a:cubicBezTo>
                <a:cubicBezTo>
                  <a:pt x="94" y="180"/>
                  <a:pt x="94" y="180"/>
                  <a:pt x="93" y="181"/>
                </a:cubicBezTo>
                <a:cubicBezTo>
                  <a:pt x="93" y="181"/>
                  <a:pt x="93" y="181"/>
                  <a:pt x="92" y="181"/>
                </a:cubicBezTo>
                <a:cubicBezTo>
                  <a:pt x="91" y="180"/>
                  <a:pt x="91" y="177"/>
                  <a:pt x="89" y="176"/>
                </a:cubicBezTo>
                <a:cubicBezTo>
                  <a:pt x="88" y="175"/>
                  <a:pt x="86" y="176"/>
                  <a:pt x="85" y="177"/>
                </a:cubicBezTo>
                <a:cubicBezTo>
                  <a:pt x="87" y="175"/>
                  <a:pt x="88" y="174"/>
                  <a:pt x="89" y="172"/>
                </a:cubicBezTo>
                <a:cubicBezTo>
                  <a:pt x="90" y="170"/>
                  <a:pt x="91" y="168"/>
                  <a:pt x="92" y="167"/>
                </a:cubicBezTo>
                <a:cubicBezTo>
                  <a:pt x="93" y="166"/>
                  <a:pt x="94" y="166"/>
                  <a:pt x="95" y="165"/>
                </a:cubicBezTo>
                <a:cubicBezTo>
                  <a:pt x="96" y="165"/>
                  <a:pt x="96" y="164"/>
                  <a:pt x="97" y="163"/>
                </a:cubicBezTo>
                <a:cubicBezTo>
                  <a:pt x="98" y="162"/>
                  <a:pt x="101" y="162"/>
                  <a:pt x="101" y="161"/>
                </a:cubicBezTo>
                <a:cubicBezTo>
                  <a:pt x="102" y="160"/>
                  <a:pt x="101" y="159"/>
                  <a:pt x="101" y="158"/>
                </a:cubicBezTo>
                <a:cubicBezTo>
                  <a:pt x="101" y="157"/>
                  <a:pt x="102" y="156"/>
                  <a:pt x="102" y="155"/>
                </a:cubicBezTo>
                <a:cubicBezTo>
                  <a:pt x="102" y="155"/>
                  <a:pt x="101" y="154"/>
                  <a:pt x="100" y="153"/>
                </a:cubicBezTo>
                <a:cubicBezTo>
                  <a:pt x="100" y="153"/>
                  <a:pt x="100" y="152"/>
                  <a:pt x="99" y="152"/>
                </a:cubicBezTo>
                <a:cubicBezTo>
                  <a:pt x="98" y="152"/>
                  <a:pt x="98" y="152"/>
                  <a:pt x="97" y="152"/>
                </a:cubicBezTo>
                <a:cubicBezTo>
                  <a:pt x="97" y="152"/>
                  <a:pt x="97" y="151"/>
                  <a:pt x="97" y="150"/>
                </a:cubicBezTo>
                <a:cubicBezTo>
                  <a:pt x="98" y="150"/>
                  <a:pt x="98" y="149"/>
                  <a:pt x="98" y="148"/>
                </a:cubicBezTo>
                <a:cubicBezTo>
                  <a:pt x="98" y="147"/>
                  <a:pt x="99" y="145"/>
                  <a:pt x="99" y="144"/>
                </a:cubicBezTo>
                <a:cubicBezTo>
                  <a:pt x="99" y="143"/>
                  <a:pt x="98" y="143"/>
                  <a:pt x="97" y="143"/>
                </a:cubicBezTo>
                <a:cubicBezTo>
                  <a:pt x="95" y="143"/>
                  <a:pt x="94" y="144"/>
                  <a:pt x="93" y="144"/>
                </a:cubicBezTo>
                <a:cubicBezTo>
                  <a:pt x="92" y="143"/>
                  <a:pt x="91" y="142"/>
                  <a:pt x="91" y="141"/>
                </a:cubicBezTo>
                <a:cubicBezTo>
                  <a:pt x="90" y="140"/>
                  <a:pt x="92" y="138"/>
                  <a:pt x="92" y="136"/>
                </a:cubicBezTo>
                <a:cubicBezTo>
                  <a:pt x="91" y="135"/>
                  <a:pt x="90" y="135"/>
                  <a:pt x="89" y="135"/>
                </a:cubicBezTo>
                <a:cubicBezTo>
                  <a:pt x="87" y="134"/>
                  <a:pt x="86" y="135"/>
                  <a:pt x="84" y="134"/>
                </a:cubicBezTo>
                <a:cubicBezTo>
                  <a:pt x="83" y="134"/>
                  <a:pt x="82" y="135"/>
                  <a:pt x="81" y="134"/>
                </a:cubicBezTo>
                <a:cubicBezTo>
                  <a:pt x="81" y="134"/>
                  <a:pt x="81" y="134"/>
                  <a:pt x="81" y="133"/>
                </a:cubicBezTo>
                <a:cubicBezTo>
                  <a:pt x="81" y="132"/>
                  <a:pt x="81" y="130"/>
                  <a:pt x="81" y="129"/>
                </a:cubicBezTo>
                <a:cubicBezTo>
                  <a:pt x="81" y="128"/>
                  <a:pt x="79" y="128"/>
                  <a:pt x="79" y="127"/>
                </a:cubicBezTo>
                <a:cubicBezTo>
                  <a:pt x="78" y="126"/>
                  <a:pt x="79" y="125"/>
                  <a:pt x="79" y="124"/>
                </a:cubicBezTo>
                <a:cubicBezTo>
                  <a:pt x="79" y="122"/>
                  <a:pt x="80" y="121"/>
                  <a:pt x="80" y="119"/>
                </a:cubicBezTo>
                <a:cubicBezTo>
                  <a:pt x="81" y="117"/>
                  <a:pt x="81" y="116"/>
                  <a:pt x="81" y="114"/>
                </a:cubicBezTo>
                <a:cubicBezTo>
                  <a:pt x="80" y="113"/>
                  <a:pt x="80" y="112"/>
                  <a:pt x="79" y="111"/>
                </a:cubicBezTo>
                <a:cubicBezTo>
                  <a:pt x="79" y="110"/>
                  <a:pt x="77" y="110"/>
                  <a:pt x="76" y="110"/>
                </a:cubicBezTo>
                <a:cubicBezTo>
                  <a:pt x="76" y="109"/>
                  <a:pt x="77" y="108"/>
                  <a:pt x="77" y="107"/>
                </a:cubicBezTo>
                <a:cubicBezTo>
                  <a:pt x="78" y="107"/>
                  <a:pt x="77" y="106"/>
                  <a:pt x="77" y="106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4" y="106"/>
                  <a:pt x="71" y="106"/>
                  <a:pt x="68" y="106"/>
                </a:cubicBezTo>
                <a:cubicBezTo>
                  <a:pt x="68" y="106"/>
                  <a:pt x="68" y="106"/>
                  <a:pt x="68" y="105"/>
                </a:cubicBezTo>
                <a:cubicBezTo>
                  <a:pt x="67" y="104"/>
                  <a:pt x="66" y="102"/>
                  <a:pt x="66" y="101"/>
                </a:cubicBezTo>
                <a:cubicBezTo>
                  <a:pt x="66" y="100"/>
                  <a:pt x="67" y="100"/>
                  <a:pt x="67" y="100"/>
                </a:cubicBezTo>
                <a:cubicBezTo>
                  <a:pt x="68" y="99"/>
                  <a:pt x="68" y="98"/>
                  <a:pt x="67" y="98"/>
                </a:cubicBezTo>
                <a:cubicBezTo>
                  <a:pt x="67" y="97"/>
                  <a:pt x="67" y="96"/>
                  <a:pt x="66" y="96"/>
                </a:cubicBezTo>
                <a:cubicBezTo>
                  <a:pt x="66" y="95"/>
                  <a:pt x="67" y="93"/>
                  <a:pt x="66" y="93"/>
                </a:cubicBezTo>
                <a:cubicBezTo>
                  <a:pt x="66" y="92"/>
                  <a:pt x="64" y="92"/>
                  <a:pt x="63" y="92"/>
                </a:cubicBezTo>
                <a:cubicBezTo>
                  <a:pt x="62" y="92"/>
                  <a:pt x="61" y="92"/>
                  <a:pt x="59" y="92"/>
                </a:cubicBezTo>
                <a:cubicBezTo>
                  <a:pt x="58" y="91"/>
                  <a:pt x="58" y="90"/>
                  <a:pt x="57" y="90"/>
                </a:cubicBezTo>
                <a:cubicBezTo>
                  <a:pt x="57" y="90"/>
                  <a:pt x="56" y="90"/>
                  <a:pt x="56" y="90"/>
                </a:cubicBezTo>
                <a:cubicBezTo>
                  <a:pt x="55" y="89"/>
                  <a:pt x="55" y="88"/>
                  <a:pt x="54" y="88"/>
                </a:cubicBezTo>
                <a:cubicBezTo>
                  <a:pt x="53" y="87"/>
                  <a:pt x="52" y="88"/>
                  <a:pt x="51" y="88"/>
                </a:cubicBezTo>
                <a:cubicBezTo>
                  <a:pt x="50" y="87"/>
                  <a:pt x="48" y="88"/>
                  <a:pt x="47" y="87"/>
                </a:cubicBezTo>
                <a:cubicBezTo>
                  <a:pt x="46" y="86"/>
                  <a:pt x="44" y="84"/>
                  <a:pt x="43" y="83"/>
                </a:cubicBezTo>
                <a:cubicBezTo>
                  <a:pt x="43" y="82"/>
                  <a:pt x="43" y="81"/>
                  <a:pt x="42" y="81"/>
                </a:cubicBezTo>
                <a:cubicBezTo>
                  <a:pt x="42" y="80"/>
                  <a:pt x="42" y="78"/>
                  <a:pt x="41" y="77"/>
                </a:cubicBezTo>
                <a:cubicBezTo>
                  <a:pt x="41" y="76"/>
                  <a:pt x="43" y="74"/>
                  <a:pt x="42" y="73"/>
                </a:cubicBezTo>
                <a:cubicBezTo>
                  <a:pt x="40" y="74"/>
                  <a:pt x="38" y="73"/>
                  <a:pt x="36" y="74"/>
                </a:cubicBezTo>
                <a:cubicBezTo>
                  <a:pt x="35" y="74"/>
                  <a:pt x="35" y="75"/>
                  <a:pt x="34" y="76"/>
                </a:cubicBezTo>
                <a:cubicBezTo>
                  <a:pt x="33" y="76"/>
                  <a:pt x="32" y="76"/>
                  <a:pt x="31" y="76"/>
                </a:cubicBezTo>
                <a:cubicBezTo>
                  <a:pt x="30" y="77"/>
                  <a:pt x="30" y="78"/>
                  <a:pt x="29" y="78"/>
                </a:cubicBezTo>
                <a:cubicBezTo>
                  <a:pt x="28" y="79"/>
                  <a:pt x="27" y="79"/>
                  <a:pt x="26" y="79"/>
                </a:cubicBezTo>
                <a:cubicBezTo>
                  <a:pt x="25" y="80"/>
                  <a:pt x="24" y="79"/>
                  <a:pt x="24" y="79"/>
                </a:cubicBezTo>
                <a:cubicBezTo>
                  <a:pt x="23" y="79"/>
                  <a:pt x="23" y="79"/>
                  <a:pt x="22" y="79"/>
                </a:cubicBezTo>
                <a:cubicBezTo>
                  <a:pt x="22" y="79"/>
                  <a:pt x="21" y="79"/>
                  <a:pt x="21" y="79"/>
                </a:cubicBezTo>
                <a:cubicBezTo>
                  <a:pt x="20" y="79"/>
                  <a:pt x="18" y="80"/>
                  <a:pt x="18" y="79"/>
                </a:cubicBezTo>
                <a:cubicBezTo>
                  <a:pt x="16" y="77"/>
                  <a:pt x="17" y="74"/>
                  <a:pt x="17" y="72"/>
                </a:cubicBezTo>
                <a:cubicBezTo>
                  <a:pt x="17" y="72"/>
                  <a:pt x="16" y="72"/>
                  <a:pt x="16" y="72"/>
                </a:cubicBezTo>
                <a:cubicBezTo>
                  <a:pt x="15" y="73"/>
                  <a:pt x="15" y="74"/>
                  <a:pt x="13" y="75"/>
                </a:cubicBezTo>
                <a:cubicBezTo>
                  <a:pt x="12" y="75"/>
                  <a:pt x="11" y="75"/>
                  <a:pt x="10" y="75"/>
                </a:cubicBezTo>
                <a:cubicBezTo>
                  <a:pt x="9" y="74"/>
                  <a:pt x="9" y="73"/>
                  <a:pt x="9" y="72"/>
                </a:cubicBezTo>
                <a:cubicBezTo>
                  <a:pt x="8" y="72"/>
                  <a:pt x="6" y="72"/>
                  <a:pt x="5" y="72"/>
                </a:cubicBezTo>
                <a:cubicBezTo>
                  <a:pt x="5" y="71"/>
                  <a:pt x="6" y="70"/>
                  <a:pt x="6" y="69"/>
                </a:cubicBezTo>
                <a:cubicBezTo>
                  <a:pt x="5" y="68"/>
                  <a:pt x="2" y="68"/>
                  <a:pt x="1" y="67"/>
                </a:cubicBezTo>
                <a:cubicBezTo>
                  <a:pt x="1" y="66"/>
                  <a:pt x="1" y="65"/>
                  <a:pt x="1" y="64"/>
                </a:cubicBezTo>
                <a:cubicBezTo>
                  <a:pt x="1" y="63"/>
                  <a:pt x="1" y="62"/>
                  <a:pt x="1" y="61"/>
                </a:cubicBezTo>
                <a:cubicBezTo>
                  <a:pt x="1" y="61"/>
                  <a:pt x="0" y="60"/>
                  <a:pt x="1" y="59"/>
                </a:cubicBezTo>
                <a:cubicBezTo>
                  <a:pt x="2" y="58"/>
                  <a:pt x="4" y="58"/>
                  <a:pt x="5" y="56"/>
                </a:cubicBezTo>
                <a:cubicBezTo>
                  <a:pt x="5" y="56"/>
                  <a:pt x="4" y="56"/>
                  <a:pt x="4" y="55"/>
                </a:cubicBezTo>
                <a:cubicBezTo>
                  <a:pt x="4" y="54"/>
                  <a:pt x="5" y="54"/>
                  <a:pt x="6" y="53"/>
                </a:cubicBezTo>
                <a:cubicBezTo>
                  <a:pt x="6" y="52"/>
                  <a:pt x="5" y="51"/>
                  <a:pt x="6" y="50"/>
                </a:cubicBezTo>
                <a:cubicBezTo>
                  <a:pt x="7" y="49"/>
                  <a:pt x="8" y="48"/>
                  <a:pt x="9" y="48"/>
                </a:cubicBezTo>
                <a:cubicBezTo>
                  <a:pt x="10" y="48"/>
                  <a:pt x="11" y="48"/>
                  <a:pt x="11" y="48"/>
                </a:cubicBezTo>
                <a:cubicBezTo>
                  <a:pt x="13" y="48"/>
                  <a:pt x="14" y="47"/>
                  <a:pt x="15" y="47"/>
                </a:cubicBezTo>
                <a:cubicBezTo>
                  <a:pt x="16" y="47"/>
                  <a:pt x="17" y="46"/>
                  <a:pt x="18" y="46"/>
                </a:cubicBezTo>
                <a:cubicBezTo>
                  <a:pt x="18" y="46"/>
                  <a:pt x="19" y="46"/>
                  <a:pt x="20" y="46"/>
                </a:cubicBezTo>
                <a:cubicBezTo>
                  <a:pt x="20" y="42"/>
                  <a:pt x="21" y="37"/>
                  <a:pt x="22" y="32"/>
                </a:cubicBezTo>
                <a:cubicBezTo>
                  <a:pt x="22" y="31"/>
                  <a:pt x="22" y="31"/>
                  <a:pt x="23" y="30"/>
                </a:cubicBezTo>
                <a:cubicBezTo>
                  <a:pt x="22" y="29"/>
                  <a:pt x="21" y="29"/>
                  <a:pt x="21" y="28"/>
                </a:cubicBezTo>
                <a:cubicBezTo>
                  <a:pt x="20" y="28"/>
                  <a:pt x="19" y="28"/>
                  <a:pt x="19" y="27"/>
                </a:cubicBezTo>
                <a:cubicBezTo>
                  <a:pt x="19" y="26"/>
                  <a:pt x="19" y="24"/>
                  <a:pt x="19" y="22"/>
                </a:cubicBezTo>
                <a:cubicBezTo>
                  <a:pt x="19" y="22"/>
                  <a:pt x="20" y="22"/>
                  <a:pt x="20" y="22"/>
                </a:cubicBezTo>
                <a:cubicBezTo>
                  <a:pt x="21" y="22"/>
                  <a:pt x="22" y="22"/>
                  <a:pt x="23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19"/>
                  <a:pt x="21" y="20"/>
                  <a:pt x="21" y="20"/>
                </a:cubicBezTo>
                <a:cubicBezTo>
                  <a:pt x="20" y="18"/>
                  <a:pt x="20" y="18"/>
                  <a:pt x="20" y="17"/>
                </a:cubicBezTo>
                <a:cubicBezTo>
                  <a:pt x="23" y="17"/>
                  <a:pt x="25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9" y="16"/>
                </a:cubicBezTo>
                <a:cubicBezTo>
                  <a:pt x="29" y="16"/>
                  <a:pt x="29" y="15"/>
                  <a:pt x="30" y="15"/>
                </a:cubicBezTo>
                <a:cubicBezTo>
                  <a:pt x="31" y="14"/>
                  <a:pt x="31" y="15"/>
                  <a:pt x="31" y="16"/>
                </a:cubicBezTo>
                <a:cubicBezTo>
                  <a:pt x="32" y="17"/>
                  <a:pt x="32" y="18"/>
                  <a:pt x="33" y="20"/>
                </a:cubicBezTo>
                <a:cubicBezTo>
                  <a:pt x="33" y="20"/>
                  <a:pt x="33" y="19"/>
                  <a:pt x="34" y="19"/>
                </a:cubicBezTo>
                <a:cubicBezTo>
                  <a:pt x="35" y="20"/>
                  <a:pt x="35" y="21"/>
                  <a:pt x="37" y="22"/>
                </a:cubicBezTo>
                <a:cubicBezTo>
                  <a:pt x="37" y="22"/>
                  <a:pt x="38" y="22"/>
                  <a:pt x="40" y="22"/>
                </a:cubicBezTo>
                <a:cubicBezTo>
                  <a:pt x="41" y="21"/>
                  <a:pt x="42" y="20"/>
                  <a:pt x="43" y="19"/>
                </a:cubicBezTo>
                <a:cubicBezTo>
                  <a:pt x="43" y="19"/>
                  <a:pt x="44" y="19"/>
                  <a:pt x="44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7"/>
                  <a:pt x="46" y="16"/>
                  <a:pt x="46" y="16"/>
                </a:cubicBezTo>
                <a:cubicBezTo>
                  <a:pt x="47" y="15"/>
                  <a:pt x="48" y="16"/>
                  <a:pt x="49" y="15"/>
                </a:cubicBezTo>
                <a:cubicBezTo>
                  <a:pt x="49" y="15"/>
                  <a:pt x="48" y="15"/>
                  <a:pt x="49" y="15"/>
                </a:cubicBezTo>
                <a:cubicBezTo>
                  <a:pt x="49" y="14"/>
                  <a:pt x="50" y="14"/>
                  <a:pt x="51" y="14"/>
                </a:cubicBezTo>
                <a:cubicBezTo>
                  <a:pt x="51" y="13"/>
                  <a:pt x="51" y="13"/>
                  <a:pt x="51" y="13"/>
                </a:cubicBezTo>
                <a:cubicBezTo>
                  <a:pt x="49" y="13"/>
                  <a:pt x="48" y="13"/>
                  <a:pt x="47" y="13"/>
                </a:cubicBezTo>
                <a:cubicBezTo>
                  <a:pt x="47" y="13"/>
                  <a:pt x="46" y="13"/>
                  <a:pt x="46" y="12"/>
                </a:cubicBezTo>
                <a:cubicBezTo>
                  <a:pt x="46" y="12"/>
                  <a:pt x="46" y="11"/>
                  <a:pt x="46" y="11"/>
                </a:cubicBezTo>
                <a:cubicBezTo>
                  <a:pt x="46" y="11"/>
                  <a:pt x="46" y="11"/>
                  <a:pt x="46" y="10"/>
                </a:cubicBezTo>
                <a:cubicBezTo>
                  <a:pt x="46" y="10"/>
                  <a:pt x="47" y="9"/>
                  <a:pt x="47" y="9"/>
                </a:cubicBezTo>
                <a:cubicBezTo>
                  <a:pt x="47" y="8"/>
                  <a:pt x="47" y="7"/>
                  <a:pt x="47" y="7"/>
                </a:cubicBezTo>
                <a:cubicBezTo>
                  <a:pt x="46" y="6"/>
                  <a:pt x="45" y="6"/>
                  <a:pt x="45" y="6"/>
                </a:cubicBezTo>
                <a:cubicBezTo>
                  <a:pt x="45" y="5"/>
                  <a:pt x="46" y="5"/>
                  <a:pt x="46" y="5"/>
                </a:cubicBezTo>
                <a:cubicBezTo>
                  <a:pt x="48" y="5"/>
                  <a:pt x="48" y="6"/>
                  <a:pt x="49" y="6"/>
                </a:cubicBezTo>
                <a:cubicBezTo>
                  <a:pt x="50" y="7"/>
                  <a:pt x="51" y="6"/>
                  <a:pt x="51" y="6"/>
                </a:cubicBezTo>
                <a:cubicBezTo>
                  <a:pt x="52" y="7"/>
                  <a:pt x="53" y="7"/>
                  <a:pt x="54" y="7"/>
                </a:cubicBezTo>
                <a:cubicBezTo>
                  <a:pt x="54" y="7"/>
                  <a:pt x="54" y="6"/>
                  <a:pt x="54" y="6"/>
                </a:cubicBezTo>
                <a:cubicBezTo>
                  <a:pt x="56" y="5"/>
                  <a:pt x="58" y="6"/>
                  <a:pt x="59" y="5"/>
                </a:cubicBezTo>
                <a:cubicBezTo>
                  <a:pt x="60" y="5"/>
                  <a:pt x="60" y="4"/>
                  <a:pt x="61" y="4"/>
                </a:cubicBezTo>
                <a:cubicBezTo>
                  <a:pt x="62" y="4"/>
                  <a:pt x="62" y="4"/>
                  <a:pt x="63" y="4"/>
                </a:cubicBezTo>
                <a:cubicBezTo>
                  <a:pt x="63" y="3"/>
                  <a:pt x="64" y="3"/>
                  <a:pt x="64" y="2"/>
                </a:cubicBezTo>
                <a:cubicBezTo>
                  <a:pt x="64" y="1"/>
                  <a:pt x="64" y="0"/>
                  <a:pt x="64" y="0"/>
                </a:cubicBezTo>
                <a:cubicBezTo>
                  <a:pt x="65" y="0"/>
                  <a:pt x="65" y="0"/>
                  <a:pt x="66" y="0"/>
                </a:cubicBezTo>
                <a:cubicBezTo>
                  <a:pt x="67" y="0"/>
                  <a:pt x="67" y="1"/>
                  <a:pt x="67" y="1"/>
                </a:cubicBezTo>
                <a:cubicBezTo>
                  <a:pt x="67" y="2"/>
                  <a:pt x="66" y="2"/>
                  <a:pt x="66" y="2"/>
                </a:cubicBezTo>
                <a:cubicBezTo>
                  <a:pt x="66" y="3"/>
                  <a:pt x="66" y="3"/>
                  <a:pt x="66" y="3"/>
                </a:cubicBezTo>
                <a:cubicBezTo>
                  <a:pt x="67" y="4"/>
                  <a:pt x="68" y="3"/>
                  <a:pt x="68" y="3"/>
                </a:cubicBezTo>
                <a:cubicBezTo>
                  <a:pt x="69" y="4"/>
                  <a:pt x="68" y="5"/>
                  <a:pt x="68" y="5"/>
                </a:cubicBezTo>
                <a:cubicBezTo>
                  <a:pt x="69" y="6"/>
                  <a:pt x="70" y="5"/>
                  <a:pt x="70" y="6"/>
                </a:cubicBezTo>
                <a:cubicBezTo>
                  <a:pt x="69" y="7"/>
                  <a:pt x="67" y="7"/>
                  <a:pt x="67" y="8"/>
                </a:cubicBezTo>
                <a:cubicBezTo>
                  <a:pt x="67" y="9"/>
                  <a:pt x="67" y="11"/>
                  <a:pt x="67" y="12"/>
                </a:cubicBezTo>
                <a:cubicBezTo>
                  <a:pt x="67" y="13"/>
                  <a:pt x="68" y="13"/>
                  <a:pt x="68" y="13"/>
                </a:cubicBezTo>
                <a:cubicBezTo>
                  <a:pt x="68" y="14"/>
                  <a:pt x="68" y="15"/>
                  <a:pt x="68" y="15"/>
                </a:cubicBezTo>
                <a:cubicBezTo>
                  <a:pt x="68" y="16"/>
                  <a:pt x="68" y="16"/>
                  <a:pt x="69" y="16"/>
                </a:cubicBezTo>
                <a:cubicBezTo>
                  <a:pt x="69" y="17"/>
                  <a:pt x="70" y="17"/>
                  <a:pt x="71" y="17"/>
                </a:cubicBezTo>
                <a:cubicBezTo>
                  <a:pt x="71" y="17"/>
                  <a:pt x="71" y="18"/>
                  <a:pt x="71" y="18"/>
                </a:cubicBezTo>
                <a:cubicBezTo>
                  <a:pt x="71" y="19"/>
                  <a:pt x="72" y="20"/>
                  <a:pt x="73" y="20"/>
                </a:cubicBezTo>
                <a:cubicBezTo>
                  <a:pt x="73" y="20"/>
                  <a:pt x="74" y="20"/>
                  <a:pt x="74" y="20"/>
                </a:cubicBezTo>
                <a:cubicBezTo>
                  <a:pt x="75" y="20"/>
                  <a:pt x="74" y="19"/>
                  <a:pt x="74" y="18"/>
                </a:cubicBezTo>
                <a:cubicBezTo>
                  <a:pt x="74" y="18"/>
                  <a:pt x="75" y="17"/>
                  <a:pt x="76" y="17"/>
                </a:cubicBezTo>
                <a:cubicBezTo>
                  <a:pt x="76" y="17"/>
                  <a:pt x="76" y="18"/>
                  <a:pt x="77" y="18"/>
                </a:cubicBezTo>
                <a:cubicBezTo>
                  <a:pt x="77" y="17"/>
                  <a:pt x="77" y="16"/>
                  <a:pt x="78" y="16"/>
                </a:cubicBezTo>
                <a:cubicBezTo>
                  <a:pt x="78" y="16"/>
                  <a:pt x="78" y="16"/>
                  <a:pt x="79" y="16"/>
                </a:cubicBezTo>
                <a:cubicBezTo>
                  <a:pt x="79" y="16"/>
                  <a:pt x="79" y="15"/>
                  <a:pt x="80" y="15"/>
                </a:cubicBezTo>
                <a:cubicBezTo>
                  <a:pt x="81" y="15"/>
                  <a:pt x="81" y="16"/>
                  <a:pt x="81" y="16"/>
                </a:cubicBezTo>
                <a:cubicBezTo>
                  <a:pt x="82" y="16"/>
                  <a:pt x="83" y="16"/>
                  <a:pt x="84" y="16"/>
                </a:cubicBezTo>
                <a:cubicBezTo>
                  <a:pt x="84" y="16"/>
                  <a:pt x="85" y="16"/>
                  <a:pt x="86" y="16"/>
                </a:cubicBezTo>
                <a:cubicBezTo>
                  <a:pt x="86" y="16"/>
                  <a:pt x="87" y="15"/>
                  <a:pt x="87" y="15"/>
                </a:cubicBezTo>
                <a:cubicBezTo>
                  <a:pt x="87" y="14"/>
                  <a:pt x="86" y="15"/>
                  <a:pt x="86" y="14"/>
                </a:cubicBezTo>
                <a:cubicBezTo>
                  <a:pt x="86" y="13"/>
                  <a:pt x="86" y="13"/>
                  <a:pt x="87" y="12"/>
                </a:cubicBezTo>
                <a:cubicBezTo>
                  <a:pt x="88" y="12"/>
                  <a:pt x="88" y="13"/>
                  <a:pt x="89" y="13"/>
                </a:cubicBezTo>
                <a:cubicBezTo>
                  <a:pt x="89" y="13"/>
                  <a:pt x="90" y="13"/>
                  <a:pt x="90" y="13"/>
                </a:cubicBezTo>
                <a:cubicBezTo>
                  <a:pt x="91" y="13"/>
                  <a:pt x="91" y="12"/>
                  <a:pt x="91" y="12"/>
                </a:cubicBezTo>
                <a:cubicBezTo>
                  <a:pt x="92" y="12"/>
                  <a:pt x="92" y="13"/>
                  <a:pt x="92" y="13"/>
                </a:cubicBezTo>
                <a:cubicBezTo>
                  <a:pt x="93" y="14"/>
                  <a:pt x="93" y="14"/>
                  <a:pt x="94" y="15"/>
                </a:cubicBezTo>
                <a:cubicBezTo>
                  <a:pt x="95" y="15"/>
                  <a:pt x="95" y="15"/>
                  <a:pt x="96" y="15"/>
                </a:cubicBezTo>
                <a:cubicBezTo>
                  <a:pt x="96" y="15"/>
                  <a:pt x="97" y="14"/>
                  <a:pt x="97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4"/>
                  <a:pt x="99" y="15"/>
                  <a:pt x="99" y="15"/>
                </a:cubicBezTo>
                <a:cubicBezTo>
                  <a:pt x="100" y="15"/>
                  <a:pt x="101" y="15"/>
                  <a:pt x="101" y="15"/>
                </a:cubicBezTo>
                <a:cubicBezTo>
                  <a:pt x="102" y="14"/>
                  <a:pt x="103" y="13"/>
                  <a:pt x="103" y="13"/>
                </a:cubicBezTo>
                <a:cubicBezTo>
                  <a:pt x="103" y="12"/>
                  <a:pt x="103" y="11"/>
                  <a:pt x="103" y="9"/>
                </a:cubicBezTo>
                <a:cubicBezTo>
                  <a:pt x="104" y="9"/>
                  <a:pt x="105" y="8"/>
                  <a:pt x="105" y="7"/>
                </a:cubicBezTo>
                <a:cubicBezTo>
                  <a:pt x="106" y="6"/>
                  <a:pt x="107" y="6"/>
                  <a:pt x="10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9" y="5"/>
                  <a:pt x="109" y="5"/>
                  <a:pt x="109" y="6"/>
                </a:cubicBezTo>
                <a:cubicBezTo>
                  <a:pt x="110" y="7"/>
                  <a:pt x="109" y="8"/>
                  <a:pt x="109" y="9"/>
                </a:cubicBezTo>
                <a:cubicBezTo>
                  <a:pt x="110" y="9"/>
                  <a:pt x="110" y="10"/>
                  <a:pt x="111" y="10"/>
                </a:cubicBezTo>
                <a:cubicBezTo>
                  <a:pt x="111" y="12"/>
                  <a:pt x="112" y="13"/>
                  <a:pt x="112" y="15"/>
                </a:cubicBezTo>
                <a:cubicBezTo>
                  <a:pt x="112" y="15"/>
                  <a:pt x="112" y="16"/>
                  <a:pt x="112" y="17"/>
                </a:cubicBezTo>
                <a:cubicBezTo>
                  <a:pt x="113" y="17"/>
                  <a:pt x="114" y="16"/>
                  <a:pt x="114" y="17"/>
                </a:cubicBezTo>
                <a:cubicBezTo>
                  <a:pt x="115" y="17"/>
                  <a:pt x="113" y="17"/>
                  <a:pt x="113" y="18"/>
                </a:cubicBezTo>
                <a:cubicBezTo>
                  <a:pt x="114" y="18"/>
                  <a:pt x="115" y="18"/>
                  <a:pt x="115" y="18"/>
                </a:cubicBezTo>
                <a:cubicBezTo>
                  <a:pt x="115" y="19"/>
                  <a:pt x="114" y="18"/>
                  <a:pt x="114" y="18"/>
                </a:cubicBezTo>
                <a:cubicBezTo>
                  <a:pt x="114" y="19"/>
                  <a:pt x="115" y="19"/>
                  <a:pt x="115" y="20"/>
                </a:cubicBezTo>
                <a:cubicBezTo>
                  <a:pt x="115" y="20"/>
                  <a:pt x="114" y="21"/>
                  <a:pt x="114" y="21"/>
                </a:cubicBezTo>
                <a:cubicBezTo>
                  <a:pt x="113" y="22"/>
                  <a:pt x="112" y="23"/>
                  <a:pt x="112" y="23"/>
                </a:cubicBezTo>
                <a:cubicBezTo>
                  <a:pt x="111" y="24"/>
                  <a:pt x="111" y="24"/>
                  <a:pt x="110" y="25"/>
                </a:cubicBezTo>
                <a:cubicBezTo>
                  <a:pt x="109" y="25"/>
                  <a:pt x="109" y="26"/>
                  <a:pt x="108" y="27"/>
                </a:cubicBezTo>
                <a:cubicBezTo>
                  <a:pt x="108" y="28"/>
                  <a:pt x="108" y="29"/>
                  <a:pt x="107" y="30"/>
                </a:cubicBezTo>
                <a:cubicBezTo>
                  <a:pt x="106" y="31"/>
                  <a:pt x="106" y="31"/>
                  <a:pt x="105" y="32"/>
                </a:cubicBezTo>
                <a:cubicBezTo>
                  <a:pt x="103" y="32"/>
                  <a:pt x="102" y="33"/>
                  <a:pt x="100" y="33"/>
                </a:cubicBezTo>
                <a:cubicBezTo>
                  <a:pt x="100" y="33"/>
                  <a:pt x="99" y="34"/>
                  <a:pt x="98" y="34"/>
                </a:cubicBezTo>
                <a:cubicBezTo>
                  <a:pt x="99" y="34"/>
                  <a:pt x="100" y="34"/>
                  <a:pt x="101" y="34"/>
                </a:cubicBezTo>
                <a:cubicBezTo>
                  <a:pt x="102" y="34"/>
                  <a:pt x="103" y="33"/>
                  <a:pt x="104" y="33"/>
                </a:cubicBezTo>
                <a:cubicBezTo>
                  <a:pt x="104" y="33"/>
                  <a:pt x="105" y="33"/>
                  <a:pt x="105" y="33"/>
                </a:cubicBezTo>
                <a:cubicBezTo>
                  <a:pt x="105" y="34"/>
                  <a:pt x="104" y="35"/>
                  <a:pt x="104" y="36"/>
                </a:cubicBezTo>
                <a:cubicBezTo>
                  <a:pt x="104" y="37"/>
                  <a:pt x="105" y="37"/>
                  <a:pt x="106" y="38"/>
                </a:cubicBezTo>
                <a:cubicBezTo>
                  <a:pt x="106" y="38"/>
                  <a:pt x="105" y="37"/>
                  <a:pt x="105" y="36"/>
                </a:cubicBezTo>
                <a:cubicBezTo>
                  <a:pt x="105" y="35"/>
                  <a:pt x="105" y="34"/>
                  <a:pt x="105" y="33"/>
                </a:cubicBezTo>
                <a:cubicBezTo>
                  <a:pt x="106" y="33"/>
                  <a:pt x="107" y="33"/>
                  <a:pt x="107" y="33"/>
                </a:cubicBezTo>
                <a:cubicBezTo>
                  <a:pt x="108" y="32"/>
                  <a:pt x="109" y="31"/>
                  <a:pt x="109" y="31"/>
                </a:cubicBezTo>
                <a:cubicBezTo>
                  <a:pt x="110" y="30"/>
                  <a:pt x="110" y="29"/>
                  <a:pt x="111" y="28"/>
                </a:cubicBezTo>
                <a:cubicBezTo>
                  <a:pt x="111" y="28"/>
                  <a:pt x="112" y="29"/>
                  <a:pt x="112" y="28"/>
                </a:cubicBezTo>
                <a:cubicBezTo>
                  <a:pt x="112" y="28"/>
                  <a:pt x="112" y="28"/>
                  <a:pt x="112" y="27"/>
                </a:cubicBezTo>
                <a:cubicBezTo>
                  <a:pt x="112" y="27"/>
                  <a:pt x="112" y="26"/>
                  <a:pt x="113" y="26"/>
                </a:cubicBezTo>
                <a:cubicBezTo>
                  <a:pt x="114" y="26"/>
                  <a:pt x="114" y="26"/>
                  <a:pt x="115" y="26"/>
                </a:cubicBezTo>
                <a:cubicBezTo>
                  <a:pt x="116" y="26"/>
                  <a:pt x="116" y="27"/>
                  <a:pt x="116" y="27"/>
                </a:cubicBezTo>
                <a:cubicBezTo>
                  <a:pt x="118" y="27"/>
                  <a:pt x="119" y="26"/>
                  <a:pt x="121" y="26"/>
                </a:cubicBezTo>
                <a:cubicBezTo>
                  <a:pt x="121" y="26"/>
                  <a:pt x="122" y="26"/>
                  <a:pt x="122" y="26"/>
                </a:cubicBezTo>
                <a:cubicBezTo>
                  <a:pt x="122" y="28"/>
                  <a:pt x="122" y="29"/>
                  <a:pt x="121" y="30"/>
                </a:cubicBezTo>
                <a:cubicBezTo>
                  <a:pt x="121" y="31"/>
                  <a:pt x="121" y="32"/>
                  <a:pt x="120" y="32"/>
                </a:cubicBezTo>
                <a:cubicBezTo>
                  <a:pt x="120" y="33"/>
                  <a:pt x="119" y="33"/>
                  <a:pt x="119" y="33"/>
                </a:cubicBezTo>
                <a:cubicBezTo>
                  <a:pt x="117" y="34"/>
                  <a:pt x="114" y="33"/>
                  <a:pt x="112" y="33"/>
                </a:cubicBezTo>
                <a:cubicBezTo>
                  <a:pt x="112" y="34"/>
                  <a:pt x="111" y="34"/>
                  <a:pt x="111" y="35"/>
                </a:cubicBezTo>
                <a:cubicBezTo>
                  <a:pt x="112" y="35"/>
                  <a:pt x="113" y="34"/>
                  <a:pt x="115" y="34"/>
                </a:cubicBezTo>
                <a:cubicBezTo>
                  <a:pt x="116" y="34"/>
                  <a:pt x="117" y="34"/>
                  <a:pt x="118" y="34"/>
                </a:cubicBezTo>
                <a:cubicBezTo>
                  <a:pt x="118" y="35"/>
                  <a:pt x="117" y="36"/>
                  <a:pt x="117" y="37"/>
                </a:cubicBezTo>
                <a:cubicBezTo>
                  <a:pt x="117" y="38"/>
                  <a:pt x="116" y="38"/>
                  <a:pt x="116" y="39"/>
                </a:cubicBezTo>
                <a:cubicBezTo>
                  <a:pt x="116" y="40"/>
                  <a:pt x="116" y="41"/>
                  <a:pt x="117" y="42"/>
                </a:cubicBezTo>
                <a:cubicBezTo>
                  <a:pt x="117" y="41"/>
                  <a:pt x="117" y="41"/>
                  <a:pt x="117" y="40"/>
                </a:cubicBezTo>
                <a:cubicBezTo>
                  <a:pt x="117" y="39"/>
                  <a:pt x="117" y="38"/>
                  <a:pt x="117" y="38"/>
                </a:cubicBezTo>
                <a:cubicBezTo>
                  <a:pt x="118" y="37"/>
                  <a:pt x="119" y="35"/>
                  <a:pt x="119" y="34"/>
                </a:cubicBezTo>
                <a:cubicBezTo>
                  <a:pt x="120" y="33"/>
                  <a:pt x="121" y="33"/>
                  <a:pt x="122" y="33"/>
                </a:cubicBezTo>
                <a:cubicBezTo>
                  <a:pt x="122" y="32"/>
                  <a:pt x="123" y="32"/>
                  <a:pt x="123" y="31"/>
                </a:cubicBezTo>
                <a:cubicBezTo>
                  <a:pt x="123" y="30"/>
                  <a:pt x="123" y="29"/>
                  <a:pt x="124" y="28"/>
                </a:cubicBezTo>
                <a:cubicBezTo>
                  <a:pt x="125" y="28"/>
                  <a:pt x="125" y="28"/>
                  <a:pt x="126" y="28"/>
                </a:cubicBezTo>
                <a:cubicBezTo>
                  <a:pt x="127" y="28"/>
                  <a:pt x="128" y="28"/>
                  <a:pt x="129" y="28"/>
                </a:cubicBezTo>
                <a:cubicBezTo>
                  <a:pt x="130" y="29"/>
                  <a:pt x="131" y="30"/>
                  <a:pt x="132" y="30"/>
                </a:cubicBezTo>
                <a:cubicBezTo>
                  <a:pt x="134" y="31"/>
                  <a:pt x="136" y="31"/>
                  <a:pt x="137" y="31"/>
                </a:cubicBezTo>
                <a:cubicBezTo>
                  <a:pt x="138" y="31"/>
                  <a:pt x="137" y="32"/>
                  <a:pt x="137" y="32"/>
                </a:cubicBezTo>
                <a:cubicBezTo>
                  <a:pt x="138" y="33"/>
                  <a:pt x="138" y="32"/>
                  <a:pt x="138" y="32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40" y="33"/>
                  <a:pt x="141" y="33"/>
                  <a:pt x="141" y="33"/>
                </a:cubicBezTo>
                <a:cubicBezTo>
                  <a:pt x="141" y="34"/>
                  <a:pt x="142" y="35"/>
                  <a:pt x="142" y="36"/>
                </a:cubicBezTo>
                <a:cubicBezTo>
                  <a:pt x="142" y="36"/>
                  <a:pt x="141" y="37"/>
                  <a:pt x="141" y="38"/>
                </a:cubicBezTo>
                <a:cubicBezTo>
                  <a:pt x="141" y="38"/>
                  <a:pt x="142" y="39"/>
                  <a:pt x="143" y="38"/>
                </a:cubicBezTo>
                <a:cubicBezTo>
                  <a:pt x="144" y="38"/>
                  <a:pt x="145" y="37"/>
                  <a:pt x="146" y="37"/>
                </a:cubicBezTo>
                <a:cubicBezTo>
                  <a:pt x="147" y="36"/>
                  <a:pt x="148" y="37"/>
                  <a:pt x="149" y="37"/>
                </a:cubicBezTo>
                <a:cubicBezTo>
                  <a:pt x="149" y="37"/>
                  <a:pt x="150" y="37"/>
                  <a:pt x="150" y="37"/>
                </a:cubicBezTo>
                <a:cubicBezTo>
                  <a:pt x="152" y="37"/>
                  <a:pt x="154" y="38"/>
                  <a:pt x="156" y="38"/>
                </a:cubicBezTo>
                <a:cubicBezTo>
                  <a:pt x="157" y="38"/>
                  <a:pt x="159" y="38"/>
                  <a:pt x="161" y="38"/>
                </a:cubicBezTo>
                <a:cubicBezTo>
                  <a:pt x="162" y="38"/>
                  <a:pt x="164" y="38"/>
                  <a:pt x="165" y="39"/>
                </a:cubicBezTo>
                <a:cubicBezTo>
                  <a:pt x="167" y="40"/>
                  <a:pt x="169" y="42"/>
                  <a:pt x="170" y="43"/>
                </a:cubicBezTo>
                <a:cubicBezTo>
                  <a:pt x="171" y="44"/>
                  <a:pt x="171" y="45"/>
                  <a:pt x="172" y="46"/>
                </a:cubicBezTo>
                <a:cubicBezTo>
                  <a:pt x="173" y="46"/>
                  <a:pt x="174" y="46"/>
                  <a:pt x="174" y="46"/>
                </a:cubicBezTo>
                <a:cubicBezTo>
                  <a:pt x="175" y="47"/>
                  <a:pt x="175" y="47"/>
                  <a:pt x="175" y="48"/>
                </a:cubicBezTo>
                <a:cubicBezTo>
                  <a:pt x="176" y="48"/>
                  <a:pt x="177" y="48"/>
                  <a:pt x="177" y="49"/>
                </a:cubicBezTo>
                <a:cubicBezTo>
                  <a:pt x="178" y="49"/>
                  <a:pt x="178" y="50"/>
                  <a:pt x="179" y="50"/>
                </a:cubicBezTo>
                <a:cubicBezTo>
                  <a:pt x="181" y="50"/>
                  <a:pt x="183" y="49"/>
                  <a:pt x="184" y="49"/>
                </a:cubicBezTo>
                <a:cubicBezTo>
                  <a:pt x="185" y="50"/>
                  <a:pt x="186" y="51"/>
                  <a:pt x="186" y="52"/>
                </a:cubicBezTo>
                <a:cubicBezTo>
                  <a:pt x="186" y="53"/>
                  <a:pt x="186" y="54"/>
                  <a:pt x="186" y="54"/>
                </a:cubicBezTo>
                <a:cubicBezTo>
                  <a:pt x="186" y="56"/>
                  <a:pt x="188" y="58"/>
                  <a:pt x="188" y="60"/>
                </a:cubicBezTo>
                <a:cubicBezTo>
                  <a:pt x="188" y="61"/>
                  <a:pt x="188" y="62"/>
                  <a:pt x="188" y="63"/>
                </a:cubicBezTo>
                <a:cubicBezTo>
                  <a:pt x="188" y="65"/>
                  <a:pt x="188" y="66"/>
                  <a:pt x="187" y="67"/>
                </a:cubicBezTo>
                <a:cubicBezTo>
                  <a:pt x="186" y="69"/>
                  <a:pt x="184" y="70"/>
                  <a:pt x="183" y="71"/>
                </a:cubicBezTo>
                <a:cubicBezTo>
                  <a:pt x="183" y="73"/>
                  <a:pt x="183" y="74"/>
                  <a:pt x="182" y="75"/>
                </a:cubicBezTo>
                <a:cubicBezTo>
                  <a:pt x="181" y="77"/>
                  <a:pt x="178" y="77"/>
                  <a:pt x="177" y="79"/>
                </a:cubicBezTo>
                <a:cubicBezTo>
                  <a:pt x="176" y="80"/>
                  <a:pt x="176" y="82"/>
                  <a:pt x="175" y="83"/>
                </a:cubicBezTo>
                <a:cubicBezTo>
                  <a:pt x="174" y="85"/>
                  <a:pt x="174" y="86"/>
                  <a:pt x="172" y="88"/>
                </a:cubicBezTo>
                <a:cubicBezTo>
                  <a:pt x="172" y="88"/>
                  <a:pt x="171" y="87"/>
                  <a:pt x="170" y="88"/>
                </a:cubicBezTo>
                <a:cubicBezTo>
                  <a:pt x="169" y="89"/>
                  <a:pt x="170" y="90"/>
                  <a:pt x="169" y="91"/>
                </a:cubicBezTo>
                <a:cubicBezTo>
                  <a:pt x="169" y="92"/>
                  <a:pt x="168" y="93"/>
                  <a:pt x="168" y="93"/>
                </a:cubicBezTo>
                <a:cubicBezTo>
                  <a:pt x="168" y="94"/>
                  <a:pt x="169" y="94"/>
                  <a:pt x="169" y="95"/>
                </a:cubicBezTo>
                <a:cubicBezTo>
                  <a:pt x="170" y="96"/>
                  <a:pt x="169" y="97"/>
                  <a:pt x="169" y="98"/>
                </a:cubicBezTo>
                <a:cubicBezTo>
                  <a:pt x="169" y="100"/>
                  <a:pt x="170" y="101"/>
                  <a:pt x="170" y="103"/>
                </a:cubicBezTo>
                <a:cubicBezTo>
                  <a:pt x="170" y="106"/>
                  <a:pt x="168" y="108"/>
                  <a:pt x="168" y="111"/>
                </a:cubicBezTo>
                <a:cubicBezTo>
                  <a:pt x="168" y="111"/>
                  <a:pt x="169" y="112"/>
                  <a:pt x="169" y="113"/>
                </a:cubicBezTo>
                <a:cubicBezTo>
                  <a:pt x="169" y="113"/>
                  <a:pt x="167" y="114"/>
                  <a:pt x="167" y="114"/>
                </a:cubicBezTo>
                <a:cubicBezTo>
                  <a:pt x="167" y="116"/>
                  <a:pt x="167" y="118"/>
                  <a:pt x="167" y="120"/>
                </a:cubicBezTo>
                <a:cubicBezTo>
                  <a:pt x="167" y="121"/>
                  <a:pt x="166" y="122"/>
                  <a:pt x="165" y="123"/>
                </a:cubicBezTo>
                <a:cubicBezTo>
                  <a:pt x="164" y="124"/>
                  <a:pt x="164" y="125"/>
                  <a:pt x="163" y="127"/>
                </a:cubicBezTo>
                <a:cubicBezTo>
                  <a:pt x="163" y="128"/>
                  <a:pt x="162" y="129"/>
                  <a:pt x="161" y="130"/>
                </a:cubicBezTo>
                <a:cubicBezTo>
                  <a:pt x="161" y="131"/>
                  <a:pt x="160" y="131"/>
                  <a:pt x="160" y="132"/>
                </a:cubicBezTo>
                <a:cubicBezTo>
                  <a:pt x="160" y="133"/>
                  <a:pt x="161" y="134"/>
                  <a:pt x="160" y="135"/>
                </a:cubicBezTo>
                <a:cubicBezTo>
                  <a:pt x="160" y="136"/>
                  <a:pt x="158" y="136"/>
                  <a:pt x="156" y="137"/>
                </a:cubicBezTo>
                <a:cubicBezTo>
                  <a:pt x="156" y="137"/>
                  <a:pt x="156" y="139"/>
                  <a:pt x="155" y="139"/>
                </a:cubicBezTo>
                <a:cubicBezTo>
                  <a:pt x="155" y="140"/>
                  <a:pt x="153" y="140"/>
                  <a:pt x="152" y="139"/>
                </a:cubicBezTo>
                <a:cubicBezTo>
                  <a:pt x="152" y="139"/>
                  <a:pt x="152" y="138"/>
                  <a:pt x="151" y="138"/>
                </a:cubicBezTo>
                <a:cubicBezTo>
                  <a:pt x="150" y="138"/>
                  <a:pt x="151" y="139"/>
                  <a:pt x="150" y="139"/>
                </a:cubicBezTo>
                <a:cubicBezTo>
                  <a:pt x="150" y="140"/>
                  <a:pt x="149" y="140"/>
                  <a:pt x="147" y="140"/>
                </a:cubicBezTo>
                <a:cubicBezTo>
                  <a:pt x="147" y="140"/>
                  <a:pt x="146" y="139"/>
                  <a:pt x="145" y="139"/>
                </a:cubicBezTo>
                <a:cubicBezTo>
                  <a:pt x="144" y="139"/>
                  <a:pt x="144" y="140"/>
                  <a:pt x="144" y="140"/>
                </a:cubicBezTo>
                <a:cubicBezTo>
                  <a:pt x="142" y="141"/>
                  <a:pt x="142" y="142"/>
                  <a:pt x="141" y="142"/>
                </a:cubicBezTo>
                <a:cubicBezTo>
                  <a:pt x="141" y="143"/>
                  <a:pt x="140" y="143"/>
                  <a:pt x="139" y="144"/>
                </a:cubicBezTo>
                <a:cubicBezTo>
                  <a:pt x="138" y="144"/>
                  <a:pt x="137" y="144"/>
                  <a:pt x="136" y="144"/>
                </a:cubicBezTo>
                <a:cubicBezTo>
                  <a:pt x="134" y="145"/>
                  <a:pt x="132" y="147"/>
                  <a:pt x="130" y="148"/>
                </a:cubicBezTo>
                <a:cubicBezTo>
                  <a:pt x="130" y="149"/>
                  <a:pt x="129" y="150"/>
                  <a:pt x="128" y="150"/>
                </a:cubicBezTo>
                <a:cubicBezTo>
                  <a:pt x="127" y="151"/>
                  <a:pt x="126" y="152"/>
                  <a:pt x="126" y="154"/>
                </a:cubicBezTo>
                <a:cubicBezTo>
                  <a:pt x="125" y="154"/>
                  <a:pt x="126" y="155"/>
                  <a:pt x="126" y="156"/>
                </a:cubicBezTo>
                <a:cubicBezTo>
                  <a:pt x="126" y="157"/>
                  <a:pt x="125" y="157"/>
                  <a:pt x="125" y="157"/>
                </a:cubicBezTo>
                <a:cubicBezTo>
                  <a:pt x="125" y="158"/>
                  <a:pt x="127" y="160"/>
                  <a:pt x="127" y="161"/>
                </a:cubicBezTo>
                <a:cubicBezTo>
                  <a:pt x="127" y="163"/>
                  <a:pt x="127" y="165"/>
                  <a:pt x="126" y="167"/>
                </a:cubicBezTo>
                <a:cubicBezTo>
                  <a:pt x="126" y="167"/>
                  <a:pt x="125" y="167"/>
                  <a:pt x="125" y="167"/>
                </a:cubicBezTo>
                <a:cubicBezTo>
                  <a:pt x="125" y="168"/>
                  <a:pt x="126" y="168"/>
                  <a:pt x="126" y="169"/>
                </a:cubicBezTo>
                <a:cubicBezTo>
                  <a:pt x="125" y="170"/>
                  <a:pt x="123" y="170"/>
                  <a:pt x="122" y="171"/>
                </a:cubicBezTo>
                <a:cubicBezTo>
                  <a:pt x="120" y="173"/>
                  <a:pt x="120" y="176"/>
                  <a:pt x="119" y="178"/>
                </a:cubicBezTo>
                <a:cubicBezTo>
                  <a:pt x="118" y="180"/>
                  <a:pt x="118" y="182"/>
                  <a:pt x="117" y="183"/>
                </a:cubicBezTo>
                <a:cubicBezTo>
                  <a:pt x="116" y="184"/>
                  <a:pt x="114" y="185"/>
                  <a:pt x="112" y="186"/>
                </a:cubicBezTo>
                <a:cubicBezTo>
                  <a:pt x="112" y="187"/>
                  <a:pt x="111" y="186"/>
                  <a:pt x="111" y="186"/>
                </a:cubicBezTo>
                <a:cubicBezTo>
                  <a:pt x="112" y="185"/>
                  <a:pt x="112" y="185"/>
                  <a:pt x="113" y="185"/>
                </a:cubicBezTo>
                <a:cubicBezTo>
                  <a:pt x="114" y="184"/>
                  <a:pt x="115" y="184"/>
                  <a:pt x="115" y="183"/>
                </a:cubicBezTo>
                <a:cubicBezTo>
                  <a:pt x="116" y="183"/>
                  <a:pt x="115" y="182"/>
                  <a:pt x="115" y="182"/>
                </a:cubicBezTo>
                <a:cubicBezTo>
                  <a:pt x="116" y="181"/>
                  <a:pt x="116" y="182"/>
                  <a:pt x="116" y="181"/>
                </a:cubicBezTo>
                <a:cubicBezTo>
                  <a:pt x="117" y="180"/>
                  <a:pt x="118" y="179"/>
                  <a:pt x="118" y="177"/>
                </a:cubicBezTo>
                <a:cubicBezTo>
                  <a:pt x="117" y="177"/>
                  <a:pt x="117" y="178"/>
                  <a:pt x="116" y="178"/>
                </a:cubicBezTo>
                <a:cubicBezTo>
                  <a:pt x="115" y="177"/>
                  <a:pt x="115" y="176"/>
                  <a:pt x="114" y="176"/>
                </a:cubicBezTo>
                <a:cubicBezTo>
                  <a:pt x="114" y="176"/>
                  <a:pt x="114" y="177"/>
                  <a:pt x="114" y="177"/>
                </a:cubicBezTo>
                <a:cubicBezTo>
                  <a:pt x="114" y="178"/>
                  <a:pt x="115" y="178"/>
                  <a:pt x="115" y="178"/>
                </a:cubicBezTo>
                <a:cubicBezTo>
                  <a:pt x="115" y="180"/>
                  <a:pt x="113" y="181"/>
                  <a:pt x="112" y="183"/>
                </a:cubicBezTo>
                <a:cubicBezTo>
                  <a:pt x="112" y="184"/>
                  <a:pt x="111" y="185"/>
                  <a:pt x="111" y="186"/>
                </a:cubicBezTo>
                <a:cubicBezTo>
                  <a:pt x="111" y="186"/>
                  <a:pt x="112" y="186"/>
                  <a:pt x="111" y="187"/>
                </a:cubicBezTo>
                <a:cubicBezTo>
                  <a:pt x="111" y="188"/>
                  <a:pt x="110" y="189"/>
                  <a:pt x="110" y="190"/>
                </a:cubicBezTo>
                <a:cubicBezTo>
                  <a:pt x="109" y="191"/>
                  <a:pt x="109" y="192"/>
                  <a:pt x="108" y="193"/>
                </a:cubicBezTo>
                <a:cubicBezTo>
                  <a:pt x="108" y="194"/>
                  <a:pt x="107" y="195"/>
                  <a:pt x="107" y="195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7" name="Freeform 1328"/>
          <p:cNvSpPr>
            <a:spLocks/>
          </p:cNvSpPr>
          <p:nvPr/>
        </p:nvSpPr>
        <p:spPr bwMode="auto">
          <a:xfrm>
            <a:off x="3970338" y="5348288"/>
            <a:ext cx="131762" cy="160337"/>
          </a:xfrm>
          <a:custGeom>
            <a:avLst/>
            <a:gdLst>
              <a:gd name="T0" fmla="*/ 693249244 w 24"/>
              <a:gd name="T1" fmla="*/ 641939592 h 29"/>
              <a:gd name="T2" fmla="*/ 723389963 w 24"/>
              <a:gd name="T3" fmla="*/ 672508662 h 29"/>
              <a:gd name="T4" fmla="*/ 693249244 w 24"/>
              <a:gd name="T5" fmla="*/ 733646976 h 29"/>
              <a:gd name="T6" fmla="*/ 663108696 w 24"/>
              <a:gd name="T7" fmla="*/ 764210517 h 29"/>
              <a:gd name="T8" fmla="*/ 512400466 w 24"/>
              <a:gd name="T9" fmla="*/ 855917728 h 29"/>
              <a:gd name="T10" fmla="*/ 301411055 w 24"/>
              <a:gd name="T11" fmla="*/ 855917728 h 29"/>
              <a:gd name="T12" fmla="*/ 120567725 w 24"/>
              <a:gd name="T13" fmla="*/ 794779588 h 29"/>
              <a:gd name="T14" fmla="*/ 30140559 w 24"/>
              <a:gd name="T15" fmla="*/ 733646976 h 29"/>
              <a:gd name="T16" fmla="*/ 30140559 w 24"/>
              <a:gd name="T17" fmla="*/ 611370522 h 29"/>
              <a:gd name="T18" fmla="*/ 30140559 w 24"/>
              <a:gd name="T19" fmla="*/ 519663311 h 29"/>
              <a:gd name="T20" fmla="*/ 30140559 w 24"/>
              <a:gd name="T21" fmla="*/ 458525170 h 29"/>
              <a:gd name="T22" fmla="*/ 60281117 w 24"/>
              <a:gd name="T23" fmla="*/ 427961629 h 29"/>
              <a:gd name="T24" fmla="*/ 30140559 w 24"/>
              <a:gd name="T25" fmla="*/ 336254331 h 29"/>
              <a:gd name="T26" fmla="*/ 60281117 w 24"/>
              <a:gd name="T27" fmla="*/ 275116191 h 29"/>
              <a:gd name="T28" fmla="*/ 60281117 w 24"/>
              <a:gd name="T29" fmla="*/ 122276325 h 29"/>
              <a:gd name="T30" fmla="*/ 90421687 w 24"/>
              <a:gd name="T31" fmla="*/ 61138162 h 29"/>
              <a:gd name="T32" fmla="*/ 210989411 w 24"/>
              <a:gd name="T33" fmla="*/ 30569081 h 29"/>
              <a:gd name="T34" fmla="*/ 301411055 w 24"/>
              <a:gd name="T35" fmla="*/ 213978050 h 29"/>
              <a:gd name="T36" fmla="*/ 331551603 w 24"/>
              <a:gd name="T37" fmla="*/ 183408980 h 29"/>
              <a:gd name="T38" fmla="*/ 361697727 w 24"/>
              <a:gd name="T39" fmla="*/ 152839866 h 29"/>
              <a:gd name="T40" fmla="*/ 421978823 w 24"/>
              <a:gd name="T41" fmla="*/ 244547120 h 29"/>
              <a:gd name="T42" fmla="*/ 542541014 w 24"/>
              <a:gd name="T43" fmla="*/ 275116191 h 29"/>
              <a:gd name="T44" fmla="*/ 663108696 w 24"/>
              <a:gd name="T45" fmla="*/ 397392558 h 29"/>
              <a:gd name="T46" fmla="*/ 663108696 w 24"/>
              <a:gd name="T47" fmla="*/ 427961629 h 29"/>
              <a:gd name="T48" fmla="*/ 723389963 w 24"/>
              <a:gd name="T49" fmla="*/ 458525170 h 29"/>
              <a:gd name="T50" fmla="*/ 693249244 w 24"/>
              <a:gd name="T51" fmla="*/ 519663311 h 29"/>
              <a:gd name="T52" fmla="*/ 663108696 w 24"/>
              <a:gd name="T53" fmla="*/ 550232381 h 29"/>
              <a:gd name="T54" fmla="*/ 693249244 w 24"/>
              <a:gd name="T55" fmla="*/ 641939592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"/>
              <a:gd name="T85" fmla="*/ 0 h 29"/>
              <a:gd name="T86" fmla="*/ 24 w 24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" h="29">
                <a:moveTo>
                  <a:pt x="23" y="21"/>
                </a:moveTo>
                <a:cubicBezTo>
                  <a:pt x="23" y="21"/>
                  <a:pt x="24" y="21"/>
                  <a:pt x="24" y="22"/>
                </a:cubicBezTo>
                <a:cubicBezTo>
                  <a:pt x="24" y="22"/>
                  <a:pt x="23" y="23"/>
                  <a:pt x="23" y="24"/>
                </a:cubicBezTo>
                <a:cubicBezTo>
                  <a:pt x="22" y="24"/>
                  <a:pt x="22" y="25"/>
                  <a:pt x="22" y="25"/>
                </a:cubicBezTo>
                <a:cubicBezTo>
                  <a:pt x="20" y="26"/>
                  <a:pt x="19" y="28"/>
                  <a:pt x="17" y="28"/>
                </a:cubicBezTo>
                <a:cubicBezTo>
                  <a:pt x="15" y="29"/>
                  <a:pt x="12" y="28"/>
                  <a:pt x="10" y="28"/>
                </a:cubicBezTo>
                <a:cubicBezTo>
                  <a:pt x="8" y="27"/>
                  <a:pt x="6" y="26"/>
                  <a:pt x="4" y="26"/>
                </a:cubicBezTo>
                <a:cubicBezTo>
                  <a:pt x="2" y="26"/>
                  <a:pt x="1" y="25"/>
                  <a:pt x="1" y="24"/>
                </a:cubicBezTo>
                <a:cubicBezTo>
                  <a:pt x="0" y="23"/>
                  <a:pt x="0" y="21"/>
                  <a:pt x="1" y="20"/>
                </a:cubicBezTo>
                <a:cubicBezTo>
                  <a:pt x="1" y="19"/>
                  <a:pt x="1" y="18"/>
                  <a:pt x="1" y="17"/>
                </a:cubicBezTo>
                <a:cubicBezTo>
                  <a:pt x="1" y="16"/>
                  <a:pt x="1" y="16"/>
                  <a:pt x="1" y="15"/>
                </a:cubicBezTo>
                <a:cubicBezTo>
                  <a:pt x="1" y="14"/>
                  <a:pt x="2" y="14"/>
                  <a:pt x="2" y="14"/>
                </a:cubicBezTo>
                <a:cubicBezTo>
                  <a:pt x="1" y="13"/>
                  <a:pt x="1" y="12"/>
                  <a:pt x="1" y="11"/>
                </a:cubicBezTo>
                <a:cubicBezTo>
                  <a:pt x="1" y="10"/>
                  <a:pt x="2" y="9"/>
                  <a:pt x="2" y="9"/>
                </a:cubicBezTo>
                <a:cubicBezTo>
                  <a:pt x="2" y="7"/>
                  <a:pt x="2" y="5"/>
                  <a:pt x="2" y="4"/>
                </a:cubicBezTo>
                <a:cubicBezTo>
                  <a:pt x="2" y="3"/>
                  <a:pt x="3" y="3"/>
                  <a:pt x="3" y="2"/>
                </a:cubicBezTo>
                <a:cubicBezTo>
                  <a:pt x="4" y="1"/>
                  <a:pt x="6" y="0"/>
                  <a:pt x="7" y="1"/>
                </a:cubicBezTo>
                <a:cubicBezTo>
                  <a:pt x="9" y="2"/>
                  <a:pt x="9" y="5"/>
                  <a:pt x="10" y="7"/>
                </a:cubicBezTo>
                <a:cubicBezTo>
                  <a:pt x="11" y="7"/>
                  <a:pt x="11" y="6"/>
                  <a:pt x="11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3" y="6"/>
                  <a:pt x="13" y="7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19" y="10"/>
                  <a:pt x="21" y="11"/>
                  <a:pt x="22" y="13"/>
                </a:cubicBezTo>
                <a:cubicBezTo>
                  <a:pt x="22" y="13"/>
                  <a:pt x="22" y="14"/>
                  <a:pt x="22" y="14"/>
                </a:cubicBezTo>
                <a:cubicBezTo>
                  <a:pt x="23" y="14"/>
                  <a:pt x="23" y="15"/>
                  <a:pt x="24" y="15"/>
                </a:cubicBezTo>
                <a:cubicBezTo>
                  <a:pt x="24" y="16"/>
                  <a:pt x="23" y="17"/>
                  <a:pt x="23" y="17"/>
                </a:cubicBezTo>
                <a:cubicBezTo>
                  <a:pt x="23" y="18"/>
                  <a:pt x="22" y="18"/>
                  <a:pt x="22" y="18"/>
                </a:cubicBezTo>
                <a:cubicBezTo>
                  <a:pt x="22" y="19"/>
                  <a:pt x="22" y="20"/>
                  <a:pt x="23" y="2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7007225" y="5211763"/>
            <a:ext cx="2289175" cy="1006475"/>
          </a:xfrm>
          <a:solidFill>
            <a:srgbClr val="F3F3F3"/>
          </a:solidFill>
        </p:spPr>
        <p:txBody>
          <a:bodyPr lIns="54000" tIns="36000" rIns="144000" bIns="54000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ro-RO" sz="1600" b="1" dirty="0" smtClean="0"/>
              <a:t>Grupul </a:t>
            </a:r>
            <a:r>
              <a:rPr lang="ro-RO" sz="1600" b="1" dirty="0" err="1" smtClean="0"/>
              <a:t>Enel</a:t>
            </a:r>
            <a:endParaRPr lang="ro-RO" sz="1600" b="1" dirty="0" smtClean="0"/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Capacitate: 89,7 GW 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Rețele: 1,9 mn km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Utilizatori finali: 61,2 mn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152400" y="2057400"/>
            <a:ext cx="2327275" cy="498475"/>
          </a:xfrm>
          <a:solidFill>
            <a:srgbClr val="F3F3F3"/>
          </a:solidFill>
        </p:spPr>
        <p:txBody>
          <a:bodyPr lIns="54000" tIns="36000" bIns="54000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ro-RO" sz="1200" b="1" dirty="0" smtClean="0"/>
              <a:t>America de Nord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Capacitate: 2,5 GW</a:t>
            </a:r>
            <a:endParaRPr lang="ro-RO" sz="1200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2435225" y="2057400"/>
            <a:ext cx="168275" cy="498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800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152400" y="2606675"/>
            <a:ext cx="2327275" cy="498475"/>
          </a:xfrm>
          <a:solidFill>
            <a:srgbClr val="F3F3F3"/>
          </a:solidFill>
        </p:spPr>
        <p:txBody>
          <a:bodyPr lIns="54000" tIns="36000" rIns="108000" bIns="54000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ro-RO" sz="1200" b="1" dirty="0" smtClean="0"/>
              <a:t>Mexico + America Centrală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Capacitate: 1,</a:t>
            </a:r>
            <a:r>
              <a:rPr lang="ro-RO" sz="1200" dirty="0" err="1" smtClean="0"/>
              <a:t>1</a:t>
            </a:r>
            <a:r>
              <a:rPr lang="ro-RO" sz="1200" dirty="0" smtClean="0"/>
              <a:t> GW</a:t>
            </a:r>
            <a:endParaRPr lang="ro-RO" sz="1200" dirty="0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2419350" y="2606675"/>
            <a:ext cx="214313" cy="498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800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152400" y="3308350"/>
            <a:ext cx="2327275" cy="722313"/>
          </a:xfrm>
          <a:solidFill>
            <a:srgbClr val="F3F3F3"/>
          </a:solidFill>
        </p:spPr>
        <p:txBody>
          <a:bodyPr lIns="54000" tIns="36000" rIns="108000" bIns="54000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ro-RO" sz="1200" b="1" dirty="0" smtClean="0"/>
              <a:t>America Latină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Capacitate: 18,1 GW 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Rețele: 0,32 mn km</a:t>
            </a: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2432050" y="3308350"/>
            <a:ext cx="177800" cy="93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800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152400" y="4324350"/>
            <a:ext cx="2327275" cy="498475"/>
          </a:xfrm>
          <a:solidFill>
            <a:srgbClr val="F3F3F3"/>
          </a:solidFill>
        </p:spPr>
        <p:txBody>
          <a:bodyPr lIns="54000" tIns="36000" rIns="108000" bIns="54000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ro-RO" sz="1200" b="1" dirty="0" smtClean="0"/>
              <a:t>Africa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Capacitate: 0,01 GW</a:t>
            </a:r>
            <a:endParaRPr lang="ro-RO" sz="1200" dirty="0"/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2435225" y="4324350"/>
            <a:ext cx="168275" cy="498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800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152400" y="4926013"/>
            <a:ext cx="2327275" cy="498475"/>
          </a:xfrm>
          <a:solidFill>
            <a:srgbClr val="F3F3F3"/>
          </a:solidFill>
        </p:spPr>
        <p:txBody>
          <a:bodyPr lIns="54000" tIns="36000" rIns="108000" bIns="54000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ro-RO" sz="1200" b="1" dirty="0" smtClean="0"/>
              <a:t>India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Capacitate: 0,2 GW</a:t>
            </a:r>
            <a:endParaRPr lang="ro-RO" sz="1200" dirty="0"/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35225" y="4926013"/>
            <a:ext cx="168275" cy="498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800" dirty="0"/>
          </a:p>
        </p:txBody>
      </p:sp>
      <p:sp>
        <p:nvSpPr>
          <p:cNvPr id="14469" name="Freeform 1319"/>
          <p:cNvSpPr>
            <a:spLocks/>
          </p:cNvSpPr>
          <p:nvPr/>
        </p:nvSpPr>
        <p:spPr bwMode="auto">
          <a:xfrm>
            <a:off x="2290763" y="3394075"/>
            <a:ext cx="109537" cy="87313"/>
          </a:xfrm>
          <a:custGeom>
            <a:avLst/>
            <a:gdLst>
              <a:gd name="T0" fmla="*/ 29996707 w 20"/>
              <a:gd name="T1" fmla="*/ 0 h 16"/>
              <a:gd name="T2" fmla="*/ 299961569 w 20"/>
              <a:gd name="T3" fmla="*/ 89337549 h 16"/>
              <a:gd name="T4" fmla="*/ 359955046 w 20"/>
              <a:gd name="T5" fmla="*/ 119116746 h 16"/>
              <a:gd name="T6" fmla="*/ 419948438 w 20"/>
              <a:gd name="T7" fmla="*/ 208454316 h 16"/>
              <a:gd name="T8" fmla="*/ 419948438 w 20"/>
              <a:gd name="T9" fmla="*/ 238238949 h 16"/>
              <a:gd name="T10" fmla="*/ 539929746 w 20"/>
              <a:gd name="T11" fmla="*/ 268018125 h 16"/>
              <a:gd name="T12" fmla="*/ 569926442 w 20"/>
              <a:gd name="T13" fmla="*/ 387134914 h 16"/>
              <a:gd name="T14" fmla="*/ 569926442 w 20"/>
              <a:gd name="T15" fmla="*/ 446693266 h 16"/>
              <a:gd name="T16" fmla="*/ 479936354 w 20"/>
              <a:gd name="T17" fmla="*/ 476472441 h 16"/>
              <a:gd name="T18" fmla="*/ 359955046 w 20"/>
              <a:gd name="T19" fmla="*/ 416914090 h 16"/>
              <a:gd name="T20" fmla="*/ 389951742 w 20"/>
              <a:gd name="T21" fmla="*/ 357355653 h 16"/>
              <a:gd name="T22" fmla="*/ 299961569 w 20"/>
              <a:gd name="T23" fmla="*/ 357355653 h 16"/>
              <a:gd name="T24" fmla="*/ 239968177 w 20"/>
              <a:gd name="T25" fmla="*/ 327576477 h 16"/>
              <a:gd name="T26" fmla="*/ 239968177 w 20"/>
              <a:gd name="T27" fmla="*/ 268018125 h 16"/>
              <a:gd name="T28" fmla="*/ 179974785 w 20"/>
              <a:gd name="T29" fmla="*/ 238238949 h 16"/>
              <a:gd name="T30" fmla="*/ 119986827 w 20"/>
              <a:gd name="T31" fmla="*/ 178675098 h 16"/>
              <a:gd name="T32" fmla="*/ 119986827 w 20"/>
              <a:gd name="T33" fmla="*/ 119116746 h 16"/>
              <a:gd name="T34" fmla="*/ 29996707 w 20"/>
              <a:gd name="T35" fmla="*/ 119116746 h 16"/>
              <a:gd name="T36" fmla="*/ 89990131 w 20"/>
              <a:gd name="T37" fmla="*/ 59558373 h 16"/>
              <a:gd name="T38" fmla="*/ 29996707 w 20"/>
              <a:gd name="T39" fmla="*/ 59558373 h 16"/>
              <a:gd name="T40" fmla="*/ 0 w 20"/>
              <a:gd name="T41" fmla="*/ 0 h 16"/>
              <a:gd name="T42" fmla="*/ 29996707 w 20"/>
              <a:gd name="T43" fmla="*/ 0 h 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"/>
              <a:gd name="T67" fmla="*/ 0 h 16"/>
              <a:gd name="T68" fmla="*/ 20 w 20"/>
              <a:gd name="T69" fmla="*/ 16 h 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" h="16">
                <a:moveTo>
                  <a:pt x="1" y="0"/>
                </a:moveTo>
                <a:cubicBezTo>
                  <a:pt x="4" y="1"/>
                  <a:pt x="7" y="2"/>
                  <a:pt x="10" y="3"/>
                </a:cubicBezTo>
                <a:cubicBezTo>
                  <a:pt x="11" y="4"/>
                  <a:pt x="12" y="3"/>
                  <a:pt x="12" y="4"/>
                </a:cubicBezTo>
                <a:cubicBezTo>
                  <a:pt x="13" y="5"/>
                  <a:pt x="13" y="6"/>
                  <a:pt x="14" y="7"/>
                </a:cubicBezTo>
                <a:cubicBezTo>
                  <a:pt x="14" y="8"/>
                  <a:pt x="13" y="8"/>
                  <a:pt x="14" y="8"/>
                </a:cubicBezTo>
                <a:cubicBezTo>
                  <a:pt x="15" y="9"/>
                  <a:pt x="17" y="9"/>
                  <a:pt x="18" y="9"/>
                </a:cubicBezTo>
                <a:cubicBezTo>
                  <a:pt x="19" y="10"/>
                  <a:pt x="19" y="12"/>
                  <a:pt x="19" y="13"/>
                </a:cubicBezTo>
                <a:cubicBezTo>
                  <a:pt x="20" y="14"/>
                  <a:pt x="20" y="15"/>
                  <a:pt x="19" y="15"/>
                </a:cubicBezTo>
                <a:cubicBezTo>
                  <a:pt x="18" y="16"/>
                  <a:pt x="17" y="16"/>
                  <a:pt x="16" y="16"/>
                </a:cubicBezTo>
                <a:cubicBezTo>
                  <a:pt x="14" y="15"/>
                  <a:pt x="13" y="15"/>
                  <a:pt x="12" y="14"/>
                </a:cubicBezTo>
                <a:cubicBezTo>
                  <a:pt x="11" y="13"/>
                  <a:pt x="13" y="12"/>
                  <a:pt x="13" y="12"/>
                </a:cubicBezTo>
                <a:cubicBezTo>
                  <a:pt x="12" y="11"/>
                  <a:pt x="11" y="12"/>
                  <a:pt x="10" y="12"/>
                </a:cubicBezTo>
                <a:cubicBezTo>
                  <a:pt x="9" y="12"/>
                  <a:pt x="8" y="11"/>
                  <a:pt x="8" y="11"/>
                </a:cubicBezTo>
                <a:cubicBezTo>
                  <a:pt x="8" y="10"/>
                  <a:pt x="8" y="9"/>
                  <a:pt x="8" y="9"/>
                </a:cubicBezTo>
                <a:cubicBezTo>
                  <a:pt x="7" y="8"/>
                  <a:pt x="6" y="8"/>
                  <a:pt x="6" y="8"/>
                </a:cubicBezTo>
                <a:cubicBezTo>
                  <a:pt x="5" y="7"/>
                  <a:pt x="4" y="6"/>
                  <a:pt x="4" y="6"/>
                </a:cubicBezTo>
                <a:cubicBezTo>
                  <a:pt x="3" y="5"/>
                  <a:pt x="4" y="5"/>
                  <a:pt x="4" y="4"/>
                </a:cubicBezTo>
                <a:cubicBezTo>
                  <a:pt x="3" y="4"/>
                  <a:pt x="2" y="5"/>
                  <a:pt x="1" y="4"/>
                </a:cubicBezTo>
                <a:cubicBezTo>
                  <a:pt x="1" y="4"/>
                  <a:pt x="3" y="3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0" name="Freeform 1320"/>
          <p:cNvSpPr>
            <a:spLocks/>
          </p:cNvSpPr>
          <p:nvPr/>
        </p:nvSpPr>
        <p:spPr bwMode="auto">
          <a:xfrm>
            <a:off x="2197100" y="3278188"/>
            <a:ext cx="50800" cy="22225"/>
          </a:xfrm>
          <a:custGeom>
            <a:avLst/>
            <a:gdLst>
              <a:gd name="T0" fmla="*/ 286737744 w 9"/>
              <a:gd name="T1" fmla="*/ 30870521 h 4"/>
              <a:gd name="T2" fmla="*/ 223017638 w 9"/>
              <a:gd name="T3" fmla="*/ 92617130 h 4"/>
              <a:gd name="T4" fmla="*/ 159297488 w 9"/>
              <a:gd name="T5" fmla="*/ 123487641 h 4"/>
              <a:gd name="T6" fmla="*/ 63720128 w 9"/>
              <a:gd name="T7" fmla="*/ 123487641 h 4"/>
              <a:gd name="T8" fmla="*/ 31857242 w 9"/>
              <a:gd name="T9" fmla="*/ 123487641 h 4"/>
              <a:gd name="T10" fmla="*/ 31857242 w 9"/>
              <a:gd name="T11" fmla="*/ 61746599 h 4"/>
              <a:gd name="T12" fmla="*/ 31857242 w 9"/>
              <a:gd name="T13" fmla="*/ 0 h 4"/>
              <a:gd name="T14" fmla="*/ 191160407 w 9"/>
              <a:gd name="T15" fmla="*/ 30870521 h 4"/>
              <a:gd name="T16" fmla="*/ 286737744 w 9"/>
              <a:gd name="T17" fmla="*/ 30870521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4"/>
              <a:gd name="T29" fmla="*/ 9 w 9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4">
                <a:moveTo>
                  <a:pt x="9" y="1"/>
                </a:moveTo>
                <a:cubicBezTo>
                  <a:pt x="9" y="2"/>
                  <a:pt x="7" y="2"/>
                  <a:pt x="7" y="3"/>
                </a:cubicBezTo>
                <a:cubicBezTo>
                  <a:pt x="6" y="3"/>
                  <a:pt x="6" y="4"/>
                  <a:pt x="5" y="4"/>
                </a:cubicBezTo>
                <a:cubicBezTo>
                  <a:pt x="5" y="4"/>
                  <a:pt x="3" y="4"/>
                  <a:pt x="2" y="4"/>
                </a:cubicBezTo>
                <a:cubicBezTo>
                  <a:pt x="2" y="4"/>
                  <a:pt x="1" y="4"/>
                  <a:pt x="1" y="4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1"/>
                  <a:pt x="1" y="0"/>
                </a:cubicBezTo>
                <a:cubicBezTo>
                  <a:pt x="3" y="0"/>
                  <a:pt x="5" y="1"/>
                  <a:pt x="6" y="1"/>
                </a:cubicBezTo>
                <a:cubicBezTo>
                  <a:pt x="7" y="1"/>
                  <a:pt x="8" y="1"/>
                  <a:pt x="9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1" name="Freeform 1321"/>
          <p:cNvSpPr>
            <a:spLocks/>
          </p:cNvSpPr>
          <p:nvPr/>
        </p:nvSpPr>
        <p:spPr bwMode="auto">
          <a:xfrm>
            <a:off x="1685925" y="3219450"/>
            <a:ext cx="88900" cy="22225"/>
          </a:xfrm>
          <a:custGeom>
            <a:avLst/>
            <a:gdLst>
              <a:gd name="T0" fmla="*/ 0 w 12"/>
              <a:gd name="T1" fmla="*/ 30870521 h 4"/>
              <a:gd name="T2" fmla="*/ 0 w 12"/>
              <a:gd name="T3" fmla="*/ 61746599 h 4"/>
              <a:gd name="T4" fmla="*/ 0 w 12"/>
              <a:gd name="T5" fmla="*/ 92617130 h 4"/>
              <a:gd name="T6" fmla="*/ 0 w 12"/>
              <a:gd name="T7" fmla="*/ 123487641 h 4"/>
              <a:gd name="T8" fmla="*/ 108902494 w 12"/>
              <a:gd name="T9" fmla="*/ 92617130 h 4"/>
              <a:gd name="T10" fmla="*/ 217797580 w 12"/>
              <a:gd name="T11" fmla="*/ 123487641 h 4"/>
              <a:gd name="T12" fmla="*/ 381143928 w 12"/>
              <a:gd name="T13" fmla="*/ 61746599 h 4"/>
              <a:gd name="T14" fmla="*/ 598941566 w 12"/>
              <a:gd name="T15" fmla="*/ 30870521 h 4"/>
              <a:gd name="T16" fmla="*/ 598941566 w 12"/>
              <a:gd name="T17" fmla="*/ 0 h 4"/>
              <a:gd name="T18" fmla="*/ 490046509 w 12"/>
              <a:gd name="T19" fmla="*/ 0 h 4"/>
              <a:gd name="T20" fmla="*/ 326700104 w 12"/>
              <a:gd name="T21" fmla="*/ 0 h 4"/>
              <a:gd name="T22" fmla="*/ 272248871 w 12"/>
              <a:gd name="T23" fmla="*/ 0 h 4"/>
              <a:gd name="T24" fmla="*/ 217797580 w 12"/>
              <a:gd name="T25" fmla="*/ 30870521 h 4"/>
              <a:gd name="T26" fmla="*/ 217797580 w 12"/>
              <a:gd name="T27" fmla="*/ 61746599 h 4"/>
              <a:gd name="T28" fmla="*/ 217797580 w 12"/>
              <a:gd name="T29" fmla="*/ 30870521 h 4"/>
              <a:gd name="T30" fmla="*/ 54451247 w 12"/>
              <a:gd name="T31" fmla="*/ 30870521 h 4"/>
              <a:gd name="T32" fmla="*/ 0 w 12"/>
              <a:gd name="T33" fmla="*/ 30870521 h 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"/>
              <a:gd name="T52" fmla="*/ 0 h 4"/>
              <a:gd name="T53" fmla="*/ 12 w 12"/>
              <a:gd name="T54" fmla="*/ 4 h 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" h="4">
                <a:moveTo>
                  <a:pt x="0" y="1"/>
                </a:move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1" y="4"/>
                  <a:pt x="1" y="3"/>
                  <a:pt x="2" y="3"/>
                </a:cubicBezTo>
                <a:cubicBezTo>
                  <a:pt x="3" y="3"/>
                  <a:pt x="3" y="4"/>
                  <a:pt x="4" y="4"/>
                </a:cubicBezTo>
                <a:cubicBezTo>
                  <a:pt x="5" y="4"/>
                  <a:pt x="6" y="3"/>
                  <a:pt x="7" y="2"/>
                </a:cubicBezTo>
                <a:cubicBezTo>
                  <a:pt x="9" y="2"/>
                  <a:pt x="10" y="2"/>
                  <a:pt x="11" y="1"/>
                </a:cubicBezTo>
                <a:cubicBezTo>
                  <a:pt x="12" y="1"/>
                  <a:pt x="11" y="0"/>
                  <a:pt x="11" y="0"/>
                </a:cubicBezTo>
                <a:cubicBezTo>
                  <a:pt x="10" y="0"/>
                  <a:pt x="9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5" y="1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3" y="2"/>
                  <a:pt x="4" y="1"/>
                  <a:pt x="4" y="1"/>
                </a:cubicBezTo>
                <a:cubicBezTo>
                  <a:pt x="3" y="1"/>
                  <a:pt x="2" y="1"/>
                  <a:pt x="1" y="1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2" name="Freeform 1322"/>
          <p:cNvSpPr>
            <a:spLocks/>
          </p:cNvSpPr>
          <p:nvPr/>
        </p:nvSpPr>
        <p:spPr bwMode="auto">
          <a:xfrm>
            <a:off x="1736725" y="3197225"/>
            <a:ext cx="60325" cy="0"/>
          </a:xfrm>
          <a:custGeom>
            <a:avLst/>
            <a:gdLst>
              <a:gd name="T0" fmla="*/ 283866811 w 8"/>
              <a:gd name="T1" fmla="*/ 0 w 8"/>
              <a:gd name="T2" fmla="*/ 113546707 w 8"/>
              <a:gd name="T3" fmla="*/ 397413488 w 8"/>
              <a:gd name="T4" fmla="*/ 283866811 w 8"/>
              <a:gd name="T5" fmla="*/ 283866811 w 8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8 w 8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8">
                <a:moveTo>
                  <a:pt x="5" y="0"/>
                </a:moveTo>
                <a:cubicBezTo>
                  <a:pt x="3" y="0"/>
                  <a:pt x="1" y="0"/>
                  <a:pt x="0" y="0"/>
                </a:cubicBezTo>
                <a:cubicBezTo>
                  <a:pt x="0" y="0"/>
                  <a:pt x="1" y="0"/>
                  <a:pt x="2" y="0"/>
                </a:cubicBezTo>
                <a:cubicBezTo>
                  <a:pt x="4" y="0"/>
                  <a:pt x="6" y="0"/>
                  <a:pt x="7" y="0"/>
                </a:cubicBezTo>
                <a:cubicBezTo>
                  <a:pt x="8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9529763" y="1714500"/>
            <a:ext cx="185737" cy="1176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80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9709150" y="2940050"/>
            <a:ext cx="2254250" cy="946150"/>
          </a:xfrm>
          <a:solidFill>
            <a:srgbClr val="F3F3F3"/>
          </a:solidFill>
        </p:spPr>
        <p:txBody>
          <a:bodyPr lIns="54000" tIns="36000" bIns="54000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ro-RO" sz="1200" b="1" dirty="0" smtClean="0"/>
              <a:t>Iberia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Capacitate: 22,9 GW 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Rețele: 0,32 mn km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Utilizatori finali: 11,9 mn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9529763" y="2940050"/>
            <a:ext cx="185737" cy="1166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800" dirty="0"/>
          </a:p>
        </p:txBody>
      </p:sp>
      <p:sp>
        <p:nvSpPr>
          <p:cNvPr id="14476" name="Freeform 1229"/>
          <p:cNvSpPr>
            <a:spLocks/>
          </p:cNvSpPr>
          <p:nvPr/>
        </p:nvSpPr>
        <p:spPr bwMode="auto">
          <a:xfrm>
            <a:off x="10191750" y="2517775"/>
            <a:ext cx="46038" cy="22225"/>
          </a:xfrm>
          <a:custGeom>
            <a:avLst/>
            <a:gdLst>
              <a:gd name="T0" fmla="*/ 526202759 w 4"/>
              <a:gd name="T1" fmla="*/ 0 h 4"/>
              <a:gd name="T2" fmla="*/ 526202759 w 4"/>
              <a:gd name="T3" fmla="*/ 61746599 h 4"/>
              <a:gd name="T4" fmla="*/ 0 w 4"/>
              <a:gd name="T5" fmla="*/ 123487641 h 4"/>
              <a:gd name="T6" fmla="*/ 131553567 w 4"/>
              <a:gd name="T7" fmla="*/ 30870521 h 4"/>
              <a:gd name="T8" fmla="*/ 526202759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4" y="0"/>
                </a:moveTo>
                <a:cubicBezTo>
                  <a:pt x="4" y="1"/>
                  <a:pt x="4" y="2"/>
                  <a:pt x="4" y="2"/>
                </a:cubicBezTo>
                <a:cubicBezTo>
                  <a:pt x="3" y="3"/>
                  <a:pt x="2" y="4"/>
                  <a:pt x="0" y="4"/>
                </a:cubicBezTo>
                <a:cubicBezTo>
                  <a:pt x="1" y="3"/>
                  <a:pt x="0" y="2"/>
                  <a:pt x="1" y="1"/>
                </a:cubicBezTo>
                <a:cubicBezTo>
                  <a:pt x="2" y="0"/>
                  <a:pt x="3" y="0"/>
                  <a:pt x="4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7" name="Freeform 1246"/>
          <p:cNvSpPr>
            <a:spLocks/>
          </p:cNvSpPr>
          <p:nvPr/>
        </p:nvSpPr>
        <p:spPr bwMode="auto">
          <a:xfrm>
            <a:off x="10125075" y="2111375"/>
            <a:ext cx="46038" cy="26988"/>
          </a:xfrm>
          <a:custGeom>
            <a:avLst/>
            <a:gdLst>
              <a:gd name="T0" fmla="*/ 131553567 w 4"/>
              <a:gd name="T1" fmla="*/ 0 h 5"/>
              <a:gd name="T2" fmla="*/ 0 w 4"/>
              <a:gd name="T3" fmla="*/ 29136244 h 5"/>
              <a:gd name="T4" fmla="*/ 131553567 w 4"/>
              <a:gd name="T5" fmla="*/ 87403325 h 5"/>
              <a:gd name="T6" fmla="*/ 394649237 w 4"/>
              <a:gd name="T7" fmla="*/ 145670415 h 5"/>
              <a:gd name="T8" fmla="*/ 526202759 w 4"/>
              <a:gd name="T9" fmla="*/ 116534182 h 5"/>
              <a:gd name="T10" fmla="*/ 526202759 w 4"/>
              <a:gd name="T11" fmla="*/ 58267091 h 5"/>
              <a:gd name="T12" fmla="*/ 131553567 w 4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5"/>
              <a:gd name="T23" fmla="*/ 4 w 4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5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1" y="3"/>
                </a:cubicBezTo>
                <a:cubicBezTo>
                  <a:pt x="2" y="3"/>
                  <a:pt x="3" y="4"/>
                  <a:pt x="3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3"/>
                  <a:pt x="4" y="2"/>
                  <a:pt x="4" y="2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8" name="Freeform 1247"/>
          <p:cNvSpPr>
            <a:spLocks/>
          </p:cNvSpPr>
          <p:nvPr/>
        </p:nvSpPr>
        <p:spPr bwMode="auto">
          <a:xfrm>
            <a:off x="10350500" y="2044700"/>
            <a:ext cx="87313" cy="44450"/>
          </a:xfrm>
          <a:custGeom>
            <a:avLst/>
            <a:gdLst>
              <a:gd name="T0" fmla="*/ 53064473 w 12"/>
              <a:gd name="T1" fmla="*/ 30870521 h 8"/>
              <a:gd name="T2" fmla="*/ 0 w 12"/>
              <a:gd name="T3" fmla="*/ 154358151 h 8"/>
              <a:gd name="T4" fmla="*/ 106121670 w 12"/>
              <a:gd name="T5" fmla="*/ 246975282 h 8"/>
              <a:gd name="T6" fmla="*/ 212250616 w 12"/>
              <a:gd name="T7" fmla="*/ 216104771 h 8"/>
              <a:gd name="T8" fmla="*/ 318372315 w 12"/>
              <a:gd name="T9" fmla="*/ 185228705 h 8"/>
              <a:gd name="T10" fmla="*/ 477558529 w 12"/>
              <a:gd name="T11" fmla="*/ 185228705 h 8"/>
              <a:gd name="T12" fmla="*/ 636744630 w 12"/>
              <a:gd name="T13" fmla="*/ 154358151 h 8"/>
              <a:gd name="T14" fmla="*/ 636744630 w 12"/>
              <a:gd name="T15" fmla="*/ 92617130 h 8"/>
              <a:gd name="T16" fmla="*/ 424493956 w 12"/>
              <a:gd name="T17" fmla="*/ 30870521 h 8"/>
              <a:gd name="T18" fmla="*/ 318372315 w 12"/>
              <a:gd name="T19" fmla="*/ 0 h 8"/>
              <a:gd name="T20" fmla="*/ 212250616 w 12"/>
              <a:gd name="T21" fmla="*/ 30870521 h 8"/>
              <a:gd name="T22" fmla="*/ 53064473 w 12"/>
              <a:gd name="T23" fmla="*/ 30870521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8"/>
              <a:gd name="T38" fmla="*/ 12 w 12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8">
                <a:moveTo>
                  <a:pt x="1" y="1"/>
                </a:moveTo>
                <a:cubicBezTo>
                  <a:pt x="1" y="2"/>
                  <a:pt x="0" y="4"/>
                  <a:pt x="0" y="5"/>
                </a:cubicBezTo>
                <a:cubicBezTo>
                  <a:pt x="0" y="6"/>
                  <a:pt x="1" y="7"/>
                  <a:pt x="2" y="8"/>
                </a:cubicBezTo>
                <a:cubicBezTo>
                  <a:pt x="2" y="8"/>
                  <a:pt x="3" y="7"/>
                  <a:pt x="4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6"/>
                  <a:pt x="9" y="6"/>
                </a:cubicBezTo>
                <a:cubicBezTo>
                  <a:pt x="10" y="6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1" y="2"/>
                  <a:pt x="9" y="2"/>
                  <a:pt x="8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1"/>
                  <a:pt x="4" y="1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9" name="Freeform 1248"/>
          <p:cNvSpPr>
            <a:spLocks/>
          </p:cNvSpPr>
          <p:nvPr/>
        </p:nvSpPr>
        <p:spPr bwMode="auto">
          <a:xfrm>
            <a:off x="10307638" y="2649538"/>
            <a:ext cx="46037" cy="26987"/>
          </a:xfrm>
          <a:custGeom>
            <a:avLst/>
            <a:gdLst>
              <a:gd name="T0" fmla="*/ 131550710 w 4"/>
              <a:gd name="T1" fmla="*/ 0 h 5"/>
              <a:gd name="T2" fmla="*/ 263101419 w 4"/>
              <a:gd name="T3" fmla="*/ 29135165 h 5"/>
              <a:gd name="T4" fmla="*/ 263101419 w 4"/>
              <a:gd name="T5" fmla="*/ 58264932 h 5"/>
              <a:gd name="T6" fmla="*/ 526191330 w 4"/>
              <a:gd name="T7" fmla="*/ 116529864 h 5"/>
              <a:gd name="T8" fmla="*/ 526191330 w 4"/>
              <a:gd name="T9" fmla="*/ 116529864 h 5"/>
              <a:gd name="T10" fmla="*/ 263101419 w 4"/>
              <a:gd name="T11" fmla="*/ 87400086 h 5"/>
              <a:gd name="T12" fmla="*/ 0 w 4"/>
              <a:gd name="T13" fmla="*/ 29135165 h 5"/>
              <a:gd name="T14" fmla="*/ 131550710 w 4"/>
              <a:gd name="T15" fmla="*/ 0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5"/>
              <a:gd name="T26" fmla="*/ 4 w 4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5">
                <a:moveTo>
                  <a:pt x="1" y="0"/>
                </a:moveTo>
                <a:cubicBezTo>
                  <a:pt x="1" y="0"/>
                  <a:pt x="1" y="0"/>
                  <a:pt x="2" y="1"/>
                </a:cubicBezTo>
                <a:cubicBezTo>
                  <a:pt x="2" y="1"/>
                  <a:pt x="1" y="1"/>
                  <a:pt x="2" y="2"/>
                </a:cubicBezTo>
                <a:cubicBezTo>
                  <a:pt x="2" y="2"/>
                  <a:pt x="3" y="3"/>
                  <a:pt x="4" y="4"/>
                </a:cubicBezTo>
                <a:cubicBezTo>
                  <a:pt x="4" y="4"/>
                  <a:pt x="4" y="5"/>
                  <a:pt x="4" y="4"/>
                </a:cubicBezTo>
                <a:cubicBezTo>
                  <a:pt x="3" y="4"/>
                  <a:pt x="2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1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0" name="Freeform 1249"/>
          <p:cNvSpPr>
            <a:spLocks/>
          </p:cNvSpPr>
          <p:nvPr/>
        </p:nvSpPr>
        <p:spPr bwMode="auto">
          <a:xfrm>
            <a:off x="10350500" y="2676525"/>
            <a:ext cx="46038" cy="0"/>
          </a:xfrm>
          <a:custGeom>
            <a:avLst/>
            <a:gdLst>
              <a:gd name="T0" fmla="*/ 131553567 w 4"/>
              <a:gd name="T1" fmla="*/ 0 w 4"/>
              <a:gd name="T2" fmla="*/ 394649237 w 4"/>
              <a:gd name="T3" fmla="*/ 526202759 w 4"/>
              <a:gd name="T4" fmla="*/ 131553567 w 4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w 4"/>
              <a:gd name="T11" fmla="*/ 4 w 4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T10" t="0" r="T11" b="0"/>
            <a:pathLst>
              <a:path w="4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rgbClr val="41B9E3"/>
          </a:solidFill>
          <a:ln w="6350" cap="flat">
            <a:solidFill>
              <a:srgbClr val="C5C5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5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9709150" y="4192588"/>
            <a:ext cx="2254250" cy="944562"/>
          </a:xfrm>
          <a:solidFill>
            <a:srgbClr val="F3F3F3"/>
          </a:solidFill>
        </p:spPr>
        <p:txBody>
          <a:bodyPr lIns="54000" tIns="36000" bIns="54000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ro-RO" sz="1200" b="1" dirty="0" smtClean="0"/>
              <a:t>Europa de Est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Capacitate: 14,2 GW 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Rețele: 0,09 mn km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Utilizatori finali: 2,7 mn</a:t>
            </a:r>
          </a:p>
        </p:txBody>
      </p:sp>
      <p:sp>
        <p:nvSpPr>
          <p:cNvPr id="1356" name="Rectangle 30"/>
          <p:cNvSpPr>
            <a:spLocks noChangeAspect="1"/>
          </p:cNvSpPr>
          <p:nvPr/>
        </p:nvSpPr>
        <p:spPr>
          <a:xfrm>
            <a:off x="9529763" y="4192588"/>
            <a:ext cx="185737" cy="1155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800" dirty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9709150" y="1714500"/>
            <a:ext cx="2254250" cy="944563"/>
          </a:xfrm>
          <a:solidFill>
            <a:srgbClr val="F3F3F3"/>
          </a:solidFill>
        </p:spPr>
        <p:txBody>
          <a:bodyPr lIns="54000" tIns="36000" bIns="54000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ro-RO" sz="1200" b="1" dirty="0" smtClean="0"/>
              <a:t>Italia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Capacitate: 30,7 GW 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Rețele: 1,14 mn km</a:t>
            </a:r>
          </a:p>
          <a:p>
            <a:pPr marL="84138" indent="-84138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200" dirty="0" smtClean="0"/>
              <a:t>Utilizatori finali: 31,6 mn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/>
              <a:t>Enel î</a:t>
            </a:r>
            <a:r>
              <a:rPr lang="en-US" smtClean="0"/>
              <a:t>n </a:t>
            </a:r>
            <a:r>
              <a:rPr lang="ro-RO" smtClean="0"/>
              <a:t>România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1C177FD-2E8C-4709-AE30-0446FC7079A8}" type="slidenum">
              <a:rPr lang="ro-RO"/>
              <a:pPr>
                <a:defRPr/>
              </a:pPr>
              <a:t>3</a:t>
            </a:fld>
            <a:endParaRPr lang="ro-RO" dirty="0"/>
          </a:p>
        </p:txBody>
      </p:sp>
      <p:sp>
        <p:nvSpPr>
          <p:cNvPr id="1638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2000" y="1085850"/>
            <a:ext cx="8375650" cy="276225"/>
          </a:xfrm>
        </p:spPr>
        <p:txBody>
          <a:bodyPr/>
          <a:lstStyle/>
          <a:p>
            <a:pPr marL="0" indent="0" eaLnBrk="1" hangingPunct="1"/>
            <a:r>
              <a:rPr lang="ro-RO" smtClean="0"/>
              <a:t>Domenii de activitate</a:t>
            </a: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463550" y="2103438"/>
            <a:ext cx="3390900" cy="814387"/>
          </a:xfrm>
          <a:prstGeom prst="rect">
            <a:avLst/>
          </a:prstGeom>
          <a:solidFill>
            <a:srgbClr val="F3F3F3"/>
          </a:solidFill>
        </p:spPr>
        <p:txBody>
          <a:bodyPr lIns="54000" tIns="36000" rIns="144000" bIns="5400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o-RO" sz="1600" b="1" dirty="0" err="1" smtClean="0"/>
              <a:t>Funizare</a:t>
            </a:r>
            <a:endParaRPr lang="ro-RO" sz="1600" b="1" dirty="0" smtClean="0"/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o-RO" sz="1200" b="1" dirty="0" err="1" smtClean="0"/>
              <a:t>Enel</a:t>
            </a:r>
            <a:r>
              <a:rPr lang="ro-RO" sz="1200" b="1" dirty="0" smtClean="0"/>
              <a:t> Energie, </a:t>
            </a:r>
            <a:r>
              <a:rPr lang="ro-RO" sz="1200" b="1" dirty="0" err="1" smtClean="0"/>
              <a:t>Enel</a:t>
            </a:r>
            <a:r>
              <a:rPr lang="ro-RO" sz="1200" b="1" dirty="0" smtClean="0"/>
              <a:t> </a:t>
            </a:r>
            <a:r>
              <a:rPr lang="ro-RO" sz="1200" b="1" dirty="0" err="1" smtClean="0"/>
              <a:t>Energie</a:t>
            </a:r>
            <a:r>
              <a:rPr lang="ro-RO" sz="1200" b="1" dirty="0" smtClean="0"/>
              <a:t> Muntenia</a:t>
            </a:r>
          </a:p>
          <a:p>
            <a:pPr marL="84138" indent="-84138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o-RO" sz="1400" dirty="0" smtClean="0"/>
              <a:t>Utilizatori finali: 2,7 mn</a:t>
            </a:r>
          </a:p>
        </p:txBody>
      </p:sp>
      <p:sp>
        <p:nvSpPr>
          <p:cNvPr id="16389" name="Text Placeholder 10"/>
          <p:cNvSpPr txBox="1">
            <a:spLocks/>
          </p:cNvSpPr>
          <p:nvPr/>
        </p:nvSpPr>
        <p:spPr bwMode="auto">
          <a:xfrm>
            <a:off x="463550" y="4694238"/>
            <a:ext cx="3390900" cy="968375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lIns="54000" tIns="36000" rIns="144000" bIns="54000">
            <a:spAutoFit/>
          </a:bodyPr>
          <a:lstStyle/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600" b="1"/>
              <a:t>Distribuție</a:t>
            </a:r>
          </a:p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200" b="1"/>
              <a:t>Enel Distribuție Banat, Enel Distribuție Dobrogea, Enel Distribuție Muntenia</a:t>
            </a:r>
          </a:p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200"/>
              <a:t>Rețele:</a:t>
            </a:r>
            <a:r>
              <a:rPr lang="en-US" sz="1200"/>
              <a:t> 90.000 </a:t>
            </a:r>
            <a:r>
              <a:rPr lang="ro-RO" sz="1200"/>
              <a:t>km</a:t>
            </a:r>
            <a:endParaRPr lang="ro-RO" sz="1200" b="1"/>
          </a:p>
        </p:txBody>
      </p:sp>
      <p:sp>
        <p:nvSpPr>
          <p:cNvPr id="16390" name="Text Placeholder 10"/>
          <p:cNvSpPr txBox="1">
            <a:spLocks/>
          </p:cNvSpPr>
          <p:nvPr/>
        </p:nvSpPr>
        <p:spPr bwMode="auto">
          <a:xfrm>
            <a:off x="7996238" y="4222750"/>
            <a:ext cx="2603500" cy="1006475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lIns="54000" tIns="36000" rIns="144000" bIns="54000">
            <a:spAutoFit/>
          </a:bodyPr>
          <a:lstStyle/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600" b="1"/>
              <a:t>Generare</a:t>
            </a:r>
          </a:p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200" b="1"/>
              <a:t>Enel Green Power România</a:t>
            </a:r>
          </a:p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200"/>
              <a:t>Capacitate: 534 MW </a:t>
            </a:r>
          </a:p>
          <a:p>
            <a:pPr>
              <a:spcAft>
                <a:spcPts val="300"/>
              </a:spcAft>
              <a:buFont typeface="Arial" charset="0"/>
              <a:buNone/>
              <a:tabLst>
                <a:tab pos="1057275" algn="l"/>
              </a:tabLst>
            </a:pPr>
            <a:r>
              <a:rPr lang="ro-RO" sz="1200"/>
              <a:t>(eoliană și solară)</a:t>
            </a:r>
            <a:endParaRPr lang="ro-RO" sz="1200" b="1"/>
          </a:p>
        </p:txBody>
      </p:sp>
      <p:pic>
        <p:nvPicPr>
          <p:cNvPr id="17" name="Immagine 60" descr="enel-green-power-eolico-francia-nuovo-impianto.jpg"/>
          <p:cNvPicPr>
            <a:picLocks noChangeAspect="1"/>
          </p:cNvPicPr>
          <p:nvPr/>
        </p:nvPicPr>
        <p:blipFill>
          <a:blip r:embed="rId2"/>
          <a:srcRect l="10474" r="10474"/>
          <a:stretch>
            <a:fillRect/>
          </a:stretch>
        </p:blipFill>
        <p:spPr>
          <a:xfrm>
            <a:off x="7996238" y="2336800"/>
            <a:ext cx="2603500" cy="174783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 w="6350" algn="ctr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/>
          <a:srcRect r="12694"/>
          <a:stretch>
            <a:fillRect/>
          </a:stretch>
        </p:blipFill>
        <p:spPr bwMode="auto">
          <a:xfrm>
            <a:off x="4133850" y="4191000"/>
            <a:ext cx="2603500" cy="174783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 w="6350" algn="ctr">
            <a:noFill/>
            <a:miter lim="800000"/>
            <a:headEnd/>
            <a:tailEnd/>
          </a:ln>
          <a:effectLst/>
        </p:spPr>
      </p:pic>
      <p:grpSp>
        <p:nvGrpSpPr>
          <p:cNvPr id="16393" name="Gruppo 6"/>
          <p:cNvGrpSpPr>
            <a:grpSpLocks noChangeAspect="1"/>
          </p:cNvGrpSpPr>
          <p:nvPr/>
        </p:nvGrpSpPr>
        <p:grpSpPr bwMode="auto">
          <a:xfrm>
            <a:off x="4113213" y="1792288"/>
            <a:ext cx="2565400" cy="1720850"/>
            <a:chOff x="31223" y="3494146"/>
            <a:chExt cx="1098952" cy="824213"/>
          </a:xfrm>
        </p:grpSpPr>
        <p:pic>
          <p:nvPicPr>
            <p:cNvPr id="16394" name="Immagin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23" y="3494146"/>
              <a:ext cx="1098952" cy="82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Immagine 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4623" y="4037000"/>
              <a:ext cx="574270" cy="238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Immagin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9383" y="3517145"/>
              <a:ext cx="631600" cy="47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5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/>
              <a:t>Monica Hodor</a:t>
            </a:r>
            <a:endParaRPr lang="en-GB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B39532D-F7F9-47A3-A031-DC56CEAEF419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74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2000" y="1085850"/>
            <a:ext cx="8375650" cy="2762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ro-RO" smtClean="0"/>
              <a:t>D</a:t>
            </a:r>
            <a:r>
              <a:rPr lang="vi-VN" smtClean="0"/>
              <a:t>irector Planificare și Control</a:t>
            </a:r>
            <a:r>
              <a:rPr lang="ro-RO" smtClean="0"/>
              <a:t>, </a:t>
            </a:r>
            <a:r>
              <a:rPr lang="vi-VN" smtClean="0"/>
              <a:t>Infrastructură Globală și Rețea</a:t>
            </a:r>
            <a:endParaRPr lang="en-US" smtClean="0"/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Grupul Enel</a:t>
            </a:r>
            <a:endParaRPr lang="en-GB" smtClean="0"/>
          </a:p>
        </p:txBody>
      </p:sp>
      <p:pic>
        <p:nvPicPr>
          <p:cNvPr id="17412" name="Picture 2" descr="Cele mai puternice femei din România: Monica Hodor, Enel Româ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771650"/>
            <a:ext cx="51863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56275" y="1533525"/>
            <a:ext cx="5648325" cy="38465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+mn-lt"/>
                <a:cs typeface="+mn-cs"/>
              </a:rPr>
              <a:t>Director financiar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 err="1">
                <a:latin typeface="+mn-lt"/>
                <a:cs typeface="+mn-cs"/>
              </a:rPr>
              <a:t>Enel</a:t>
            </a:r>
            <a:r>
              <a:rPr lang="ro-RO" sz="1400" b="1" dirty="0">
                <a:latin typeface="+mn-lt"/>
                <a:cs typeface="+mn-cs"/>
              </a:rPr>
              <a:t> România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+mn-lt"/>
                <a:cs typeface="+mn-cs"/>
              </a:rPr>
              <a:t>august 2011- octombrie 2015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+mn-lt"/>
                <a:cs typeface="+mn-cs"/>
              </a:rPr>
              <a:t>Obiectiv</a:t>
            </a:r>
            <a:r>
              <a:rPr lang="en-US" sz="1400" dirty="0">
                <a:latin typeface="+mn-lt"/>
                <a:cs typeface="+mn-cs"/>
              </a:rPr>
              <a:t> principal - </a:t>
            </a:r>
            <a:r>
              <a:rPr lang="ro-RO" sz="1400" dirty="0">
                <a:latin typeface="+mn-lt"/>
                <a:cs typeface="+mn-cs"/>
              </a:rPr>
              <a:t>coordonarea departamentelor Contabilitate, Financiar Fiscal și Planificare și Control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o-RO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+mn-lt"/>
                <a:cs typeface="+mn-cs"/>
              </a:rPr>
              <a:t>Director Planificare și Control, Infrastructură Globală și Rețea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+mn-lt"/>
                <a:cs typeface="+mn-cs"/>
              </a:rPr>
              <a:t>Grupul </a:t>
            </a:r>
            <a:r>
              <a:rPr lang="ro-RO" sz="1400" b="1" dirty="0" err="1">
                <a:latin typeface="+mn-lt"/>
                <a:cs typeface="+mn-cs"/>
              </a:rPr>
              <a:t>Enel</a:t>
            </a:r>
            <a:endParaRPr lang="ro-RO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+mn-lt"/>
                <a:cs typeface="+mn-cs"/>
              </a:rPr>
              <a:t>octombrie 2015-prezent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4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+mn-lt"/>
                <a:cs typeface="+mn-cs"/>
              </a:rPr>
              <a:t>Obiectiv</a:t>
            </a:r>
            <a:r>
              <a:rPr lang="en-US" sz="1400" dirty="0">
                <a:latin typeface="+mn-lt"/>
                <a:cs typeface="+mn-cs"/>
              </a:rPr>
              <a:t> principal - </a:t>
            </a:r>
            <a:r>
              <a:rPr lang="ro-RO" sz="1400" dirty="0">
                <a:latin typeface="+mn-lt"/>
                <a:cs typeface="+mn-cs"/>
              </a:rPr>
              <a:t>coordonarea activității de control financiar a companiilor de distribuție din Grup în Argentina, Brazilia, Chile, Columbia, Italia, Peru, România și Spania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+mn-lt"/>
              <a:cs typeface="+mn-cs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5654675" y="5094288"/>
            <a:ext cx="5772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5750" indent="-285750"/>
            <a:r>
              <a:rPr lang="ro-RO" sz="1400" b="1"/>
              <a:t>Scurta descriere:</a:t>
            </a:r>
          </a:p>
          <a:p>
            <a:pPr marL="285750" indent="-285750">
              <a:buFont typeface="Arial" charset="0"/>
              <a:buChar char="•"/>
            </a:pPr>
            <a:r>
              <a:rPr lang="ro-RO" sz="1400"/>
              <a:t>Specialist în finanțe, experiență de două decenii în domeniu</a:t>
            </a:r>
          </a:p>
          <a:p>
            <a:pPr marL="285750" indent="-285750">
              <a:buFont typeface="Arial" charset="0"/>
              <a:buChar char="•"/>
            </a:pPr>
            <a:r>
              <a:rPr lang="ro-RO" sz="1400"/>
              <a:t>Licențiată și masterand al Facultății de Finanțe și Bănci (ASE) și al Facultății de Inginerie Aerospațială (Politehnica București)</a:t>
            </a:r>
          </a:p>
          <a:p>
            <a:pPr marL="285750" indent="-285750">
              <a:buFont typeface="Arial" charset="0"/>
              <a:buChar char="•"/>
            </a:pPr>
            <a:r>
              <a:rPr lang="ro-RO" sz="1400"/>
              <a:t>Vorbește patru limbi străine: engleza, germana, italiana și spaniola</a:t>
            </a:r>
            <a:endParaRPr lang="en-GB" sz="2000"/>
          </a:p>
        </p:txBody>
      </p:sp>
    </p:spTree>
  </p:cSld>
  <p:clrMapOvr>
    <a:masterClrMapping/>
  </p:clrMapOvr>
  <p:transition spd="slow" advClick="0" advTm="5000">
    <p:wipe/>
  </p:transition>
</p:sld>
</file>

<file path=ppt/theme/theme1.xml><?xml version="1.0" encoding="utf-8"?>
<a:theme xmlns:a="http://schemas.openxmlformats.org/drawingml/2006/main" name="Enel Template v2.6 [JPEG+VECTOR LOGO]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nel_PPTtemplate_v2-6[JPEG+VECTORLOGO]" id="{A78A76FD-14E2-4D80-A313-D0CAB5E218D4}" vid="{C3814A83-8DC5-4303-A835-89EF9FAE18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Enel_PPTtemplate_v2-6[JPEG+VECTORLOGO]</Template>
  <TotalTime>0</TotalTime>
  <Words>248</Words>
  <Application>Microsoft Office PowerPoint</Application>
  <PresentationFormat>Custom</PresentationFormat>
  <Paragraphs>68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Lucida Grande</vt:lpstr>
      <vt:lpstr>Calibri</vt:lpstr>
      <vt:lpstr>Enel Template v2.6 [JPEG+VECTOR LOGO]</vt:lpstr>
      <vt:lpstr>Enel Template v2.6 [JPEG+VECTOR LOGO]</vt:lpstr>
      <vt:lpstr>Enel Template v2.6 [JPEG+VECTOR LOGO]</vt:lpstr>
      <vt:lpstr>Enel Template v2.6 [JPEG+VECTOR LOGO]</vt:lpstr>
      <vt:lpstr>Enel Template v2.6 [JPEG+VECTOR LOGO]</vt:lpstr>
      <vt:lpstr>Enel România</vt:lpstr>
      <vt:lpstr>Enel România</vt:lpstr>
      <vt:lpstr>Enel în România</vt:lpstr>
      <vt:lpstr>Monica Hodor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Enel România</dc:title>
  <dc:creator/>
  <cp:lastModifiedBy/>
  <cp:revision>1</cp:revision>
  <cp:lastPrinted>2016-01-26T17:14:29Z</cp:lastPrinted>
  <dcterms:created xsi:type="dcterms:W3CDTF">2016-01-27T12:43:19Z</dcterms:created>
  <dcterms:modified xsi:type="dcterms:W3CDTF">2016-04-02T21:23:13Z</dcterms:modified>
</cp:coreProperties>
</file>