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customXml/itemProps6.xml" ContentType="application/vnd.openxmlformats-officedocument.customXmlProperties+xml"/>
  <Default Extension="xlsx" ContentType="application/vnd.openxmlformats-officedocument.spreadsheetml.sheet"/>
  <Override PartName="/ppt/notesSlides/notesSlide6.xml" ContentType="application/vnd.openxmlformats-officedocument.presentationml.notesSlide+xml"/>
  <Override PartName="/ppt/notesSlides/notesSlide7.xml" ContentType="application/vnd.openxmlformats-officedocument.presentationml.notesSlide+xml"/>
  <Override PartName="/customXml/itemProps4.xml" ContentType="application/vnd.openxmlformats-officedocument.customXmlProperties+xml"/>
  <Override PartName="/customXml/itemProps5.xml" ContentType="application/vnd.openxmlformats-officedocument.customXml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7"/>
  </p:sldMasterIdLst>
  <p:notesMasterIdLst>
    <p:notesMasterId r:id="rId21"/>
  </p:notesMasterIdLst>
  <p:handoutMasterIdLst>
    <p:handoutMasterId r:id="rId22"/>
  </p:handoutMasterIdLst>
  <p:sldIdLst>
    <p:sldId id="404" r:id="rId8"/>
    <p:sldId id="478" r:id="rId9"/>
    <p:sldId id="525" r:id="rId10"/>
    <p:sldId id="513" r:id="rId11"/>
    <p:sldId id="527" r:id="rId12"/>
    <p:sldId id="530" r:id="rId13"/>
    <p:sldId id="506" r:id="rId14"/>
    <p:sldId id="517" r:id="rId15"/>
    <p:sldId id="534" r:id="rId16"/>
    <p:sldId id="461" r:id="rId17"/>
    <p:sldId id="533" r:id="rId18"/>
    <p:sldId id="532" r:id="rId19"/>
    <p:sldId id="536" r:id="rId20"/>
  </p:sldIdLst>
  <p:sldSz cx="9144000" cy="6858000" type="screen4x3"/>
  <p:notesSz cx="7010400" cy="9296400"/>
  <p:defaultTextStyle>
    <a:defPPr>
      <a:defRPr lang="en-US"/>
    </a:defPPr>
    <a:lvl1pPr algn="l"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0"/>
      </a:spcBef>
      <a:spcAft>
        <a:spcPct val="0"/>
      </a:spcAft>
      <a:defRPr sz="1400" kern="1200">
        <a:solidFill>
          <a:schemeClr val="tx1"/>
        </a:solidFill>
        <a:latin typeface="Arial" charset="0"/>
        <a:ea typeface="+mn-ea"/>
        <a:cs typeface="Arial" charset="0"/>
      </a:defRPr>
    </a:lvl2pPr>
    <a:lvl3pPr marL="914400" algn="l" rtl="0" fontAlgn="base">
      <a:spcBef>
        <a:spcPct val="0"/>
      </a:spcBef>
      <a:spcAft>
        <a:spcPct val="0"/>
      </a:spcAft>
      <a:defRPr sz="1400" kern="1200">
        <a:solidFill>
          <a:schemeClr val="tx1"/>
        </a:solidFill>
        <a:latin typeface="Arial" charset="0"/>
        <a:ea typeface="+mn-ea"/>
        <a:cs typeface="Arial" charset="0"/>
      </a:defRPr>
    </a:lvl3pPr>
    <a:lvl4pPr marL="1371600" algn="l" rtl="0" fontAlgn="base">
      <a:spcBef>
        <a:spcPct val="0"/>
      </a:spcBef>
      <a:spcAft>
        <a:spcPct val="0"/>
      </a:spcAft>
      <a:defRPr sz="1400" kern="1200">
        <a:solidFill>
          <a:schemeClr val="tx1"/>
        </a:solidFill>
        <a:latin typeface="Arial" charset="0"/>
        <a:ea typeface="+mn-ea"/>
        <a:cs typeface="Arial" charset="0"/>
      </a:defRPr>
    </a:lvl4pPr>
    <a:lvl5pPr marL="1828800" algn="l" rtl="0" fontAlgn="base">
      <a:spcBef>
        <a:spcPct val="0"/>
      </a:spcBef>
      <a:spcAft>
        <a:spcPct val="0"/>
      </a:spcAft>
      <a:defRPr sz="1400" kern="1200">
        <a:solidFill>
          <a:schemeClr val="tx1"/>
        </a:solidFill>
        <a:latin typeface="Arial" charset="0"/>
        <a:ea typeface="+mn-ea"/>
        <a:cs typeface="Arial" charset="0"/>
      </a:defRPr>
    </a:lvl5pPr>
    <a:lvl6pPr marL="2286000" algn="l" defTabSz="914400" rtl="0" eaLnBrk="1" latinLnBrk="0" hangingPunct="1">
      <a:defRPr sz="1400" kern="1200">
        <a:solidFill>
          <a:schemeClr val="tx1"/>
        </a:solidFill>
        <a:latin typeface="Arial" charset="0"/>
        <a:ea typeface="+mn-ea"/>
        <a:cs typeface="Arial" charset="0"/>
      </a:defRPr>
    </a:lvl6pPr>
    <a:lvl7pPr marL="2743200" algn="l" defTabSz="914400" rtl="0" eaLnBrk="1" latinLnBrk="0" hangingPunct="1">
      <a:defRPr sz="1400" kern="1200">
        <a:solidFill>
          <a:schemeClr val="tx1"/>
        </a:solidFill>
        <a:latin typeface="Arial" charset="0"/>
        <a:ea typeface="+mn-ea"/>
        <a:cs typeface="Arial" charset="0"/>
      </a:defRPr>
    </a:lvl7pPr>
    <a:lvl8pPr marL="3200400" algn="l" defTabSz="914400" rtl="0" eaLnBrk="1" latinLnBrk="0" hangingPunct="1">
      <a:defRPr sz="1400" kern="1200">
        <a:solidFill>
          <a:schemeClr val="tx1"/>
        </a:solidFill>
        <a:latin typeface="Arial" charset="0"/>
        <a:ea typeface="+mn-ea"/>
        <a:cs typeface="Arial" charset="0"/>
      </a:defRPr>
    </a:lvl8pPr>
    <a:lvl9pPr marL="3657600" algn="l" defTabSz="914400" rtl="0" eaLnBrk="1" latinLnBrk="0" hangingPunct="1">
      <a:defRPr sz="14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0000"/>
    <a:srgbClr val="969696"/>
    <a:srgbClr val="FFFF99"/>
    <a:srgbClr val="FFFF00"/>
    <a:srgbClr val="B2B2B2"/>
    <a:srgbClr val="CC3300"/>
    <a:srgbClr val="00CC6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692" autoAdjust="0"/>
    <p:restoredTop sz="87176" autoAdjust="0"/>
  </p:normalViewPr>
  <p:slideViewPr>
    <p:cSldViewPr>
      <p:cViewPr>
        <p:scale>
          <a:sx n="70" d="100"/>
          <a:sy n="70" d="100"/>
        </p:scale>
        <p:origin x="-446" y="93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644"/>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Master" Target="slideMasters/slideMaster1.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4.xml"/><Relationship Id="rId24"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20"/>
  <c:chart>
    <c:autoTitleDeleted val="1"/>
    <c:plotArea>
      <c:layout/>
      <c:pieChart>
        <c:varyColors val="1"/>
        <c:firstSliceAng val="0"/>
      </c:pieChart>
      <c:spPr>
        <a:noFill/>
        <a:ln w="25400">
          <a:noFill/>
        </a:ln>
      </c:spPr>
    </c:plotArea>
    <c:plotVisOnly val="1"/>
    <c:dispBlanksAs val="zero"/>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20"/>
  <c:chart>
    <c:autoTitleDeleted val="1"/>
    <c:plotArea>
      <c:layout/>
      <c:pieChart>
        <c:varyColors val="1"/>
        <c:firstSliceAng val="0"/>
      </c:pieChart>
    </c:plotArea>
    <c:plotVisOnly val="1"/>
    <c:dispBlanksAs val="zero"/>
  </c:chart>
  <c:txPr>
    <a:bodyPr/>
    <a:lstStyle/>
    <a:p>
      <a:pPr>
        <a:defRPr sz="1800"/>
      </a:pPr>
      <a:endParaRPr lang="en-US"/>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4258" name="Rectangle 2"/>
          <p:cNvSpPr>
            <a:spLocks noGrp="1" noChangeArrowheads="1"/>
          </p:cNvSpPr>
          <p:nvPr>
            <p:ph type="hdr" sz="quarter"/>
          </p:nvPr>
        </p:nvSpPr>
        <p:spPr bwMode="auto">
          <a:xfrm>
            <a:off x="0" y="1"/>
            <a:ext cx="3038155" cy="464978"/>
          </a:xfrm>
          <a:prstGeom prst="rect">
            <a:avLst/>
          </a:prstGeom>
          <a:noFill/>
          <a:ln w="9525">
            <a:noFill/>
            <a:miter lim="800000"/>
            <a:headEnd/>
            <a:tailEnd/>
          </a:ln>
          <a:effectLst/>
        </p:spPr>
        <p:txBody>
          <a:bodyPr vert="horz" wrap="square" lIns="90690" tIns="45345" rIns="90690" bIns="45345" numCol="1" anchor="t" anchorCtr="0" compatLnSpc="1">
            <a:prstTxWarp prst="textNoShape">
              <a:avLst/>
            </a:prstTxWarp>
          </a:bodyPr>
          <a:lstStyle>
            <a:lvl1pPr>
              <a:defRPr sz="1200" smtClean="0"/>
            </a:lvl1pPr>
          </a:lstStyle>
          <a:p>
            <a:pPr>
              <a:defRPr/>
            </a:pPr>
            <a:endParaRPr lang="en-US" dirty="0"/>
          </a:p>
        </p:txBody>
      </p:sp>
      <p:sp>
        <p:nvSpPr>
          <p:cNvPr id="224259" name="Rectangle 3"/>
          <p:cNvSpPr>
            <a:spLocks noGrp="1" noChangeArrowheads="1"/>
          </p:cNvSpPr>
          <p:nvPr>
            <p:ph type="dt" sz="quarter" idx="1"/>
          </p:nvPr>
        </p:nvSpPr>
        <p:spPr bwMode="auto">
          <a:xfrm>
            <a:off x="3970673" y="1"/>
            <a:ext cx="3038155" cy="464978"/>
          </a:xfrm>
          <a:prstGeom prst="rect">
            <a:avLst/>
          </a:prstGeom>
          <a:noFill/>
          <a:ln w="9525">
            <a:noFill/>
            <a:miter lim="800000"/>
            <a:headEnd/>
            <a:tailEnd/>
          </a:ln>
          <a:effectLst/>
        </p:spPr>
        <p:txBody>
          <a:bodyPr vert="horz" wrap="square" lIns="90690" tIns="45345" rIns="90690" bIns="45345" numCol="1" anchor="t" anchorCtr="0" compatLnSpc="1">
            <a:prstTxWarp prst="textNoShape">
              <a:avLst/>
            </a:prstTxWarp>
          </a:bodyPr>
          <a:lstStyle>
            <a:lvl1pPr algn="r">
              <a:defRPr sz="1200" smtClean="0"/>
            </a:lvl1pPr>
          </a:lstStyle>
          <a:p>
            <a:pPr>
              <a:defRPr/>
            </a:pPr>
            <a:endParaRPr lang="en-US" dirty="0"/>
          </a:p>
        </p:txBody>
      </p:sp>
      <p:sp>
        <p:nvSpPr>
          <p:cNvPr id="224260" name="Rectangle 4"/>
          <p:cNvSpPr>
            <a:spLocks noGrp="1" noChangeArrowheads="1"/>
          </p:cNvSpPr>
          <p:nvPr>
            <p:ph type="ftr" sz="quarter" idx="2"/>
          </p:nvPr>
        </p:nvSpPr>
        <p:spPr bwMode="auto">
          <a:xfrm>
            <a:off x="0" y="8829847"/>
            <a:ext cx="3038155" cy="464978"/>
          </a:xfrm>
          <a:prstGeom prst="rect">
            <a:avLst/>
          </a:prstGeom>
          <a:noFill/>
          <a:ln w="9525">
            <a:noFill/>
            <a:miter lim="800000"/>
            <a:headEnd/>
            <a:tailEnd/>
          </a:ln>
          <a:effectLst/>
        </p:spPr>
        <p:txBody>
          <a:bodyPr vert="horz" wrap="square" lIns="90690" tIns="45345" rIns="90690" bIns="45345" numCol="1" anchor="b" anchorCtr="0" compatLnSpc="1">
            <a:prstTxWarp prst="textNoShape">
              <a:avLst/>
            </a:prstTxWarp>
          </a:bodyPr>
          <a:lstStyle>
            <a:lvl1pPr>
              <a:defRPr sz="1200" smtClean="0"/>
            </a:lvl1pPr>
          </a:lstStyle>
          <a:p>
            <a:pPr>
              <a:defRPr/>
            </a:pPr>
            <a:endParaRPr lang="en-US" dirty="0"/>
          </a:p>
        </p:txBody>
      </p:sp>
      <p:sp>
        <p:nvSpPr>
          <p:cNvPr id="224261" name="Rectangle 5"/>
          <p:cNvSpPr>
            <a:spLocks noGrp="1" noChangeArrowheads="1"/>
          </p:cNvSpPr>
          <p:nvPr>
            <p:ph type="sldNum" sz="quarter" idx="3"/>
          </p:nvPr>
        </p:nvSpPr>
        <p:spPr bwMode="auto">
          <a:xfrm>
            <a:off x="3970673" y="8829847"/>
            <a:ext cx="3038155" cy="464978"/>
          </a:xfrm>
          <a:prstGeom prst="rect">
            <a:avLst/>
          </a:prstGeom>
          <a:noFill/>
          <a:ln w="9525">
            <a:noFill/>
            <a:miter lim="800000"/>
            <a:headEnd/>
            <a:tailEnd/>
          </a:ln>
          <a:effectLst/>
        </p:spPr>
        <p:txBody>
          <a:bodyPr vert="horz" wrap="square" lIns="90690" tIns="45345" rIns="90690" bIns="45345" numCol="1" anchor="b" anchorCtr="0" compatLnSpc="1">
            <a:prstTxWarp prst="textNoShape">
              <a:avLst/>
            </a:prstTxWarp>
          </a:bodyPr>
          <a:lstStyle>
            <a:lvl1pPr algn="r">
              <a:defRPr sz="1200" smtClean="0"/>
            </a:lvl1pPr>
          </a:lstStyle>
          <a:p>
            <a:pPr>
              <a:defRPr/>
            </a:pPr>
            <a:fld id="{80EC8407-1CB4-42A0-BB67-C088A145BC83}" type="slidenum">
              <a:rPr lang="en-US"/>
              <a:pPr>
                <a:defRPr/>
              </a:pPr>
              <a:t>‹#›</a:t>
            </a:fld>
            <a:endParaRPr lang="en-US" dirty="0"/>
          </a:p>
        </p:txBody>
      </p:sp>
    </p:spTree>
    <p:extLst>
      <p:ext uri="{BB962C8B-B14F-4D97-AF65-F5344CB8AC3E}">
        <p14:creationId xmlns="" xmlns:p14="http://schemas.microsoft.com/office/powerpoint/2010/main" val="19116204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1618" name="Rectangle 2"/>
          <p:cNvSpPr>
            <a:spLocks noGrp="1" noChangeArrowheads="1"/>
          </p:cNvSpPr>
          <p:nvPr>
            <p:ph type="hdr" sz="quarter"/>
          </p:nvPr>
        </p:nvSpPr>
        <p:spPr bwMode="auto">
          <a:xfrm>
            <a:off x="0" y="1"/>
            <a:ext cx="3038155" cy="464978"/>
          </a:xfrm>
          <a:prstGeom prst="rect">
            <a:avLst/>
          </a:prstGeom>
          <a:noFill/>
          <a:ln w="9525">
            <a:noFill/>
            <a:miter lim="800000"/>
            <a:headEnd/>
            <a:tailEnd/>
          </a:ln>
          <a:effectLst/>
        </p:spPr>
        <p:txBody>
          <a:bodyPr vert="horz" wrap="square" lIns="93166" tIns="46583" rIns="93166" bIns="46583" numCol="1" anchor="t" anchorCtr="0" compatLnSpc="1">
            <a:prstTxWarp prst="textNoShape">
              <a:avLst/>
            </a:prstTxWarp>
          </a:bodyPr>
          <a:lstStyle>
            <a:lvl1pPr defTabSz="932094">
              <a:defRPr sz="1200" smtClean="0"/>
            </a:lvl1pPr>
          </a:lstStyle>
          <a:p>
            <a:pPr>
              <a:defRPr/>
            </a:pPr>
            <a:endParaRPr lang="en-US" dirty="0"/>
          </a:p>
        </p:txBody>
      </p:sp>
      <p:sp>
        <p:nvSpPr>
          <p:cNvPr id="111619" name="Rectangle 3"/>
          <p:cNvSpPr>
            <a:spLocks noGrp="1" noChangeArrowheads="1"/>
          </p:cNvSpPr>
          <p:nvPr>
            <p:ph type="dt" idx="1"/>
          </p:nvPr>
        </p:nvSpPr>
        <p:spPr bwMode="auto">
          <a:xfrm>
            <a:off x="3970673" y="1"/>
            <a:ext cx="3038155" cy="464978"/>
          </a:xfrm>
          <a:prstGeom prst="rect">
            <a:avLst/>
          </a:prstGeom>
          <a:noFill/>
          <a:ln w="9525">
            <a:noFill/>
            <a:miter lim="800000"/>
            <a:headEnd/>
            <a:tailEnd/>
          </a:ln>
          <a:effectLst/>
        </p:spPr>
        <p:txBody>
          <a:bodyPr vert="horz" wrap="square" lIns="93166" tIns="46583" rIns="93166" bIns="46583" numCol="1" anchor="t" anchorCtr="0" compatLnSpc="1">
            <a:prstTxWarp prst="textNoShape">
              <a:avLst/>
            </a:prstTxWarp>
          </a:bodyPr>
          <a:lstStyle>
            <a:lvl1pPr algn="r" defTabSz="932094">
              <a:defRPr sz="1200" smtClean="0"/>
            </a:lvl1pPr>
          </a:lstStyle>
          <a:p>
            <a:pPr>
              <a:defRPr/>
            </a:pPr>
            <a:endParaRPr lang="en-US" dirty="0"/>
          </a:p>
        </p:txBody>
      </p:sp>
      <p:sp>
        <p:nvSpPr>
          <p:cNvPr id="19460" name="Rectangle 4"/>
          <p:cNvSpPr>
            <a:spLocks noGrp="1" noRot="1" noChangeAspect="1" noChangeArrowheads="1" noTextEdit="1"/>
          </p:cNvSpPr>
          <p:nvPr>
            <p:ph type="sldImg" idx="2"/>
          </p:nvPr>
        </p:nvSpPr>
        <p:spPr bwMode="auto">
          <a:xfrm>
            <a:off x="1182688" y="696913"/>
            <a:ext cx="4646612" cy="3486150"/>
          </a:xfrm>
          <a:prstGeom prst="rect">
            <a:avLst/>
          </a:prstGeom>
          <a:noFill/>
          <a:ln w="9525">
            <a:solidFill>
              <a:srgbClr val="000000"/>
            </a:solidFill>
            <a:miter lim="800000"/>
            <a:headEnd/>
            <a:tailEnd/>
          </a:ln>
        </p:spPr>
      </p:sp>
      <p:sp>
        <p:nvSpPr>
          <p:cNvPr id="111621" name="Rectangle 5"/>
          <p:cNvSpPr>
            <a:spLocks noGrp="1" noChangeArrowheads="1"/>
          </p:cNvSpPr>
          <p:nvPr>
            <p:ph type="body" sz="quarter" idx="3"/>
          </p:nvPr>
        </p:nvSpPr>
        <p:spPr bwMode="auto">
          <a:xfrm>
            <a:off x="701355" y="4416500"/>
            <a:ext cx="5607691" cy="4183222"/>
          </a:xfrm>
          <a:prstGeom prst="rect">
            <a:avLst/>
          </a:prstGeom>
          <a:noFill/>
          <a:ln w="9525">
            <a:noFill/>
            <a:miter lim="800000"/>
            <a:headEnd/>
            <a:tailEnd/>
          </a:ln>
          <a:effectLst/>
        </p:spPr>
        <p:txBody>
          <a:bodyPr vert="horz" wrap="square" lIns="93166" tIns="46583" rIns="93166" bIns="4658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11622" name="Rectangle 6"/>
          <p:cNvSpPr>
            <a:spLocks noGrp="1" noChangeArrowheads="1"/>
          </p:cNvSpPr>
          <p:nvPr>
            <p:ph type="ftr" sz="quarter" idx="4"/>
          </p:nvPr>
        </p:nvSpPr>
        <p:spPr bwMode="auto">
          <a:xfrm>
            <a:off x="0" y="8829847"/>
            <a:ext cx="3038155" cy="464978"/>
          </a:xfrm>
          <a:prstGeom prst="rect">
            <a:avLst/>
          </a:prstGeom>
          <a:noFill/>
          <a:ln w="9525">
            <a:noFill/>
            <a:miter lim="800000"/>
            <a:headEnd/>
            <a:tailEnd/>
          </a:ln>
          <a:effectLst/>
        </p:spPr>
        <p:txBody>
          <a:bodyPr vert="horz" wrap="square" lIns="93166" tIns="46583" rIns="93166" bIns="46583" numCol="1" anchor="b" anchorCtr="0" compatLnSpc="1">
            <a:prstTxWarp prst="textNoShape">
              <a:avLst/>
            </a:prstTxWarp>
          </a:bodyPr>
          <a:lstStyle>
            <a:lvl1pPr defTabSz="932094">
              <a:defRPr sz="1200" smtClean="0"/>
            </a:lvl1pPr>
          </a:lstStyle>
          <a:p>
            <a:pPr>
              <a:defRPr/>
            </a:pPr>
            <a:endParaRPr lang="en-US" dirty="0"/>
          </a:p>
        </p:txBody>
      </p:sp>
      <p:sp>
        <p:nvSpPr>
          <p:cNvPr id="111623" name="Rectangle 7"/>
          <p:cNvSpPr>
            <a:spLocks noGrp="1" noChangeArrowheads="1"/>
          </p:cNvSpPr>
          <p:nvPr>
            <p:ph type="sldNum" sz="quarter" idx="5"/>
          </p:nvPr>
        </p:nvSpPr>
        <p:spPr bwMode="auto">
          <a:xfrm>
            <a:off x="3970673" y="8829847"/>
            <a:ext cx="3038155" cy="464978"/>
          </a:xfrm>
          <a:prstGeom prst="rect">
            <a:avLst/>
          </a:prstGeom>
          <a:noFill/>
          <a:ln w="9525">
            <a:noFill/>
            <a:miter lim="800000"/>
            <a:headEnd/>
            <a:tailEnd/>
          </a:ln>
          <a:effectLst/>
        </p:spPr>
        <p:txBody>
          <a:bodyPr vert="horz" wrap="square" lIns="93166" tIns="46583" rIns="93166" bIns="46583" numCol="1" anchor="b" anchorCtr="0" compatLnSpc="1">
            <a:prstTxWarp prst="textNoShape">
              <a:avLst/>
            </a:prstTxWarp>
          </a:bodyPr>
          <a:lstStyle>
            <a:lvl1pPr algn="r" defTabSz="932094">
              <a:defRPr sz="1200" smtClean="0"/>
            </a:lvl1pPr>
          </a:lstStyle>
          <a:p>
            <a:pPr>
              <a:defRPr/>
            </a:pPr>
            <a:fld id="{EDB297F8-201A-442E-A9DA-A4C872E3F5E4}" type="slidenum">
              <a:rPr lang="en-US"/>
              <a:pPr>
                <a:defRPr/>
              </a:pPr>
              <a:t>‹#›</a:t>
            </a:fld>
            <a:endParaRPr lang="en-US" dirty="0"/>
          </a:p>
        </p:txBody>
      </p:sp>
    </p:spTree>
    <p:extLst>
      <p:ext uri="{BB962C8B-B14F-4D97-AF65-F5344CB8AC3E}">
        <p14:creationId xmlns="" xmlns:p14="http://schemas.microsoft.com/office/powerpoint/2010/main" val="10855024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DB297F8-201A-442E-A9DA-A4C872E3F5E4}" type="slidenum">
              <a:rPr lang="en-US" smtClean="0"/>
              <a:pPr>
                <a:defRPr/>
              </a:pPr>
              <a:t>2</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buFontTx/>
              <a:buNone/>
            </a:pPr>
            <a:endParaRPr lang="en-US" dirty="0" smtClean="0">
              <a:ea typeface="ＭＳ Ｐゴシック" charset="-128"/>
            </a:endParaRPr>
          </a:p>
          <a:p>
            <a:pPr eaLnBrk="1" hangingPunct="1">
              <a:spcBef>
                <a:spcPct val="0"/>
              </a:spcBef>
            </a:pPr>
            <a:endParaRPr lang="en-US" dirty="0" smtClean="0">
              <a:ea typeface="ＭＳ Ｐゴシック" charset="-128"/>
            </a:endParaRPr>
          </a:p>
        </p:txBody>
      </p:sp>
      <p:sp>
        <p:nvSpPr>
          <p:cNvPr id="36868" name="Footer Placeholder 3"/>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endParaRPr lang="en-US" dirty="0" smtClean="0">
              <a:latin typeface="Arial" pitchFamily="34" charset="0"/>
              <a:ea typeface="ＭＳ Ｐゴシック"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DB297F8-201A-442E-A9DA-A4C872E3F5E4}" type="slidenum">
              <a:rPr lang="en-US" smtClean="0"/>
              <a:pPr>
                <a:defRPr/>
              </a:pPr>
              <a:t>5</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DB297F8-201A-442E-A9DA-A4C872E3F5E4}" type="slidenum">
              <a:rPr lang="en-US" smtClean="0"/>
              <a:pPr>
                <a:defRPr/>
              </a:pPr>
              <a:t>6</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pPr>
              <a:defRPr/>
            </a:pPr>
            <a:fld id="{4C74BD70-869A-5243-8989-D4FD5425AC4F}" type="slidenum">
              <a:rPr lang="en-US" smtClean="0"/>
              <a:pPr>
                <a:defRPr/>
              </a:pPr>
              <a:t>7</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0275" eaLnBrk="0" hangingPunct="0">
              <a:defRPr>
                <a:solidFill>
                  <a:schemeClr val="tx1"/>
                </a:solidFill>
                <a:latin typeface="Arial" charset="0"/>
                <a:ea typeface="ＭＳ Ｐゴシック" pitchFamily="34" charset="-128"/>
              </a:defRPr>
            </a:lvl1pPr>
            <a:lvl2pPr marL="742950" indent="-285750" defTabSz="930275" eaLnBrk="0" hangingPunct="0">
              <a:defRPr>
                <a:solidFill>
                  <a:schemeClr val="tx1"/>
                </a:solidFill>
                <a:latin typeface="Arial" charset="0"/>
                <a:ea typeface="ＭＳ Ｐゴシック" pitchFamily="34" charset="-128"/>
              </a:defRPr>
            </a:lvl2pPr>
            <a:lvl3pPr marL="1143000" indent="-228600" defTabSz="930275" eaLnBrk="0" hangingPunct="0">
              <a:defRPr>
                <a:solidFill>
                  <a:schemeClr val="tx1"/>
                </a:solidFill>
                <a:latin typeface="Arial" charset="0"/>
                <a:ea typeface="ＭＳ Ｐゴシック" pitchFamily="34" charset="-128"/>
              </a:defRPr>
            </a:lvl3pPr>
            <a:lvl4pPr marL="1600200" indent="-228600" defTabSz="930275" eaLnBrk="0" hangingPunct="0">
              <a:defRPr>
                <a:solidFill>
                  <a:schemeClr val="tx1"/>
                </a:solidFill>
                <a:latin typeface="Arial" charset="0"/>
                <a:ea typeface="ＭＳ Ｐゴシック" pitchFamily="34" charset="-128"/>
              </a:defRPr>
            </a:lvl4pPr>
            <a:lvl5pPr marL="2057400" indent="-228600" defTabSz="930275" eaLnBrk="0" hangingPunct="0">
              <a:defRPr>
                <a:solidFill>
                  <a:schemeClr val="tx1"/>
                </a:solidFill>
                <a:latin typeface="Arial" charset="0"/>
                <a:ea typeface="ＭＳ Ｐゴシック" pitchFamily="34" charset="-128"/>
              </a:defRPr>
            </a:lvl5pPr>
            <a:lvl6pPr marL="2514600" indent="-228600" defTabSz="9302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9302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9302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930275"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B6892381-9F5C-48DD-9873-3E81447E03B0}" type="slidenum">
              <a:rPr lang="en-US" smtClean="0">
                <a:solidFill>
                  <a:srgbClr val="000000"/>
                </a:solidFill>
              </a:rPr>
              <a:pPr eaLnBrk="1" hangingPunct="1"/>
              <a:t>8</a:t>
            </a:fld>
            <a:endParaRPr lang="en-US" dirty="0" smtClean="0">
              <a:solidFill>
                <a:srgbClr val="000000"/>
              </a:solidFill>
            </a:endParaRPr>
          </a:p>
        </p:txBody>
      </p:sp>
      <p:sp>
        <p:nvSpPr>
          <p:cNvPr id="1126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1268" name="Notes Placeholder 2"/>
          <p:cNvSpPr>
            <a:spLocks noGrp="1"/>
          </p:cNvSpPr>
          <p:nvPr>
            <p:ph type="body" idx="1"/>
          </p:nvPr>
        </p:nvSpPr>
        <p:spPr bwMode="auto">
          <a:xfrm>
            <a:off x="933450" y="4418014"/>
            <a:ext cx="5143500" cy="4179887"/>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3146" tIns="46574" rIns="93146" bIns="46574" numCol="1" anchor="t" anchorCtr="0" compatLnSpc="1">
            <a:prstTxWarp prst="textNoShape">
              <a:avLst/>
            </a:prstTxWarp>
          </a:bodyPr>
          <a:lstStyle/>
          <a:p>
            <a:pPr eaLnBrk="1" hangingPunct="1">
              <a:lnSpc>
                <a:spcPct val="80000"/>
              </a:lnSpc>
            </a:pPr>
            <a:endParaRPr lang="en-US" dirty="0" smtClean="0">
              <a:latin typeface="Arial" charset="0"/>
              <a:ea typeface="ＭＳ Ｐゴシック" pitchFamily="34" charset="-128"/>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816DB92D-66F8-48B0-8D65-CEF190040F01}" type="slidenum">
              <a:rPr lang="en-US"/>
              <a:pPr/>
              <a:t>10</a:t>
            </a:fld>
            <a:endParaRPr lang="en-US" dirty="0"/>
          </a:p>
        </p:txBody>
      </p:sp>
      <p:sp>
        <p:nvSpPr>
          <p:cNvPr id="306178" name="Slide Image Placeholder 1"/>
          <p:cNvSpPr>
            <a:spLocks noGrp="1" noRot="1" noChangeAspect="1" noTextEdit="1"/>
          </p:cNvSpPr>
          <p:nvPr>
            <p:ph type="sldImg"/>
          </p:nvPr>
        </p:nvSpPr>
        <p:spPr>
          <a:xfrm>
            <a:off x="1166813" y="682625"/>
            <a:ext cx="4652962" cy="3490913"/>
          </a:xfrm>
          <a:ln/>
        </p:spPr>
      </p:sp>
      <p:sp>
        <p:nvSpPr>
          <p:cNvPr id="306179" name="Notes Placeholder 2"/>
          <p:cNvSpPr>
            <a:spLocks noGrp="1"/>
          </p:cNvSpPr>
          <p:nvPr>
            <p:ph type="body" idx="1"/>
          </p:nvPr>
        </p:nvSpPr>
        <p:spPr>
          <a:xfrm>
            <a:off x="910503" y="4400737"/>
            <a:ext cx="5162661" cy="4175342"/>
          </a:xfrm>
        </p:spPr>
        <p:txBody>
          <a:bodyPr lIns="91650" tIns="45825" rIns="91650" bIns="45825"/>
          <a:lstStyle/>
          <a:p>
            <a:endParaRPr lang="en-US" dirty="0">
              <a:ea typeface="MS PGothic" pitchFamily="34" charset="-128"/>
            </a:endParaRPr>
          </a:p>
        </p:txBody>
      </p:sp>
      <p:sp>
        <p:nvSpPr>
          <p:cNvPr id="306180" name="Slide Number Placeholder 3"/>
          <p:cNvSpPr txBox="1">
            <a:spLocks noGrp="1"/>
          </p:cNvSpPr>
          <p:nvPr/>
        </p:nvSpPr>
        <p:spPr bwMode="auto">
          <a:xfrm>
            <a:off x="3948658" y="8804627"/>
            <a:ext cx="3036581" cy="453944"/>
          </a:xfrm>
          <a:prstGeom prst="rect">
            <a:avLst/>
          </a:prstGeom>
          <a:noFill/>
          <a:ln w="9525">
            <a:noFill/>
            <a:miter lim="800000"/>
            <a:headEnd/>
            <a:tailEnd/>
          </a:ln>
        </p:spPr>
        <p:txBody>
          <a:bodyPr lIns="91650" tIns="45825" rIns="91650" bIns="45825" anchor="b"/>
          <a:lstStyle/>
          <a:p>
            <a:pPr algn="r" defTabSz="914775"/>
            <a:fld id="{28AF3777-8011-4860-A35C-81B7868D87FF}" type="slidenum">
              <a:rPr lang="en-US" sz="1200">
                <a:latin typeface="DIN-Light"/>
                <a:ea typeface="MS PGothic" pitchFamily="34" charset="-128"/>
              </a:rPr>
              <a:pPr algn="r" defTabSz="914775"/>
              <a:t>10</a:t>
            </a:fld>
            <a:endParaRPr lang="en-US" sz="1200" dirty="0">
              <a:latin typeface="DIN-Light"/>
              <a:ea typeface="MS PGothic"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816DB92D-66F8-48B0-8D65-CEF190040F01}" type="slidenum">
              <a:rPr lang="en-US"/>
              <a:pPr/>
              <a:t>12</a:t>
            </a:fld>
            <a:endParaRPr lang="en-US" dirty="0"/>
          </a:p>
        </p:txBody>
      </p:sp>
      <p:sp>
        <p:nvSpPr>
          <p:cNvPr id="306178" name="Slide Image Placeholder 1"/>
          <p:cNvSpPr>
            <a:spLocks noGrp="1" noRot="1" noChangeAspect="1" noTextEdit="1"/>
          </p:cNvSpPr>
          <p:nvPr>
            <p:ph type="sldImg"/>
          </p:nvPr>
        </p:nvSpPr>
        <p:spPr>
          <a:xfrm>
            <a:off x="1166813" y="682625"/>
            <a:ext cx="4652962" cy="3490913"/>
          </a:xfrm>
          <a:ln/>
        </p:spPr>
      </p:sp>
      <p:sp>
        <p:nvSpPr>
          <p:cNvPr id="306179" name="Notes Placeholder 2"/>
          <p:cNvSpPr>
            <a:spLocks noGrp="1"/>
          </p:cNvSpPr>
          <p:nvPr>
            <p:ph type="body" idx="1"/>
          </p:nvPr>
        </p:nvSpPr>
        <p:spPr>
          <a:xfrm>
            <a:off x="910503" y="4400737"/>
            <a:ext cx="5162661" cy="4175342"/>
          </a:xfrm>
        </p:spPr>
        <p:txBody>
          <a:bodyPr lIns="91650" tIns="45825" rIns="91650" bIns="45825"/>
          <a:lstStyle/>
          <a:p>
            <a:endParaRPr lang="en-US" dirty="0">
              <a:ea typeface="MS PGothic" pitchFamily="34" charset="-128"/>
            </a:endParaRPr>
          </a:p>
        </p:txBody>
      </p:sp>
      <p:sp>
        <p:nvSpPr>
          <p:cNvPr id="306180" name="Slide Number Placeholder 3"/>
          <p:cNvSpPr txBox="1">
            <a:spLocks noGrp="1"/>
          </p:cNvSpPr>
          <p:nvPr/>
        </p:nvSpPr>
        <p:spPr bwMode="auto">
          <a:xfrm>
            <a:off x="3948658" y="8804627"/>
            <a:ext cx="3036581" cy="453944"/>
          </a:xfrm>
          <a:prstGeom prst="rect">
            <a:avLst/>
          </a:prstGeom>
          <a:noFill/>
          <a:ln w="9525">
            <a:noFill/>
            <a:miter lim="800000"/>
            <a:headEnd/>
            <a:tailEnd/>
          </a:ln>
        </p:spPr>
        <p:txBody>
          <a:bodyPr lIns="91650" tIns="45825" rIns="91650" bIns="45825" anchor="b"/>
          <a:lstStyle/>
          <a:p>
            <a:pPr algn="r" defTabSz="914775"/>
            <a:fld id="{28AF3777-8011-4860-A35C-81B7868D87FF}" type="slidenum">
              <a:rPr lang="en-US" sz="1200">
                <a:latin typeface="DIN-Light"/>
                <a:ea typeface="MS PGothic" pitchFamily="34" charset="-128"/>
              </a:rPr>
              <a:pPr algn="r" defTabSz="914775"/>
              <a:t>12</a:t>
            </a:fld>
            <a:endParaRPr lang="en-US" sz="1200" dirty="0">
              <a:latin typeface="DIN-Light"/>
              <a:ea typeface="MS PGothic"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816DB92D-66F8-48B0-8D65-CEF190040F01}" type="slidenum">
              <a:rPr lang="en-US"/>
              <a:pPr/>
              <a:t>13</a:t>
            </a:fld>
            <a:endParaRPr lang="en-US" dirty="0"/>
          </a:p>
        </p:txBody>
      </p:sp>
      <p:sp>
        <p:nvSpPr>
          <p:cNvPr id="306178" name="Slide Image Placeholder 1"/>
          <p:cNvSpPr>
            <a:spLocks noGrp="1" noRot="1" noChangeAspect="1" noTextEdit="1"/>
          </p:cNvSpPr>
          <p:nvPr>
            <p:ph type="sldImg"/>
          </p:nvPr>
        </p:nvSpPr>
        <p:spPr>
          <a:xfrm>
            <a:off x="1166813" y="682625"/>
            <a:ext cx="4652962" cy="3490913"/>
          </a:xfrm>
          <a:ln/>
        </p:spPr>
      </p:sp>
      <p:sp>
        <p:nvSpPr>
          <p:cNvPr id="306179" name="Notes Placeholder 2"/>
          <p:cNvSpPr>
            <a:spLocks noGrp="1"/>
          </p:cNvSpPr>
          <p:nvPr>
            <p:ph type="body" idx="1"/>
          </p:nvPr>
        </p:nvSpPr>
        <p:spPr>
          <a:xfrm>
            <a:off x="910503" y="4400737"/>
            <a:ext cx="5162661" cy="4175342"/>
          </a:xfrm>
        </p:spPr>
        <p:txBody>
          <a:bodyPr lIns="91650" tIns="45825" rIns="91650" bIns="45825"/>
          <a:lstStyle/>
          <a:p>
            <a:endParaRPr lang="en-US" dirty="0">
              <a:ea typeface="MS PGothic" pitchFamily="34" charset="-128"/>
            </a:endParaRPr>
          </a:p>
        </p:txBody>
      </p:sp>
      <p:sp>
        <p:nvSpPr>
          <p:cNvPr id="306180" name="Slide Number Placeholder 3"/>
          <p:cNvSpPr txBox="1">
            <a:spLocks noGrp="1"/>
          </p:cNvSpPr>
          <p:nvPr/>
        </p:nvSpPr>
        <p:spPr bwMode="auto">
          <a:xfrm>
            <a:off x="3948658" y="8804627"/>
            <a:ext cx="3036581" cy="453944"/>
          </a:xfrm>
          <a:prstGeom prst="rect">
            <a:avLst/>
          </a:prstGeom>
          <a:noFill/>
          <a:ln w="9525">
            <a:noFill/>
            <a:miter lim="800000"/>
            <a:headEnd/>
            <a:tailEnd/>
          </a:ln>
        </p:spPr>
        <p:txBody>
          <a:bodyPr lIns="91650" tIns="45825" rIns="91650" bIns="45825" anchor="b"/>
          <a:lstStyle/>
          <a:p>
            <a:pPr algn="r" defTabSz="914775"/>
            <a:fld id="{28AF3777-8011-4860-A35C-81B7868D87FF}" type="slidenum">
              <a:rPr lang="en-US" sz="1200">
                <a:latin typeface="DIN-Light"/>
                <a:ea typeface="MS PGothic" pitchFamily="34" charset="-128"/>
              </a:rPr>
              <a:pPr algn="r" defTabSz="914775"/>
              <a:t>13</a:t>
            </a:fld>
            <a:endParaRPr lang="en-US" sz="1200" dirty="0">
              <a:latin typeface="DIN-Light"/>
              <a:ea typeface="MS PGothic"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53372" y="1254126"/>
            <a:ext cx="5408026" cy="603250"/>
          </a:xfrm>
        </p:spPr>
        <p:txBody>
          <a:bodyPr tIns="91440" anchor="t">
            <a:normAutofit/>
          </a:bodyPr>
          <a:lstStyle>
            <a:lvl1pPr>
              <a:defRPr sz="2500"/>
            </a:lvl1pPr>
          </a:lstStyle>
          <a:p>
            <a:r>
              <a:rPr lang="en-US" smtClean="0"/>
              <a:t>Click to edit Master title style</a:t>
            </a:r>
            <a:endParaRPr lang="en-US" dirty="0"/>
          </a:p>
        </p:txBody>
      </p:sp>
      <p:sp>
        <p:nvSpPr>
          <p:cNvPr id="3" name="Subtitle 2"/>
          <p:cNvSpPr>
            <a:spLocks noGrp="1"/>
          </p:cNvSpPr>
          <p:nvPr>
            <p:ph type="subTitle" idx="1"/>
          </p:nvPr>
        </p:nvSpPr>
        <p:spPr>
          <a:xfrm>
            <a:off x="2743201" y="4210050"/>
            <a:ext cx="5124450" cy="1752600"/>
          </a:xfrm>
        </p:spPr>
        <p:txBody>
          <a:bodyPr>
            <a:normAutofit/>
          </a:bodyPr>
          <a:lstStyle>
            <a:lvl1pPr marL="0" indent="0" algn="l">
              <a:spcBef>
                <a:spcPts val="1800"/>
              </a:spcBef>
              <a:buNone/>
              <a:defRPr sz="1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Content Placeholder 4"/>
          <p:cNvSpPr>
            <a:spLocks noGrp="1"/>
          </p:cNvSpPr>
          <p:nvPr>
            <p:ph sz="quarter" idx="10"/>
          </p:nvPr>
        </p:nvSpPr>
        <p:spPr>
          <a:xfrm>
            <a:off x="1865189" y="1857375"/>
            <a:ext cx="5408027" cy="876300"/>
          </a:xfrm>
        </p:spPr>
        <p:txBody>
          <a:bodyPr>
            <a:normAutofit/>
          </a:bodyPr>
          <a:lstStyle>
            <a:lvl1pPr>
              <a:defRPr sz="1200"/>
            </a:lvl1pPr>
          </a:lstStyle>
          <a:p>
            <a:pPr lvl="0"/>
            <a:r>
              <a:rPr lang="en-US" smtClean="0"/>
              <a:t>Click to edit Master text styles</a:t>
            </a:r>
          </a:p>
        </p:txBody>
      </p:sp>
      <p:sp>
        <p:nvSpPr>
          <p:cNvPr id="7" name="Content Placeholder 6"/>
          <p:cNvSpPr>
            <a:spLocks noGrp="1"/>
          </p:cNvSpPr>
          <p:nvPr>
            <p:ph sz="quarter" idx="11"/>
          </p:nvPr>
        </p:nvSpPr>
        <p:spPr>
          <a:xfrm>
            <a:off x="2743200" y="3810000"/>
            <a:ext cx="5134708" cy="333375"/>
          </a:xfrm>
        </p:spPr>
        <p:txBody>
          <a:bodyPr rtlCol="0">
            <a:normAutofit/>
          </a:bodyPr>
          <a:lstStyle>
            <a:lvl1pPr>
              <a:defRPr lang="en-US" sz="1200" b="1" dirty="0" smtClean="0"/>
            </a:lvl1pPr>
          </a:lstStyle>
          <a:p>
            <a:pPr lvl="0"/>
            <a:r>
              <a:rPr lang="en-US" smtClean="0"/>
              <a:t>Click to edit Master text styles</a:t>
            </a:r>
          </a:p>
        </p:txBody>
      </p:sp>
    </p:spTree>
  </p:cSld>
  <p:clrMapOvr>
    <a:masterClrMapping/>
  </p:clrMapOvr>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p:spPr>
        <p:txBody>
          <a:bodyPr/>
          <a:lstStyle>
            <a:lvl1pPr>
              <a:defRPr/>
            </a:lvl1pPr>
          </a:lstStyle>
          <a:p>
            <a:fld id="{5A363745-A9B5-44B1-8D9C-8016A408991B}" type="datetime1">
              <a:rPr lang="en-US"/>
              <a:pPr/>
              <a:t>5/29/2014</a:t>
            </a:fld>
            <a:endParaRPr lang="en-US" dirty="0"/>
          </a:p>
        </p:txBody>
      </p:sp>
      <p:sp>
        <p:nvSpPr>
          <p:cNvPr id="6" name="Footer Placeholder 5"/>
          <p:cNvSpPr>
            <a:spLocks noGrp="1"/>
          </p:cNvSpPr>
          <p:nvPr>
            <p:ph type="ftr" sz="quarter" idx="11"/>
          </p:nvPr>
        </p:nvSpPr>
        <p:spPr>
          <a:xfrm>
            <a:off x="3124200" y="6356350"/>
            <a:ext cx="2895600" cy="365125"/>
          </a:xfrm>
        </p:spPr>
        <p:txBody>
          <a:bodyPr/>
          <a:lstStyle>
            <a:lvl1pPr>
              <a:defRPr/>
            </a:lvl1pPr>
          </a:lstStyle>
          <a:p>
            <a:pPr>
              <a:defRPr/>
            </a:pPr>
            <a:r>
              <a:rPr lang="en-US" altLang="en-US" dirty="0" smtClean="0"/>
              <a:t>Exploring Pioneer DuPont Positioning Synergies,  7/2011</a:t>
            </a:r>
            <a:endParaRPr lang="en-US" altLang="en-US" dirty="0"/>
          </a:p>
        </p:txBody>
      </p:sp>
      <p:sp>
        <p:nvSpPr>
          <p:cNvPr id="7" name="Slide Number Placeholder 6"/>
          <p:cNvSpPr>
            <a:spLocks noGrp="1"/>
          </p:cNvSpPr>
          <p:nvPr>
            <p:ph type="sldNum" sz="quarter" idx="12"/>
          </p:nvPr>
        </p:nvSpPr>
        <p:spPr>
          <a:xfrm>
            <a:off x="6553200" y="6356350"/>
            <a:ext cx="2133600" cy="365125"/>
          </a:xfrm>
        </p:spPr>
        <p:txBody>
          <a:bodyPr/>
          <a:lstStyle>
            <a:lvl1pPr>
              <a:defRPr/>
            </a:lvl1pPr>
          </a:lstStyle>
          <a:p>
            <a:pPr>
              <a:defRPr/>
            </a:pPr>
            <a:fld id="{41D291C5-8738-40E4-A58B-BBB02B31E3AC}" type="slidenum">
              <a:rPr lang="en-US" altLang="en-US" smtClean="0"/>
              <a:pPr>
                <a:defRPr/>
              </a:pPr>
              <a:t>‹#›</a:t>
            </a:fld>
            <a:endParaRPr lang="en-US"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p:spPr>
        <p:txBody>
          <a:bodyPr/>
          <a:lstStyle>
            <a:lvl1pPr>
              <a:defRPr/>
            </a:lvl1pPr>
          </a:lstStyle>
          <a:p>
            <a:fld id="{FF6874B7-1985-4183-85C6-68AD7BC0B69F}" type="datetime1">
              <a:rPr lang="en-US"/>
              <a:pPr/>
              <a:t>5/29/2014</a:t>
            </a:fld>
            <a:endParaRPr lang="en-US" dirty="0"/>
          </a:p>
        </p:txBody>
      </p:sp>
      <p:sp>
        <p:nvSpPr>
          <p:cNvPr id="5" name="Footer Placeholder 4"/>
          <p:cNvSpPr>
            <a:spLocks noGrp="1"/>
          </p:cNvSpPr>
          <p:nvPr>
            <p:ph type="ftr" sz="quarter" idx="11"/>
          </p:nvPr>
        </p:nvSpPr>
        <p:spPr>
          <a:xfrm>
            <a:off x="3124200" y="6356350"/>
            <a:ext cx="2895600" cy="365125"/>
          </a:xfrm>
        </p:spPr>
        <p:txBody>
          <a:bodyPr/>
          <a:lstStyle>
            <a:lvl1pPr>
              <a:defRPr/>
            </a:lvl1pPr>
          </a:lstStyle>
          <a:p>
            <a:pPr>
              <a:defRPr/>
            </a:pPr>
            <a:r>
              <a:rPr lang="en-US" altLang="en-US" dirty="0" smtClean="0"/>
              <a:t>Exploring Pioneer DuPont Positioning Synergies,  7/2011</a:t>
            </a:r>
            <a:endParaRPr lang="en-US" altLang="en-US" dirty="0"/>
          </a:p>
        </p:txBody>
      </p:sp>
      <p:sp>
        <p:nvSpPr>
          <p:cNvPr id="6" name="Slide Number Placeholder 5"/>
          <p:cNvSpPr>
            <a:spLocks noGrp="1"/>
          </p:cNvSpPr>
          <p:nvPr>
            <p:ph type="sldNum" sz="quarter" idx="12"/>
          </p:nvPr>
        </p:nvSpPr>
        <p:spPr>
          <a:xfrm>
            <a:off x="6553200" y="6356350"/>
            <a:ext cx="2133600" cy="365125"/>
          </a:xfrm>
        </p:spPr>
        <p:txBody>
          <a:bodyPr/>
          <a:lstStyle>
            <a:lvl1pPr>
              <a:defRPr/>
            </a:lvl1pPr>
          </a:lstStyle>
          <a:p>
            <a:pPr>
              <a:defRPr/>
            </a:pPr>
            <a:fld id="{0D4FC9CC-1B06-4264-B6B9-B89D1AF2581A}" type="slidenum">
              <a:rPr lang="en-US" altLang="en-US" smtClean="0"/>
              <a:pPr>
                <a:defRPr/>
              </a:pPr>
              <a:t>‹#›</a:t>
            </a:fld>
            <a:endParaRPr lang="en-US"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p:spPr>
        <p:txBody>
          <a:bodyPr/>
          <a:lstStyle>
            <a:lvl1pPr>
              <a:defRPr/>
            </a:lvl1pPr>
          </a:lstStyle>
          <a:p>
            <a:fld id="{BD40B01A-BB96-4813-90D5-5148A9DE3E4B}" type="datetime1">
              <a:rPr lang="en-US"/>
              <a:pPr/>
              <a:t>5/29/2014</a:t>
            </a:fld>
            <a:endParaRPr lang="en-US" dirty="0"/>
          </a:p>
        </p:txBody>
      </p:sp>
      <p:sp>
        <p:nvSpPr>
          <p:cNvPr id="5" name="Footer Placeholder 4"/>
          <p:cNvSpPr>
            <a:spLocks noGrp="1"/>
          </p:cNvSpPr>
          <p:nvPr>
            <p:ph type="ftr" sz="quarter" idx="11"/>
          </p:nvPr>
        </p:nvSpPr>
        <p:spPr>
          <a:xfrm>
            <a:off x="3124200" y="6356350"/>
            <a:ext cx="2895600" cy="365125"/>
          </a:xfrm>
        </p:spPr>
        <p:txBody>
          <a:bodyPr/>
          <a:lstStyle>
            <a:lvl1pPr>
              <a:defRPr/>
            </a:lvl1pPr>
          </a:lstStyle>
          <a:p>
            <a:pPr>
              <a:defRPr/>
            </a:pPr>
            <a:r>
              <a:rPr lang="en-US" altLang="en-US" dirty="0" smtClean="0"/>
              <a:t>Exploring Pioneer DuPont Positioning Synergies,  7/2011</a:t>
            </a:r>
            <a:endParaRPr lang="en-US" altLang="en-US" dirty="0"/>
          </a:p>
        </p:txBody>
      </p:sp>
      <p:sp>
        <p:nvSpPr>
          <p:cNvPr id="6" name="Slide Number Placeholder 5"/>
          <p:cNvSpPr>
            <a:spLocks noGrp="1"/>
          </p:cNvSpPr>
          <p:nvPr>
            <p:ph type="sldNum" sz="quarter" idx="12"/>
          </p:nvPr>
        </p:nvSpPr>
        <p:spPr>
          <a:xfrm>
            <a:off x="6553200" y="6356350"/>
            <a:ext cx="2133600" cy="365125"/>
          </a:xfrm>
        </p:spPr>
        <p:txBody>
          <a:bodyPr/>
          <a:lstStyle>
            <a:lvl1pPr>
              <a:defRPr/>
            </a:lvl1pPr>
          </a:lstStyle>
          <a:p>
            <a:pPr>
              <a:defRPr/>
            </a:pPr>
            <a:fld id="{EFE45EDF-7A26-404A-865D-EEEE3F423B41}" type="slidenum">
              <a:rPr lang="en-US" altLang="en-US" smtClean="0"/>
              <a:pPr>
                <a:defRPr/>
              </a:pPr>
              <a:t>‹#›</a:t>
            </a:fld>
            <a:endParaRPr lang="en-US"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ustom Layou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Date Placeholder 5"/>
          <p:cNvSpPr>
            <a:spLocks noGrp="1"/>
          </p:cNvSpPr>
          <p:nvPr>
            <p:ph type="dt" sz="half" idx="10"/>
          </p:nvPr>
        </p:nvSpPr>
        <p:spPr>
          <a:xfrm>
            <a:off x="581025" y="6289675"/>
            <a:ext cx="2133600" cy="365125"/>
          </a:xfrm>
        </p:spPr>
        <p:txBody>
          <a:bodyPr/>
          <a:lstStyle>
            <a:lvl1pPr>
              <a:defRPr/>
            </a:lvl1pPr>
          </a:lstStyle>
          <a:p>
            <a:fld id="{4400C35C-2703-44EE-99B2-C10B77BAC03F}" type="datetime1">
              <a:rPr lang="en-US"/>
              <a:pPr/>
              <a:t>5/29/2014</a:t>
            </a:fld>
            <a:endParaRPr lang="en-US" dirty="0"/>
          </a:p>
        </p:txBody>
      </p:sp>
      <p:sp>
        <p:nvSpPr>
          <p:cNvPr id="3" name="Footer Placeholder 6"/>
          <p:cNvSpPr>
            <a:spLocks noGrp="1"/>
          </p:cNvSpPr>
          <p:nvPr>
            <p:ph type="ftr" sz="quarter" idx="11"/>
          </p:nvPr>
        </p:nvSpPr>
        <p:spPr>
          <a:xfrm>
            <a:off x="5248275" y="6289675"/>
            <a:ext cx="2895600" cy="365125"/>
          </a:xfrm>
        </p:spPr>
        <p:txBody>
          <a:bodyPr/>
          <a:lstStyle>
            <a:lvl1pPr>
              <a:defRPr/>
            </a:lvl1pPr>
          </a:lstStyle>
          <a:p>
            <a:pPr>
              <a:defRPr/>
            </a:pPr>
            <a:r>
              <a:rPr lang="en-US" altLang="en-US" dirty="0" smtClean="0"/>
              <a:t>Exploring Pioneer DuPont Positioning Synergies,  7/2011</a:t>
            </a:r>
            <a:endParaRPr lang="en-US" altLang="en-US" dirty="0"/>
          </a:p>
        </p:txBody>
      </p:sp>
      <p:sp>
        <p:nvSpPr>
          <p:cNvPr id="4" name="Slide Number Placeholder 7"/>
          <p:cNvSpPr>
            <a:spLocks noGrp="1"/>
          </p:cNvSpPr>
          <p:nvPr>
            <p:ph type="sldNum" sz="quarter" idx="12"/>
          </p:nvPr>
        </p:nvSpPr>
        <p:spPr>
          <a:xfrm>
            <a:off x="8143875" y="6289675"/>
            <a:ext cx="542925" cy="365125"/>
          </a:xfrm>
        </p:spPr>
        <p:txBody>
          <a:bodyPr/>
          <a:lstStyle>
            <a:lvl1pPr>
              <a:defRPr/>
            </a:lvl1pPr>
          </a:lstStyle>
          <a:p>
            <a:pPr>
              <a:defRPr/>
            </a:pPr>
            <a:fld id="{A8FC78D4-E663-4339-954C-B2B42990896E}" type="slidenum">
              <a:rPr lang="en-US" altLang="en-US" smtClean="0"/>
              <a:pPr>
                <a:defRPr/>
              </a:pPr>
              <a:t>‹#›</a:t>
            </a:fld>
            <a:endParaRPr lang="en-US" altLang="en-US" dirty="0"/>
          </a:p>
        </p:txBody>
      </p:sp>
    </p:spTree>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576072" y="1691640"/>
            <a:ext cx="7034403" cy="4525963"/>
          </a:xfrm>
        </p:spPr>
        <p:txBody>
          <a:bodyPr>
            <a:noAutofit/>
          </a:bodyPr>
          <a:lstStyle>
            <a:lvl2pPr marL="457200" indent="-457200">
              <a:buSzPct val="78000"/>
              <a:buFontTx/>
              <a:buBlip>
                <a:blip r:embed="rId3"/>
              </a:buBlip>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581025" y="6289675"/>
            <a:ext cx="2133600" cy="365125"/>
          </a:xfrm>
        </p:spPr>
        <p:txBody>
          <a:bodyPr/>
          <a:lstStyle>
            <a:lvl1pPr>
              <a:defRPr/>
            </a:lvl1pPr>
          </a:lstStyle>
          <a:p>
            <a:fld id="{7A4BF335-CFDD-4D9D-A24F-FA6690D08F31}" type="datetime1">
              <a:rPr lang="en-US"/>
              <a:pPr/>
              <a:t>5/29/2014</a:t>
            </a:fld>
            <a:endParaRPr lang="en-US" dirty="0"/>
          </a:p>
        </p:txBody>
      </p:sp>
      <p:sp>
        <p:nvSpPr>
          <p:cNvPr id="5" name="Footer Placeholder 4"/>
          <p:cNvSpPr>
            <a:spLocks noGrp="1"/>
          </p:cNvSpPr>
          <p:nvPr>
            <p:ph type="ftr" sz="quarter" idx="11"/>
          </p:nvPr>
        </p:nvSpPr>
        <p:spPr>
          <a:xfrm>
            <a:off x="5248275" y="6289675"/>
            <a:ext cx="2895600" cy="365125"/>
          </a:xfrm>
        </p:spPr>
        <p:txBody>
          <a:bodyPr/>
          <a:lstStyle>
            <a:lvl1pPr algn="r">
              <a:defRPr>
                <a:solidFill>
                  <a:schemeClr val="tx1"/>
                </a:solidFill>
              </a:defRPr>
            </a:lvl1pPr>
          </a:lstStyle>
          <a:p>
            <a:pPr>
              <a:defRPr/>
            </a:pPr>
            <a:r>
              <a:rPr lang="en-US" altLang="en-US" dirty="0" smtClean="0"/>
              <a:t>Exploring Pioneer DuPont Positioning Synergies,  7/2011</a:t>
            </a:r>
            <a:endParaRPr lang="en-US" altLang="en-US" dirty="0"/>
          </a:p>
        </p:txBody>
      </p:sp>
      <p:sp>
        <p:nvSpPr>
          <p:cNvPr id="6" name="Slide Number Placeholder 5"/>
          <p:cNvSpPr>
            <a:spLocks noGrp="1"/>
          </p:cNvSpPr>
          <p:nvPr>
            <p:ph type="sldNum" sz="quarter" idx="12"/>
          </p:nvPr>
        </p:nvSpPr>
        <p:spPr>
          <a:xfrm>
            <a:off x="8143875" y="6289675"/>
            <a:ext cx="542925" cy="365125"/>
          </a:xfrm>
        </p:spPr>
        <p:txBody>
          <a:bodyPr/>
          <a:lstStyle>
            <a:lvl1pPr>
              <a:defRPr/>
            </a:lvl1pPr>
          </a:lstStyle>
          <a:p>
            <a:pPr>
              <a:defRPr/>
            </a:pPr>
            <a:fld id="{3E7209FF-3D4E-4C13-9655-51783A87B0EC}" type="slidenum">
              <a:rPr lang="en-US" altLang="en-US" smtClean="0"/>
              <a:pPr>
                <a:defRPr/>
              </a:pPr>
              <a:t>‹#›</a:t>
            </a:fld>
            <a:endParaRPr lang="en-US"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p:bg>
      <p:bgPr>
        <a:solidFill>
          <a:schemeClr val="bg1"/>
        </a:solidFill>
        <a:effectLst/>
      </p:bgPr>
    </p:bg>
    <p:spTree>
      <p:nvGrpSpPr>
        <p:cNvPr id="1" name=""/>
        <p:cNvGrpSpPr/>
        <p:nvPr/>
      </p:nvGrpSpPr>
      <p:grpSpPr>
        <a:xfrm>
          <a:off x="0" y="0"/>
          <a:ext cx="0" cy="0"/>
          <a:chOff x="0" y="0"/>
          <a:chExt cx="0" cy="0"/>
        </a:xfrm>
      </p:grpSpPr>
      <p:pic>
        <p:nvPicPr>
          <p:cNvPr id="4" name="Picture 6"/>
          <p:cNvPicPr>
            <a:picLocks noChangeAspect="1"/>
          </p:cNvPicPr>
          <p:nvPr/>
        </p:nvPicPr>
        <p:blipFill>
          <a:blip r:embed="rId2" cstate="print"/>
          <a:srcRect/>
          <a:stretch>
            <a:fillRect/>
          </a:stretch>
        </p:blipFill>
        <p:spPr bwMode="auto">
          <a:xfrm>
            <a:off x="0" y="1500188"/>
            <a:ext cx="3962400" cy="1092200"/>
          </a:xfrm>
          <a:prstGeom prst="rect">
            <a:avLst/>
          </a:prstGeom>
          <a:noFill/>
          <a:ln w="9525">
            <a:noFill/>
            <a:miter lim="800000"/>
            <a:headEnd/>
            <a:tailEnd/>
          </a:ln>
        </p:spPr>
      </p:pic>
      <p:sp>
        <p:nvSpPr>
          <p:cNvPr id="3" name="Text Placeholder 2"/>
          <p:cNvSpPr>
            <a:spLocks noGrp="1"/>
          </p:cNvSpPr>
          <p:nvPr>
            <p:ph type="body" idx="1"/>
          </p:nvPr>
        </p:nvSpPr>
        <p:spPr>
          <a:xfrm>
            <a:off x="2952750" y="2733675"/>
            <a:ext cx="4543426" cy="1371600"/>
          </a:xfrm>
        </p:spPr>
        <p:txBody>
          <a:bodyPr>
            <a:normAutofit/>
          </a:bodyPr>
          <a:lstStyle>
            <a:lvl1pPr marL="0" indent="0">
              <a:buNone/>
              <a:defRPr sz="1200" b="1">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p:spPr>
        <p:txBody>
          <a:bodyPr/>
          <a:lstStyle>
            <a:lvl1pPr>
              <a:defRPr/>
            </a:lvl1pPr>
          </a:lstStyle>
          <a:p>
            <a:fld id="{979EFF6B-5610-49D1-85C6-7B8ACA542B43}" type="datetime1">
              <a:rPr lang="en-US"/>
              <a:pPr/>
              <a:t>5/29/2014</a:t>
            </a:fld>
            <a:endParaRPr lang="en-US" dirty="0"/>
          </a:p>
        </p:txBody>
      </p:sp>
      <p:sp>
        <p:nvSpPr>
          <p:cNvPr id="6" name="Footer Placeholder 5"/>
          <p:cNvSpPr>
            <a:spLocks noGrp="1"/>
          </p:cNvSpPr>
          <p:nvPr>
            <p:ph type="ftr" sz="quarter" idx="11"/>
          </p:nvPr>
        </p:nvSpPr>
        <p:spPr>
          <a:xfrm>
            <a:off x="3124200" y="6356350"/>
            <a:ext cx="2895600" cy="365125"/>
          </a:xfrm>
        </p:spPr>
        <p:txBody>
          <a:bodyPr/>
          <a:lstStyle>
            <a:lvl1pPr>
              <a:defRPr/>
            </a:lvl1pPr>
          </a:lstStyle>
          <a:p>
            <a:pPr>
              <a:defRPr/>
            </a:pPr>
            <a:r>
              <a:rPr lang="en-US" altLang="en-US" dirty="0" smtClean="0"/>
              <a:t>Exploring Pioneer DuPont Positioning Synergies,  7/2011</a:t>
            </a:r>
            <a:endParaRPr lang="en-US" altLang="en-US" dirty="0"/>
          </a:p>
        </p:txBody>
      </p:sp>
      <p:sp>
        <p:nvSpPr>
          <p:cNvPr id="7" name="Slide Number Placeholder 6"/>
          <p:cNvSpPr>
            <a:spLocks noGrp="1"/>
          </p:cNvSpPr>
          <p:nvPr>
            <p:ph type="sldNum" sz="quarter" idx="12"/>
          </p:nvPr>
        </p:nvSpPr>
        <p:spPr>
          <a:xfrm>
            <a:off x="6553200" y="6356350"/>
            <a:ext cx="2133600" cy="365125"/>
          </a:xfrm>
        </p:spPr>
        <p:txBody>
          <a:bodyPr/>
          <a:lstStyle>
            <a:lvl1pPr>
              <a:defRPr/>
            </a:lvl1pPr>
          </a:lstStyle>
          <a:p>
            <a:pPr>
              <a:defRPr/>
            </a:pPr>
            <a:fld id="{AC9307F5-CCF1-4511-B813-744E841A4F28}" type="slidenum">
              <a:rPr lang="en-US" altLang="en-US" smtClean="0"/>
              <a:pPr>
                <a:defRPr/>
              </a:pPr>
              <a:t>‹#›</a:t>
            </a:fld>
            <a:endParaRPr lang="en-US"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p:spPr>
        <p:txBody>
          <a:bodyPr/>
          <a:lstStyle>
            <a:lvl1pPr>
              <a:defRPr/>
            </a:lvl1pPr>
          </a:lstStyle>
          <a:p>
            <a:fld id="{B9E6FAE9-CEDA-40EC-9067-FCCDA7FA2D12}" type="datetime1">
              <a:rPr lang="en-US"/>
              <a:pPr/>
              <a:t>5/29/2014</a:t>
            </a:fld>
            <a:endParaRPr lang="en-US" dirty="0"/>
          </a:p>
        </p:txBody>
      </p:sp>
      <p:sp>
        <p:nvSpPr>
          <p:cNvPr id="8" name="Footer Placeholder 7"/>
          <p:cNvSpPr>
            <a:spLocks noGrp="1"/>
          </p:cNvSpPr>
          <p:nvPr>
            <p:ph type="ftr" sz="quarter" idx="11"/>
          </p:nvPr>
        </p:nvSpPr>
        <p:spPr>
          <a:xfrm>
            <a:off x="3124200" y="6356350"/>
            <a:ext cx="2895600" cy="365125"/>
          </a:xfrm>
        </p:spPr>
        <p:txBody>
          <a:bodyPr/>
          <a:lstStyle>
            <a:lvl1pPr>
              <a:defRPr/>
            </a:lvl1pPr>
          </a:lstStyle>
          <a:p>
            <a:pPr>
              <a:defRPr/>
            </a:pPr>
            <a:r>
              <a:rPr lang="en-US" altLang="en-US" dirty="0" smtClean="0"/>
              <a:t>Exploring Pioneer DuPont Positioning Synergies,  7/2011</a:t>
            </a:r>
            <a:endParaRPr lang="en-US" altLang="en-US" dirty="0"/>
          </a:p>
        </p:txBody>
      </p:sp>
      <p:sp>
        <p:nvSpPr>
          <p:cNvPr id="9" name="Slide Number Placeholder 8"/>
          <p:cNvSpPr>
            <a:spLocks noGrp="1"/>
          </p:cNvSpPr>
          <p:nvPr>
            <p:ph type="sldNum" sz="quarter" idx="12"/>
          </p:nvPr>
        </p:nvSpPr>
        <p:spPr>
          <a:xfrm>
            <a:off x="6553200" y="6356350"/>
            <a:ext cx="2133600" cy="365125"/>
          </a:xfrm>
        </p:spPr>
        <p:txBody>
          <a:bodyPr/>
          <a:lstStyle>
            <a:lvl1pPr>
              <a:defRPr/>
            </a:lvl1pPr>
          </a:lstStyle>
          <a:p>
            <a:pPr>
              <a:defRPr/>
            </a:pPr>
            <a:fld id="{89536341-9727-4FCF-93AA-30431D55306F}" type="slidenum">
              <a:rPr lang="en-US" altLang="en-US" smtClean="0"/>
              <a:pPr>
                <a:defRPr/>
              </a:pPr>
              <a:t>‹#›</a:t>
            </a:fld>
            <a:endParaRPr lang="en-US"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p:spPr>
        <p:txBody>
          <a:bodyPr/>
          <a:lstStyle>
            <a:lvl1pPr>
              <a:defRPr/>
            </a:lvl1pPr>
          </a:lstStyle>
          <a:p>
            <a:fld id="{5E8C08CA-C521-447C-A475-5D70C8B56FC1}" type="datetime1">
              <a:rPr lang="en-US"/>
              <a:pPr/>
              <a:t>5/29/2014</a:t>
            </a:fld>
            <a:endParaRPr lang="en-US" dirty="0"/>
          </a:p>
        </p:txBody>
      </p:sp>
      <p:sp>
        <p:nvSpPr>
          <p:cNvPr id="4" name="Footer Placeholder 3"/>
          <p:cNvSpPr>
            <a:spLocks noGrp="1"/>
          </p:cNvSpPr>
          <p:nvPr>
            <p:ph type="ftr" sz="quarter" idx="11"/>
          </p:nvPr>
        </p:nvSpPr>
        <p:spPr>
          <a:xfrm>
            <a:off x="3124200" y="6356350"/>
            <a:ext cx="2895600" cy="365125"/>
          </a:xfrm>
        </p:spPr>
        <p:txBody>
          <a:bodyPr/>
          <a:lstStyle>
            <a:lvl1pPr>
              <a:defRPr/>
            </a:lvl1pPr>
          </a:lstStyle>
          <a:p>
            <a:pPr>
              <a:defRPr/>
            </a:pPr>
            <a:r>
              <a:rPr lang="en-US" altLang="en-US" dirty="0" smtClean="0"/>
              <a:t>Exploring Pioneer DuPont Positioning Synergies,  7/2011</a:t>
            </a:r>
            <a:endParaRPr lang="en-US" altLang="en-US" dirty="0"/>
          </a:p>
        </p:txBody>
      </p:sp>
      <p:sp>
        <p:nvSpPr>
          <p:cNvPr id="5" name="Slide Number Placeholder 4"/>
          <p:cNvSpPr>
            <a:spLocks noGrp="1"/>
          </p:cNvSpPr>
          <p:nvPr>
            <p:ph type="sldNum" sz="quarter" idx="12"/>
          </p:nvPr>
        </p:nvSpPr>
        <p:spPr>
          <a:xfrm>
            <a:off x="6553200" y="6356350"/>
            <a:ext cx="2133600" cy="365125"/>
          </a:xfrm>
        </p:spPr>
        <p:txBody>
          <a:bodyPr/>
          <a:lstStyle>
            <a:lvl1pPr>
              <a:defRPr/>
            </a:lvl1pPr>
          </a:lstStyle>
          <a:p>
            <a:pPr>
              <a:defRPr/>
            </a:pPr>
            <a:fld id="{7517CE2A-6839-4F41-AE94-D7EEFF9D380C}" type="slidenum">
              <a:rPr lang="en-US" altLang="en-US" smtClean="0"/>
              <a:pPr>
                <a:defRPr/>
              </a:pPr>
              <a:t>‹#›</a:t>
            </a:fld>
            <a:endParaRPr lang="en-US"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p:spPr>
        <p:txBody>
          <a:bodyPr/>
          <a:lstStyle>
            <a:lvl1pPr>
              <a:defRPr/>
            </a:lvl1pPr>
          </a:lstStyle>
          <a:p>
            <a:fld id="{846E7FAF-14E3-4964-87DF-DC13041E63D3}" type="datetime1">
              <a:rPr lang="en-US"/>
              <a:pPr/>
              <a:t>5/29/2014</a:t>
            </a:fld>
            <a:endParaRPr lang="en-US" dirty="0"/>
          </a:p>
        </p:txBody>
      </p:sp>
      <p:sp>
        <p:nvSpPr>
          <p:cNvPr id="3" name="Footer Placeholder 2"/>
          <p:cNvSpPr>
            <a:spLocks noGrp="1"/>
          </p:cNvSpPr>
          <p:nvPr>
            <p:ph type="ftr" sz="quarter" idx="11"/>
          </p:nvPr>
        </p:nvSpPr>
        <p:spPr>
          <a:xfrm>
            <a:off x="3124200" y="6356350"/>
            <a:ext cx="2895600" cy="365125"/>
          </a:xfrm>
        </p:spPr>
        <p:txBody>
          <a:bodyPr/>
          <a:lstStyle>
            <a:lvl1pPr>
              <a:defRPr/>
            </a:lvl1pPr>
          </a:lstStyle>
          <a:p>
            <a:pPr>
              <a:defRPr/>
            </a:pPr>
            <a:r>
              <a:rPr lang="en-US" altLang="en-US" dirty="0" smtClean="0"/>
              <a:t>Exploring Pioneer DuPont Positioning Synergies,  7/2011</a:t>
            </a:r>
            <a:endParaRPr lang="en-US" altLang="en-US" dirty="0"/>
          </a:p>
        </p:txBody>
      </p:sp>
      <p:sp>
        <p:nvSpPr>
          <p:cNvPr id="4" name="Slide Number Placeholder 3"/>
          <p:cNvSpPr>
            <a:spLocks noGrp="1"/>
          </p:cNvSpPr>
          <p:nvPr>
            <p:ph type="sldNum" sz="quarter" idx="12"/>
          </p:nvPr>
        </p:nvSpPr>
        <p:spPr>
          <a:xfrm>
            <a:off x="6553200" y="6356350"/>
            <a:ext cx="2133600" cy="365125"/>
          </a:xfrm>
        </p:spPr>
        <p:txBody>
          <a:bodyPr/>
          <a:lstStyle>
            <a:lvl1pPr>
              <a:defRPr/>
            </a:lvl1pPr>
          </a:lstStyle>
          <a:p>
            <a:pPr>
              <a:defRPr/>
            </a:pPr>
            <a:fld id="{E1F41B30-5D93-4F4A-BBA9-CD734393D0FA}" type="slidenum">
              <a:rPr lang="en-US" altLang="en-US" smtClean="0"/>
              <a:pPr>
                <a:defRPr/>
              </a:pPr>
              <a:t>‹#›</a:t>
            </a:fld>
            <a:endParaRPr lang="en-US"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p:spPr>
        <p:txBody>
          <a:bodyPr/>
          <a:lstStyle>
            <a:lvl1pPr>
              <a:defRPr/>
            </a:lvl1pPr>
          </a:lstStyle>
          <a:p>
            <a:fld id="{880AC96D-38A4-464C-B8F3-29DF72D63C15}" type="datetime1">
              <a:rPr lang="en-US"/>
              <a:pPr/>
              <a:t>5/29/2014</a:t>
            </a:fld>
            <a:endParaRPr lang="en-US" dirty="0"/>
          </a:p>
        </p:txBody>
      </p:sp>
      <p:sp>
        <p:nvSpPr>
          <p:cNvPr id="6" name="Footer Placeholder 5"/>
          <p:cNvSpPr>
            <a:spLocks noGrp="1"/>
          </p:cNvSpPr>
          <p:nvPr>
            <p:ph type="ftr" sz="quarter" idx="11"/>
          </p:nvPr>
        </p:nvSpPr>
        <p:spPr>
          <a:xfrm>
            <a:off x="3124200" y="6356350"/>
            <a:ext cx="2895600" cy="365125"/>
          </a:xfrm>
        </p:spPr>
        <p:txBody>
          <a:bodyPr/>
          <a:lstStyle>
            <a:lvl1pPr>
              <a:defRPr/>
            </a:lvl1pPr>
          </a:lstStyle>
          <a:p>
            <a:pPr>
              <a:defRPr/>
            </a:pPr>
            <a:r>
              <a:rPr lang="en-US" altLang="en-US" dirty="0" smtClean="0"/>
              <a:t>Exploring Pioneer DuPont Positioning Synergies,  7/2011</a:t>
            </a:r>
            <a:endParaRPr lang="en-US" altLang="en-US" dirty="0"/>
          </a:p>
        </p:txBody>
      </p:sp>
      <p:sp>
        <p:nvSpPr>
          <p:cNvPr id="7" name="Slide Number Placeholder 6"/>
          <p:cNvSpPr>
            <a:spLocks noGrp="1"/>
          </p:cNvSpPr>
          <p:nvPr>
            <p:ph type="sldNum" sz="quarter" idx="12"/>
          </p:nvPr>
        </p:nvSpPr>
        <p:spPr>
          <a:xfrm>
            <a:off x="6553200" y="6356350"/>
            <a:ext cx="2133600" cy="365125"/>
          </a:xfrm>
        </p:spPr>
        <p:txBody>
          <a:bodyPr/>
          <a:lstStyle>
            <a:lvl1pPr>
              <a:defRPr/>
            </a:lvl1pPr>
          </a:lstStyle>
          <a:p>
            <a:pPr>
              <a:defRPr/>
            </a:pPr>
            <a:fld id="{75123F6B-6CC8-4F99-B53B-516B4E6EA5C3}" type="slidenum">
              <a:rPr lang="en-US" altLang="en-US" smtClean="0"/>
              <a:pPr>
                <a:defRPr/>
              </a:pPr>
              <a:t>‹#›</a:t>
            </a:fld>
            <a:endParaRPr lang="en-US"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76263" y="576263"/>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576263" y="1692275"/>
            <a:ext cx="7291387"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590550" y="6299200"/>
            <a:ext cx="2019300" cy="365125"/>
          </a:xfrm>
          <a:prstGeom prst="rect">
            <a:avLst/>
          </a:prstGeom>
        </p:spPr>
        <p:txBody>
          <a:bodyPr vert="horz" wrap="square" lIns="91440" tIns="45720" rIns="91440" bIns="45720" numCol="1" anchor="ctr" anchorCtr="0" compatLnSpc="1">
            <a:prstTxWarp prst="textNoShape">
              <a:avLst/>
            </a:prstTxWarp>
          </a:bodyPr>
          <a:lstStyle>
            <a:lvl1pPr>
              <a:defRPr sz="900">
                <a:cs typeface="Arial" pitchFamily="34" charset="0"/>
              </a:defRPr>
            </a:lvl1pPr>
          </a:lstStyle>
          <a:p>
            <a:fld id="{B4EA8096-6DD9-48AA-8EC9-D39E6FBB57C6}" type="datetime1">
              <a:rPr lang="en-US"/>
              <a:pPr/>
              <a:t>5/29/2014</a:t>
            </a:fld>
            <a:endParaRPr lang="en-US" dirty="0"/>
          </a:p>
        </p:txBody>
      </p:sp>
      <p:sp>
        <p:nvSpPr>
          <p:cNvPr id="11" name="Footer Placeholder 10"/>
          <p:cNvSpPr>
            <a:spLocks noGrp="1"/>
          </p:cNvSpPr>
          <p:nvPr>
            <p:ph type="ftr" sz="quarter" idx="3"/>
          </p:nvPr>
        </p:nvSpPr>
        <p:spPr>
          <a:xfrm>
            <a:off x="5448300" y="6289675"/>
            <a:ext cx="2895600" cy="365125"/>
          </a:xfrm>
          <a:prstGeom prst="rect">
            <a:avLst/>
          </a:prstGeom>
        </p:spPr>
        <p:txBody>
          <a:bodyPr vert="horz" lIns="91440" tIns="45720" rIns="91440" bIns="45720" rtlCol="0" anchor="ctr"/>
          <a:lstStyle>
            <a:lvl1pPr algn="r" fontAlgn="auto">
              <a:spcBef>
                <a:spcPts val="0"/>
              </a:spcBef>
              <a:spcAft>
                <a:spcPts val="0"/>
              </a:spcAft>
              <a:defRPr sz="900">
                <a:solidFill>
                  <a:schemeClr val="tx1"/>
                </a:solidFill>
                <a:latin typeface="Arial" pitchFamily="34" charset="0"/>
                <a:ea typeface="+mn-ea"/>
                <a:cs typeface="Arial" pitchFamily="34" charset="0"/>
              </a:defRPr>
            </a:lvl1pPr>
          </a:lstStyle>
          <a:p>
            <a:pPr>
              <a:defRPr/>
            </a:pPr>
            <a:r>
              <a:rPr lang="en-US" altLang="en-US" dirty="0" smtClean="0"/>
              <a:t>Exploring Pioneer DuPont Positioning Synergies,  7/2011</a:t>
            </a:r>
            <a:endParaRPr lang="en-US" altLang="en-US" dirty="0"/>
          </a:p>
        </p:txBody>
      </p:sp>
      <p:sp>
        <p:nvSpPr>
          <p:cNvPr id="12" name="Slide Number Placeholder 11"/>
          <p:cNvSpPr>
            <a:spLocks noGrp="1"/>
          </p:cNvSpPr>
          <p:nvPr>
            <p:ph type="sldNum" sz="quarter" idx="4"/>
          </p:nvPr>
        </p:nvSpPr>
        <p:spPr>
          <a:xfrm>
            <a:off x="8343900" y="6289675"/>
            <a:ext cx="581025" cy="365125"/>
          </a:xfrm>
          <a:prstGeom prst="rect">
            <a:avLst/>
          </a:prstGeom>
        </p:spPr>
        <p:txBody>
          <a:bodyPr vert="horz" wrap="square" lIns="91440" tIns="45720" rIns="91440" bIns="45720" numCol="1" anchor="ctr" anchorCtr="0" compatLnSpc="1">
            <a:prstTxWarp prst="textNoShape">
              <a:avLst/>
            </a:prstTxWarp>
          </a:bodyPr>
          <a:lstStyle>
            <a:lvl1pPr algn="r">
              <a:defRPr sz="900">
                <a:cs typeface="Arial" pitchFamily="34" charset="0"/>
              </a:defRPr>
            </a:lvl1pPr>
          </a:lstStyle>
          <a:p>
            <a:pPr>
              <a:defRPr/>
            </a:pPr>
            <a:fld id="{A8FC78D4-E663-4339-954C-B2B42990896E}"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Lst>
  <p:hf sldNum="0" hdr="0" dt="0"/>
  <p:txStyles>
    <p:titleStyle>
      <a:lvl1pPr algn="l" defTabSz="457200" rtl="0" eaLnBrk="1" fontAlgn="base" hangingPunct="1">
        <a:spcBef>
          <a:spcPct val="0"/>
        </a:spcBef>
        <a:spcAft>
          <a:spcPct val="0"/>
        </a:spcAft>
        <a:defRPr sz="2200" b="1" kern="1200">
          <a:solidFill>
            <a:schemeClr val="tx1"/>
          </a:solidFill>
          <a:latin typeface="Arial" pitchFamily="34" charset="0"/>
          <a:ea typeface="ＭＳ Ｐゴシック" charset="-128"/>
          <a:cs typeface="ＭＳ Ｐゴシック" charset="-128"/>
        </a:defRPr>
      </a:lvl1pPr>
      <a:lvl2pPr algn="l" defTabSz="457200" rtl="0" eaLnBrk="1" fontAlgn="base" hangingPunct="1">
        <a:spcBef>
          <a:spcPct val="0"/>
        </a:spcBef>
        <a:spcAft>
          <a:spcPct val="0"/>
        </a:spcAft>
        <a:defRPr sz="2200" b="1">
          <a:solidFill>
            <a:schemeClr val="tx1"/>
          </a:solidFill>
          <a:latin typeface="Arial" charset="0"/>
          <a:ea typeface="ＭＳ Ｐゴシック" charset="-128"/>
          <a:cs typeface="ＭＳ Ｐゴシック" charset="-128"/>
        </a:defRPr>
      </a:lvl2pPr>
      <a:lvl3pPr algn="l" defTabSz="457200" rtl="0" eaLnBrk="1" fontAlgn="base" hangingPunct="1">
        <a:spcBef>
          <a:spcPct val="0"/>
        </a:spcBef>
        <a:spcAft>
          <a:spcPct val="0"/>
        </a:spcAft>
        <a:defRPr sz="2200" b="1">
          <a:solidFill>
            <a:schemeClr val="tx1"/>
          </a:solidFill>
          <a:latin typeface="Arial" charset="0"/>
          <a:ea typeface="ＭＳ Ｐゴシック" charset="-128"/>
          <a:cs typeface="ＭＳ Ｐゴシック" charset="-128"/>
        </a:defRPr>
      </a:lvl3pPr>
      <a:lvl4pPr algn="l" defTabSz="457200" rtl="0" eaLnBrk="1" fontAlgn="base" hangingPunct="1">
        <a:spcBef>
          <a:spcPct val="0"/>
        </a:spcBef>
        <a:spcAft>
          <a:spcPct val="0"/>
        </a:spcAft>
        <a:defRPr sz="2200" b="1">
          <a:solidFill>
            <a:schemeClr val="tx1"/>
          </a:solidFill>
          <a:latin typeface="Arial" charset="0"/>
          <a:ea typeface="ＭＳ Ｐゴシック" charset="-128"/>
          <a:cs typeface="ＭＳ Ｐゴシック" charset="-128"/>
        </a:defRPr>
      </a:lvl4pPr>
      <a:lvl5pPr algn="l" defTabSz="457200" rtl="0" eaLnBrk="1" fontAlgn="base" hangingPunct="1">
        <a:spcBef>
          <a:spcPct val="0"/>
        </a:spcBef>
        <a:spcAft>
          <a:spcPct val="0"/>
        </a:spcAft>
        <a:defRPr sz="2200" b="1">
          <a:solidFill>
            <a:schemeClr val="tx1"/>
          </a:solidFill>
          <a:latin typeface="Arial" charset="0"/>
          <a:ea typeface="ＭＳ Ｐゴシック" charset="-128"/>
          <a:cs typeface="ＭＳ Ｐゴシック" charset="-128"/>
        </a:defRPr>
      </a:lvl5pPr>
      <a:lvl6pPr marL="457200" algn="l" defTabSz="457200" rtl="0" eaLnBrk="1" fontAlgn="base" hangingPunct="1">
        <a:spcBef>
          <a:spcPct val="0"/>
        </a:spcBef>
        <a:spcAft>
          <a:spcPct val="0"/>
        </a:spcAft>
        <a:defRPr sz="2200" b="1">
          <a:solidFill>
            <a:schemeClr val="tx1"/>
          </a:solidFill>
          <a:latin typeface="Arial" charset="0"/>
          <a:ea typeface="ＭＳ Ｐゴシック" charset="-128"/>
          <a:cs typeface="ＭＳ Ｐゴシック" charset="-128"/>
        </a:defRPr>
      </a:lvl6pPr>
      <a:lvl7pPr marL="914400" algn="l" defTabSz="457200" rtl="0" eaLnBrk="1" fontAlgn="base" hangingPunct="1">
        <a:spcBef>
          <a:spcPct val="0"/>
        </a:spcBef>
        <a:spcAft>
          <a:spcPct val="0"/>
        </a:spcAft>
        <a:defRPr sz="2200" b="1">
          <a:solidFill>
            <a:schemeClr val="tx1"/>
          </a:solidFill>
          <a:latin typeface="Arial" charset="0"/>
          <a:ea typeface="ＭＳ Ｐゴシック" charset="-128"/>
          <a:cs typeface="ＭＳ Ｐゴシック" charset="-128"/>
        </a:defRPr>
      </a:lvl7pPr>
      <a:lvl8pPr marL="1371600" algn="l" defTabSz="457200" rtl="0" eaLnBrk="1" fontAlgn="base" hangingPunct="1">
        <a:spcBef>
          <a:spcPct val="0"/>
        </a:spcBef>
        <a:spcAft>
          <a:spcPct val="0"/>
        </a:spcAft>
        <a:defRPr sz="2200" b="1">
          <a:solidFill>
            <a:schemeClr val="tx1"/>
          </a:solidFill>
          <a:latin typeface="Arial" charset="0"/>
          <a:ea typeface="ＭＳ Ｐゴシック" charset="-128"/>
          <a:cs typeface="ＭＳ Ｐゴシック" charset="-128"/>
        </a:defRPr>
      </a:lvl8pPr>
      <a:lvl9pPr marL="1828800" algn="l" defTabSz="457200" rtl="0" eaLnBrk="1" fontAlgn="base" hangingPunct="1">
        <a:spcBef>
          <a:spcPct val="0"/>
        </a:spcBef>
        <a:spcAft>
          <a:spcPct val="0"/>
        </a:spcAft>
        <a:defRPr sz="2200" b="1">
          <a:solidFill>
            <a:schemeClr val="tx1"/>
          </a:solidFill>
          <a:latin typeface="Arial" charset="0"/>
          <a:ea typeface="ＭＳ Ｐゴシック" charset="-128"/>
          <a:cs typeface="ＭＳ Ｐゴシック" charset="-128"/>
        </a:defRPr>
      </a:lvl9pPr>
    </p:titleStyle>
    <p:bodyStyle>
      <a:lvl1pPr marL="342900" indent="-342900" algn="l" defTabSz="457200" rtl="0" eaLnBrk="1" fontAlgn="base" hangingPunct="1">
        <a:spcBef>
          <a:spcPts val="2400"/>
        </a:spcBef>
        <a:spcAft>
          <a:spcPct val="0"/>
        </a:spcAft>
        <a:defRPr sz="1600" kern="1200">
          <a:solidFill>
            <a:schemeClr val="tx1"/>
          </a:solidFill>
          <a:latin typeface="Arial" pitchFamily="34" charset="0"/>
          <a:ea typeface="ＭＳ Ｐゴシック" charset="-128"/>
          <a:cs typeface="ＭＳ Ｐゴシック" charset="-128"/>
        </a:defRPr>
      </a:lvl1pPr>
      <a:lvl2pPr marL="457200" indent="-457200" algn="l" defTabSz="457200" rtl="0" eaLnBrk="1" fontAlgn="base" hangingPunct="1">
        <a:spcBef>
          <a:spcPct val="20000"/>
        </a:spcBef>
        <a:spcAft>
          <a:spcPct val="0"/>
        </a:spcAft>
        <a:buSzPct val="78000"/>
        <a:buBlip>
          <a:blip r:embed="rId15"/>
        </a:buBlip>
        <a:defRPr sz="1600" kern="1200">
          <a:solidFill>
            <a:schemeClr val="tx1"/>
          </a:solidFill>
          <a:latin typeface="Arial" pitchFamily="34" charset="0"/>
          <a:ea typeface="ＭＳ Ｐゴシック" charset="-128"/>
          <a:cs typeface="+mn-cs"/>
        </a:defRPr>
      </a:lvl2pPr>
      <a:lvl3pPr marL="1143000" indent="-228600" algn="l" defTabSz="457200" rtl="0" eaLnBrk="1" fontAlgn="base" hangingPunct="1">
        <a:spcBef>
          <a:spcPct val="20000"/>
        </a:spcBef>
        <a:spcAft>
          <a:spcPct val="0"/>
        </a:spcAft>
        <a:buFont typeface="Arial" pitchFamily="34" charset="0"/>
        <a:buChar char="•"/>
        <a:defRPr sz="1600" kern="1200">
          <a:solidFill>
            <a:schemeClr val="tx1"/>
          </a:solidFill>
          <a:latin typeface="Arial" pitchFamily="34" charset="0"/>
          <a:ea typeface="ＭＳ Ｐゴシック" charset="-128"/>
          <a:cs typeface="+mn-cs"/>
        </a:defRPr>
      </a:lvl3pPr>
      <a:lvl4pPr marL="1600200" indent="-228600" algn="l" defTabSz="457200" rtl="0" eaLnBrk="1" fontAlgn="base" hangingPunct="1">
        <a:spcBef>
          <a:spcPct val="20000"/>
        </a:spcBef>
        <a:spcAft>
          <a:spcPct val="0"/>
        </a:spcAft>
        <a:buFont typeface="Arial" pitchFamily="34" charset="0"/>
        <a:buChar char="–"/>
        <a:defRPr sz="1600" kern="1200">
          <a:solidFill>
            <a:schemeClr val="tx1"/>
          </a:solidFill>
          <a:latin typeface="Arial" pitchFamily="34" charset="0"/>
          <a:ea typeface="ＭＳ Ｐゴシック" charset="-128"/>
          <a:cs typeface="+mn-cs"/>
        </a:defRPr>
      </a:lvl4pPr>
      <a:lvl5pPr marL="2057400" indent="-228600" algn="l" defTabSz="457200" rtl="0" eaLnBrk="1" fontAlgn="base" hangingPunct="1">
        <a:spcBef>
          <a:spcPct val="20000"/>
        </a:spcBef>
        <a:spcAft>
          <a:spcPct val="0"/>
        </a:spcAft>
        <a:buFont typeface="Arial" pitchFamily="34" charset="0"/>
        <a:buChar char="»"/>
        <a:defRPr sz="1600" kern="1200">
          <a:solidFill>
            <a:schemeClr val="tx1"/>
          </a:solidFill>
          <a:latin typeface="Arial" pitchFamily="34" charset="0"/>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chart" Target="../charts/chart2.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foodsecurityindex.eiu.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53372" y="1676400"/>
            <a:ext cx="5408026" cy="1600200"/>
          </a:xfrm>
        </p:spPr>
        <p:txBody>
          <a:bodyPr>
            <a:normAutofit/>
          </a:bodyPr>
          <a:lstStyle/>
          <a:p>
            <a:pPr algn="ctr"/>
            <a:r>
              <a:rPr lang="en-US" sz="2400" dirty="0" err="1" smtClean="0"/>
              <a:t>Indexul</a:t>
            </a:r>
            <a:r>
              <a:rPr lang="en-US" sz="2400" dirty="0" smtClean="0"/>
              <a:t> </a:t>
            </a:r>
            <a:r>
              <a:rPr lang="en-US" sz="2400" dirty="0" err="1" smtClean="0"/>
              <a:t>Securita</a:t>
            </a:r>
            <a:r>
              <a:rPr lang="ro-RO" sz="2400" dirty="0" smtClean="0"/>
              <a:t>ții Alimentare Globale</a:t>
            </a:r>
            <a:br>
              <a:rPr lang="ro-RO" sz="2400" dirty="0" smtClean="0"/>
            </a:br>
            <a:r>
              <a:rPr lang="ro-RO" sz="2400" dirty="0" smtClean="0"/>
              <a:t>Un proiect DuPont si </a:t>
            </a:r>
            <a:br>
              <a:rPr lang="ro-RO" sz="2400" dirty="0" smtClean="0"/>
            </a:br>
            <a:r>
              <a:rPr lang="ro-RO" sz="2400" dirty="0" smtClean="0"/>
              <a:t>Economist Intelligence Unit</a:t>
            </a:r>
            <a:endParaRPr lang="en-US" dirty="0"/>
          </a:p>
        </p:txBody>
      </p:sp>
      <p:sp>
        <p:nvSpPr>
          <p:cNvPr id="3" name="TextBox 2"/>
          <p:cNvSpPr txBox="1"/>
          <p:nvPr/>
        </p:nvSpPr>
        <p:spPr>
          <a:xfrm>
            <a:off x="2286000" y="3581400"/>
            <a:ext cx="4038600" cy="584775"/>
          </a:xfrm>
          <a:prstGeom prst="rect">
            <a:avLst/>
          </a:prstGeom>
          <a:noFill/>
        </p:spPr>
        <p:txBody>
          <a:bodyPr wrap="square" rtlCol="0">
            <a:spAutoFit/>
          </a:bodyPr>
          <a:lstStyle/>
          <a:p>
            <a:r>
              <a:rPr lang="ro-RO" sz="1600" dirty="0" smtClean="0"/>
              <a:t>București, 2</a:t>
            </a:r>
            <a:r>
              <a:rPr lang="en-US" sz="1600" dirty="0" smtClean="0"/>
              <a:t>9</a:t>
            </a:r>
            <a:r>
              <a:rPr lang="ro-RO" sz="1600" dirty="0" smtClean="0"/>
              <a:t> mai 2014</a:t>
            </a:r>
          </a:p>
          <a:p>
            <a:endParaRPr lang="en-US" sz="16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5" name="Subtitle 5"/>
          <p:cNvSpPr>
            <a:spLocks noGrp="1"/>
          </p:cNvSpPr>
          <p:nvPr>
            <p:ph type="subTitle" idx="4294967295"/>
          </p:nvPr>
        </p:nvSpPr>
        <p:spPr>
          <a:xfrm>
            <a:off x="1878013" y="3402013"/>
            <a:ext cx="6311900" cy="2298700"/>
          </a:xfrm>
        </p:spPr>
        <p:txBody>
          <a:bodyPr/>
          <a:lstStyle/>
          <a:p>
            <a:pPr marL="0" indent="0" defTabSz="457200">
              <a:spcBef>
                <a:spcPts val="1800"/>
              </a:spcBef>
              <a:buFontTx/>
              <a:buNone/>
            </a:pPr>
            <a:endParaRPr lang="en-US" sz="1900" b="1" dirty="0"/>
          </a:p>
        </p:txBody>
      </p:sp>
      <p:pic>
        <p:nvPicPr>
          <p:cNvPr id="1026" name="Picture 2"/>
          <p:cNvPicPr>
            <a:picLocks noChangeAspect="1" noChangeArrowheads="1"/>
          </p:cNvPicPr>
          <p:nvPr/>
        </p:nvPicPr>
        <p:blipFill>
          <a:blip r:embed="rId3" cstate="print"/>
          <a:srcRect/>
          <a:stretch>
            <a:fillRect/>
          </a:stretch>
        </p:blipFill>
        <p:spPr bwMode="auto">
          <a:xfrm>
            <a:off x="762000" y="838200"/>
            <a:ext cx="7620000" cy="46577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endParaRPr lang="en-US" altLang="en-US" dirty="0"/>
          </a:p>
        </p:txBody>
      </p:sp>
      <p:pic>
        <p:nvPicPr>
          <p:cNvPr id="3074" name="Picture 2"/>
          <p:cNvPicPr>
            <a:picLocks noChangeAspect="1" noChangeArrowheads="1"/>
          </p:cNvPicPr>
          <p:nvPr/>
        </p:nvPicPr>
        <p:blipFill>
          <a:blip r:embed="rId2" cstate="print"/>
          <a:srcRect/>
          <a:stretch>
            <a:fillRect/>
          </a:stretch>
        </p:blipFill>
        <p:spPr bwMode="auto">
          <a:xfrm>
            <a:off x="457200" y="762000"/>
            <a:ext cx="3931278" cy="4981575"/>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5143500" y="838200"/>
            <a:ext cx="4000500" cy="5168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5154" name="Picture 7" descr="Welcome to the Global Collaboratory.jpg"/>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1981200" y="1492250"/>
            <a:ext cx="5181600" cy="1511300"/>
          </a:xfrm>
          <a:prstGeom prst="rect">
            <a:avLst/>
          </a:prstGeom>
          <a:noFill/>
          <a:ln w="9525">
            <a:noFill/>
            <a:miter lim="800000"/>
            <a:headEnd/>
            <a:tailEnd/>
          </a:ln>
        </p:spPr>
      </p:pic>
      <p:sp>
        <p:nvSpPr>
          <p:cNvPr id="305155" name="Subtitle 5"/>
          <p:cNvSpPr>
            <a:spLocks noGrp="1"/>
          </p:cNvSpPr>
          <p:nvPr>
            <p:ph type="subTitle" idx="4294967295"/>
          </p:nvPr>
        </p:nvSpPr>
        <p:spPr>
          <a:xfrm>
            <a:off x="1878013" y="3402013"/>
            <a:ext cx="6311900" cy="2298700"/>
          </a:xfrm>
        </p:spPr>
        <p:txBody>
          <a:bodyPr/>
          <a:lstStyle/>
          <a:p>
            <a:pPr marL="0" indent="0" algn="ctr" defTabSz="457200">
              <a:spcBef>
                <a:spcPts val="1800"/>
              </a:spcBef>
              <a:buFontTx/>
              <a:buNone/>
            </a:pPr>
            <a:r>
              <a:rPr lang="ro-RO" sz="2400" b="1" dirty="0" smtClean="0"/>
              <a:t>ÎMPREUNĂ PUTEM HRĂNI LUMEA!</a:t>
            </a:r>
            <a:endParaRPr lang="en-US" sz="2400" b="1"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5" name="Subtitle 5"/>
          <p:cNvSpPr>
            <a:spLocks noGrp="1"/>
          </p:cNvSpPr>
          <p:nvPr>
            <p:ph type="subTitle" idx="4294967295"/>
          </p:nvPr>
        </p:nvSpPr>
        <p:spPr>
          <a:xfrm>
            <a:off x="1878013" y="2514600"/>
            <a:ext cx="6311900" cy="3186113"/>
          </a:xfrm>
        </p:spPr>
        <p:txBody>
          <a:bodyPr/>
          <a:lstStyle/>
          <a:p>
            <a:pPr marL="0" indent="0" algn="ctr" defTabSz="457200">
              <a:spcBef>
                <a:spcPts val="1800"/>
              </a:spcBef>
              <a:buFontTx/>
              <a:buNone/>
            </a:pPr>
            <a:r>
              <a:rPr lang="en-US" sz="2400" b="1" dirty="0" err="1" smtClean="0">
                <a:solidFill>
                  <a:srgbClr val="FF0000"/>
                </a:solidFill>
              </a:rPr>
              <a:t>Mul</a:t>
            </a:r>
            <a:r>
              <a:rPr lang="ro-RO" sz="2400" b="1" dirty="0" err="1" smtClean="0">
                <a:solidFill>
                  <a:srgbClr val="FF0000"/>
                </a:solidFill>
              </a:rPr>
              <a:t>țumesc</a:t>
            </a:r>
            <a:r>
              <a:rPr lang="ro-RO" sz="2400" b="1" dirty="0" smtClean="0">
                <a:solidFill>
                  <a:srgbClr val="FF0000"/>
                </a:solidFill>
              </a:rPr>
              <a:t> pentru atenție!</a:t>
            </a:r>
          </a:p>
          <a:p>
            <a:pPr marL="0" indent="0" algn="ctr" defTabSz="457200">
              <a:spcBef>
                <a:spcPts val="1800"/>
              </a:spcBef>
              <a:buFontTx/>
              <a:buNone/>
            </a:pPr>
            <a:endParaRPr lang="ro-RO" sz="2400" b="1" dirty="0" smtClean="0"/>
          </a:p>
          <a:p>
            <a:pPr marL="0" indent="0" algn="ctr" defTabSz="457200">
              <a:spcBef>
                <a:spcPts val="1800"/>
              </a:spcBef>
              <a:buFontTx/>
              <a:buNone/>
            </a:pPr>
            <a:r>
              <a:rPr lang="ro-RO" sz="2400" b="1" dirty="0" smtClean="0"/>
              <a:t>cristina.cionga@pioneer.com</a:t>
            </a:r>
            <a:endParaRPr lang="en-US" sz="2400" b="1"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752600"/>
            <a:ext cx="7729538" cy="4525963"/>
          </a:xfrm>
        </p:spPr>
        <p:txBody>
          <a:bodyPr/>
          <a:lstStyle/>
          <a:p>
            <a:pPr marL="0" indent="0" algn="just">
              <a:defRPr/>
            </a:pPr>
            <a:endParaRPr lang="en-US" dirty="0">
              <a:ea typeface="ＭＳ Ｐゴシック"/>
              <a:cs typeface="Arial" pitchFamily="34" charset="0"/>
            </a:endParaRPr>
          </a:p>
          <a:p>
            <a:pPr marL="0" indent="0" algn="just">
              <a:defRPr/>
            </a:pPr>
            <a:endParaRPr lang="en-US" dirty="0">
              <a:ea typeface="ＭＳ Ｐゴシック"/>
              <a:cs typeface="Arial" pitchFamily="34" charset="0"/>
            </a:endParaRPr>
          </a:p>
          <a:p>
            <a:pPr marL="0" indent="0" algn="just">
              <a:defRPr/>
            </a:pPr>
            <a:endParaRPr lang="en-US" dirty="0">
              <a:ea typeface="ＭＳ Ｐゴシック"/>
              <a:cs typeface="Arial" pitchFamily="34" charset="0"/>
            </a:endParaRPr>
          </a:p>
          <a:p>
            <a:pPr marL="0" indent="0" algn="just">
              <a:defRPr/>
            </a:pPr>
            <a:endParaRPr lang="en-US" dirty="0">
              <a:ea typeface="ＭＳ Ｐゴシック"/>
              <a:cs typeface="Arial" pitchFamily="34" charset="0"/>
            </a:endParaRPr>
          </a:p>
          <a:p>
            <a:pPr marL="0" indent="0" algn="just">
              <a:defRPr/>
            </a:pPr>
            <a:endParaRPr lang="en-US" dirty="0">
              <a:ea typeface="ＭＳ Ｐゴシック"/>
              <a:cs typeface="Arial" pitchFamily="34" charset="0"/>
            </a:endParaRPr>
          </a:p>
          <a:p>
            <a:pPr marL="0" indent="0" algn="just">
              <a:defRPr/>
            </a:pPr>
            <a:r>
              <a:rPr lang="ro-RO" dirty="0" smtClean="0">
                <a:ea typeface="ＭＳ Ｐゴシック"/>
                <a:cs typeface="Arial" pitchFamily="34" charset="0"/>
              </a:rPr>
              <a:t>Securitatea alimentară cuprinde cinci mari categorii</a:t>
            </a:r>
            <a:r>
              <a:rPr lang="en-US" dirty="0" smtClean="0">
                <a:ea typeface="ＭＳ Ｐゴシック"/>
                <a:cs typeface="Arial" pitchFamily="34" charset="0"/>
              </a:rPr>
              <a:t>:</a:t>
            </a:r>
            <a:endParaRPr lang="en-US" dirty="0">
              <a:ea typeface="ＭＳ Ｐゴシック"/>
              <a:cs typeface="Arial" pitchFamily="34" charset="0"/>
            </a:endParaRPr>
          </a:p>
          <a:p>
            <a:pPr marL="344488" lvl="1" indent="-344488" algn="just">
              <a:spcBef>
                <a:spcPts val="384"/>
              </a:spcBef>
              <a:defRPr/>
            </a:pPr>
            <a:r>
              <a:rPr lang="ro-RO" dirty="0" smtClean="0">
                <a:ea typeface="ＭＳ Ｐゴシック"/>
                <a:cs typeface="Arial" pitchFamily="34" charset="0"/>
              </a:rPr>
              <a:t>Disponibilitatea hranei</a:t>
            </a:r>
            <a:endParaRPr lang="en-US" dirty="0">
              <a:ea typeface="ＭＳ Ｐゴシック"/>
              <a:cs typeface="Arial" pitchFamily="34" charset="0"/>
            </a:endParaRPr>
          </a:p>
          <a:p>
            <a:pPr marL="344488" lvl="1" indent="-344488" algn="just">
              <a:spcBef>
                <a:spcPts val="384"/>
              </a:spcBef>
              <a:defRPr/>
            </a:pPr>
            <a:r>
              <a:rPr lang="en-US" dirty="0" err="1" smtClean="0">
                <a:ea typeface="ＭＳ Ｐゴシック"/>
                <a:cs typeface="Arial" pitchFamily="34" charset="0"/>
              </a:rPr>
              <a:t>Acces</a:t>
            </a:r>
            <a:r>
              <a:rPr lang="ro-RO" dirty="0" smtClean="0">
                <a:ea typeface="ＭＳ Ｐゴシック"/>
                <a:cs typeface="Arial" pitchFamily="34" charset="0"/>
              </a:rPr>
              <a:t>ul la hrană</a:t>
            </a:r>
            <a:endParaRPr lang="en-US" dirty="0">
              <a:ea typeface="ＭＳ Ｐゴシック"/>
              <a:cs typeface="Arial" pitchFamily="34" charset="0"/>
            </a:endParaRPr>
          </a:p>
          <a:p>
            <a:pPr marL="344488" lvl="1" indent="-344488" algn="just">
              <a:spcBef>
                <a:spcPts val="384"/>
              </a:spcBef>
              <a:defRPr/>
            </a:pPr>
            <a:r>
              <a:rPr lang="ro-RO" dirty="0" smtClean="0">
                <a:ea typeface="ＭＳ Ｐゴシック"/>
                <a:cs typeface="Arial" pitchFamily="34" charset="0"/>
              </a:rPr>
              <a:t>Calitatea hranei</a:t>
            </a:r>
            <a:endParaRPr lang="en-US" dirty="0">
              <a:ea typeface="ＭＳ Ｐゴシック"/>
              <a:cs typeface="Arial" pitchFamily="34" charset="0"/>
            </a:endParaRPr>
          </a:p>
          <a:p>
            <a:pPr marL="344488" lvl="1" indent="-344488" algn="just">
              <a:spcBef>
                <a:spcPts val="384"/>
              </a:spcBef>
              <a:defRPr/>
            </a:pPr>
            <a:r>
              <a:rPr lang="ro-RO" dirty="0" smtClean="0">
                <a:ea typeface="ＭＳ Ｐゴシック"/>
                <a:cs typeface="Arial" pitchFamily="34" charset="0"/>
              </a:rPr>
              <a:t>Siguranța hranei</a:t>
            </a:r>
            <a:endParaRPr lang="en-US" dirty="0">
              <a:ea typeface="ＭＳ Ｐゴシック"/>
              <a:cs typeface="Arial" pitchFamily="34" charset="0"/>
            </a:endParaRPr>
          </a:p>
          <a:p>
            <a:pPr marL="344488" lvl="1" indent="-344488" algn="just">
              <a:spcBef>
                <a:spcPts val="384"/>
              </a:spcBef>
              <a:defRPr/>
            </a:pPr>
            <a:r>
              <a:rPr lang="ro-RO" dirty="0" smtClean="0">
                <a:ea typeface="ＭＳ Ｐゴシック"/>
                <a:cs typeface="Arial" pitchFamily="34" charset="0"/>
              </a:rPr>
              <a:t>Accesibilitatea hranei (cererea </a:t>
            </a:r>
            <a:r>
              <a:rPr lang="en-US" dirty="0" err="1" smtClean="0">
                <a:ea typeface="ＭＳ Ｐゴシック"/>
                <a:cs typeface="Arial" pitchFamily="34" charset="0"/>
              </a:rPr>
              <a:t>solvabil</a:t>
            </a:r>
            <a:r>
              <a:rPr lang="ro-RO" dirty="0" smtClean="0">
                <a:ea typeface="ＭＳ Ｐゴシック"/>
                <a:cs typeface="Arial" pitchFamily="34" charset="0"/>
              </a:rPr>
              <a:t>ă</a:t>
            </a:r>
            <a:r>
              <a:rPr lang="ro-RO" dirty="0" smtClean="0">
                <a:ea typeface="ＭＳ Ｐゴシック"/>
                <a:cs typeface="Arial" pitchFamily="34" charset="0"/>
              </a:rPr>
              <a:t>)</a:t>
            </a:r>
            <a:endParaRPr lang="en-US" dirty="0">
              <a:ea typeface="ＭＳ Ｐゴシック"/>
              <a:cs typeface="Arial" pitchFamily="34" charset="0"/>
            </a:endParaRPr>
          </a:p>
          <a:p>
            <a:pPr>
              <a:defRPr/>
            </a:pPr>
            <a:endParaRPr lang="en-US" dirty="0"/>
          </a:p>
        </p:txBody>
      </p:sp>
      <p:sp>
        <p:nvSpPr>
          <p:cNvPr id="36866" name="Slide Number Placeholder 3"/>
          <p:cNvSpPr>
            <a:spLocks noGrp="1"/>
          </p:cNvSpPr>
          <p:nvPr>
            <p:ph type="sldNum" sz="quarter" idx="4294967295"/>
          </p:nvPr>
        </p:nvSpPr>
        <p:spPr bwMode="auto">
          <a:xfrm>
            <a:off x="8143875" y="6518275"/>
            <a:ext cx="542925" cy="365125"/>
          </a:xfrm>
          <a:prstGeom prst="rect">
            <a:avLst/>
          </a:prstGeom>
          <a:noFill/>
          <a:ln>
            <a:miter lim="800000"/>
            <a:headEnd/>
            <a:tailEnd/>
          </a:ln>
        </p:spPr>
        <p:txBody>
          <a:bodyPr/>
          <a:lstStyle/>
          <a:p>
            <a:fld id="{106E931C-436B-48E2-84C8-EB2B320C6E9D}" type="slidenum">
              <a:rPr lang="en-US"/>
              <a:pPr/>
              <a:t>2</a:t>
            </a:fld>
            <a:endParaRPr lang="en-US" dirty="0"/>
          </a:p>
        </p:txBody>
      </p:sp>
      <p:sp>
        <p:nvSpPr>
          <p:cNvPr id="36867" name="Title 1"/>
          <p:cNvSpPr>
            <a:spLocks noGrp="1"/>
          </p:cNvSpPr>
          <p:nvPr>
            <p:ph type="title"/>
          </p:nvPr>
        </p:nvSpPr>
        <p:spPr>
          <a:xfrm>
            <a:off x="576263" y="228600"/>
            <a:ext cx="8229600" cy="1143000"/>
          </a:xfrm>
        </p:spPr>
        <p:txBody>
          <a:bodyPr/>
          <a:lstStyle/>
          <a:p>
            <a:r>
              <a:rPr lang="ro-RO" dirty="0" smtClean="0">
                <a:latin typeface="Arial" charset="0"/>
                <a:ea typeface="ＭＳ Ｐゴシック"/>
                <a:cs typeface="ＭＳ Ｐゴシック"/>
              </a:rPr>
              <a:t>Securitatea alimentară</a:t>
            </a:r>
            <a:endParaRPr lang="en-US" dirty="0">
              <a:latin typeface="Arial" charset="0"/>
              <a:ea typeface="ＭＳ Ｐゴシック"/>
              <a:cs typeface="ＭＳ Ｐゴシック"/>
            </a:endParaRPr>
          </a:p>
        </p:txBody>
      </p:sp>
      <p:pic>
        <p:nvPicPr>
          <p:cNvPr id="5" name="Picture 4" descr="DuPont-NatGeoExclusivePhotos_071311 (1) 19.jpg"/>
          <p:cNvPicPr>
            <a:picLocks noChangeAspect="1"/>
          </p:cNvPicPr>
          <p:nvPr/>
        </p:nvPicPr>
        <p:blipFill rotWithShape="1">
          <a:blip r:embed="rId3" cstate="print">
            <a:extLst>
              <a:ext uri="{28A0092B-C50C-407E-A947-70E740481C1C}">
                <a14:useLocalDpi xmlns="" xmlns:a14="http://schemas.microsoft.com/office/drawing/2010/main" val="0"/>
              </a:ext>
            </a:extLst>
          </a:blip>
          <a:srcRect l="14173" t="30239" b="16820"/>
          <a:stretch/>
        </p:blipFill>
        <p:spPr>
          <a:xfrm>
            <a:off x="685800" y="1143000"/>
            <a:ext cx="7848022" cy="3227294"/>
          </a:xfrm>
          <a:prstGeom prst="rect">
            <a:avLst/>
          </a:prstGeom>
        </p:spPr>
      </p:pic>
      <p:sp>
        <p:nvSpPr>
          <p:cNvPr id="6" name="Rectangle 4"/>
          <p:cNvSpPr>
            <a:spLocks noChangeArrowheads="1"/>
          </p:cNvSpPr>
          <p:nvPr/>
        </p:nvSpPr>
        <p:spPr bwMode="auto">
          <a:xfrm>
            <a:off x="4495800" y="2743200"/>
            <a:ext cx="4064000" cy="1827866"/>
          </a:xfrm>
          <a:prstGeom prst="rect">
            <a:avLst/>
          </a:prstGeom>
          <a:solidFill>
            <a:schemeClr val="bg1">
              <a:alpha val="81960"/>
            </a:schemeClr>
          </a:solidFill>
          <a:ln w="9525">
            <a:noFill/>
            <a:miter lim="800000"/>
            <a:headEnd/>
            <a:tailEnd/>
          </a:ln>
        </p:spPr>
        <p:txBody>
          <a:bodyPr lIns="91418" tIns="228573" rIns="91418" bIns="228573"/>
          <a:lstStyle/>
          <a:p>
            <a:pPr marL="0" indent="0"/>
            <a:r>
              <a:rPr lang="ro-RO" sz="1600" dirty="0" smtClean="0"/>
              <a:t>…este atunci când toți oamenii, în orice moment, au acces (din punct de vedere fizic, social și economic) la hrană suficientă și nutritivă, care să răspundă nevoilor și preferințelor lor, pentru o viață sănătoasă si activă</a:t>
            </a:r>
            <a:r>
              <a:rPr lang="en-US" sz="1600" dirty="0" smtClean="0"/>
              <a:t>.</a:t>
            </a:r>
            <a:endParaRPr lang="en-US" sz="16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5" descr="DuPont-NatGeoExclusivePhotos_071311 (1) 14.jpg"/>
          <p:cNvPicPr>
            <a:picLocks noChangeAspect="1"/>
          </p:cNvPicPr>
          <p:nvPr/>
        </p:nvPicPr>
        <p:blipFill>
          <a:blip r:embed="rId3" cstate="print"/>
          <a:srcRect l="5556" t="19778" r="9116" b="22264"/>
          <a:stretch>
            <a:fillRect/>
          </a:stretch>
        </p:blipFill>
        <p:spPr bwMode="auto">
          <a:xfrm>
            <a:off x="609600" y="2057400"/>
            <a:ext cx="7848023" cy="3227294"/>
          </a:xfrm>
          <a:prstGeom prst="rect">
            <a:avLst/>
          </a:prstGeom>
          <a:noFill/>
          <a:ln w="9525">
            <a:noFill/>
            <a:miter lim="800000"/>
            <a:headEnd/>
            <a:tailEnd/>
          </a:ln>
        </p:spPr>
      </p:pic>
      <p:sp>
        <p:nvSpPr>
          <p:cNvPr id="14339" name="Title 1"/>
          <p:cNvSpPr>
            <a:spLocks noGrp="1"/>
          </p:cNvSpPr>
          <p:nvPr>
            <p:ph type="title"/>
          </p:nvPr>
        </p:nvSpPr>
        <p:spPr>
          <a:xfrm>
            <a:off x="685800" y="609600"/>
            <a:ext cx="7874000" cy="958103"/>
          </a:xfrm>
        </p:spPr>
        <p:txBody>
          <a:bodyPr anchor="t"/>
          <a:lstStyle/>
          <a:p>
            <a:pPr eaLnBrk="1" hangingPunct="1"/>
            <a:r>
              <a:rPr lang="ro-RO" dirty="0" smtClean="0"/>
              <a:t>Există o știință a hrănirii populației și a asigurării </a:t>
            </a:r>
            <a:r>
              <a:rPr lang="ro-RO" dirty="0" err="1" smtClean="0"/>
              <a:t>secu</a:t>
            </a:r>
            <a:r>
              <a:rPr lang="en-US" dirty="0" smtClean="0"/>
              <a:t>r</a:t>
            </a:r>
            <a:r>
              <a:rPr lang="ro-RO" dirty="0" err="1" smtClean="0"/>
              <a:t>ității</a:t>
            </a:r>
            <a:r>
              <a:rPr lang="ro-RO" dirty="0" smtClean="0"/>
              <a:t> și siguranței alimentare</a:t>
            </a:r>
            <a:endParaRPr lang="en-US" dirty="0" smtClean="0"/>
          </a:p>
        </p:txBody>
      </p:sp>
      <p:sp>
        <p:nvSpPr>
          <p:cNvPr id="3" name="Content Placeholder 2"/>
          <p:cNvSpPr>
            <a:spLocks noGrp="1"/>
          </p:cNvSpPr>
          <p:nvPr>
            <p:ph idx="1"/>
          </p:nvPr>
        </p:nvSpPr>
        <p:spPr>
          <a:xfrm>
            <a:off x="3303732" y="2607888"/>
            <a:ext cx="5383068" cy="2345111"/>
          </a:xfrm>
          <a:solidFill>
            <a:schemeClr val="bg1">
              <a:alpha val="82000"/>
            </a:schemeClr>
          </a:solidFill>
        </p:spPr>
        <p:txBody>
          <a:bodyPr anchor="ctr"/>
          <a:lstStyle/>
          <a:p>
            <a:pPr marL="205146" indent="-205146">
              <a:spcBef>
                <a:spcPts val="582"/>
              </a:spcBef>
              <a:spcAft>
                <a:spcPts val="582"/>
              </a:spcAft>
              <a:defRPr/>
            </a:pPr>
            <a:r>
              <a:rPr lang="ro-RO" b="1" dirty="0" smtClean="0">
                <a:cs typeface="+mn-cs"/>
              </a:rPr>
              <a:t>Abordarea noastră</a:t>
            </a:r>
            <a:r>
              <a:rPr lang="en-US" b="1" dirty="0" smtClean="0">
                <a:cs typeface="+mn-cs"/>
              </a:rPr>
              <a:t>:</a:t>
            </a:r>
          </a:p>
          <a:p>
            <a:pPr marL="205146" indent="-205146">
              <a:spcBef>
                <a:spcPts val="582"/>
              </a:spcBef>
              <a:spcAft>
                <a:spcPts val="582"/>
              </a:spcAft>
              <a:buFont typeface="Arial"/>
              <a:buChar char="•"/>
              <a:defRPr/>
            </a:pPr>
            <a:r>
              <a:rPr lang="ro-RO" dirty="0" smtClean="0">
                <a:cs typeface="+mn-cs"/>
              </a:rPr>
              <a:t>Știința este </a:t>
            </a:r>
            <a:r>
              <a:rPr lang="en-US" dirty="0" smtClean="0">
                <a:cs typeface="+mn-cs"/>
              </a:rPr>
              <a:t>universal</a:t>
            </a:r>
            <a:r>
              <a:rPr lang="ro-RO" dirty="0" smtClean="0">
                <a:cs typeface="+mn-cs"/>
              </a:rPr>
              <a:t>ă</a:t>
            </a:r>
            <a:r>
              <a:rPr lang="en-US" dirty="0" smtClean="0">
                <a:cs typeface="+mn-cs"/>
              </a:rPr>
              <a:t>, </a:t>
            </a:r>
            <a:r>
              <a:rPr lang="ro-RO" dirty="0" smtClean="0">
                <a:cs typeface="+mn-cs"/>
              </a:rPr>
              <a:t>dar soluțiile sunt </a:t>
            </a:r>
            <a:r>
              <a:rPr lang="en-US" dirty="0" smtClean="0">
                <a:cs typeface="+mn-cs"/>
              </a:rPr>
              <a:t>local</a:t>
            </a:r>
            <a:r>
              <a:rPr lang="ro-RO" dirty="0" smtClean="0">
                <a:cs typeface="+mn-cs"/>
              </a:rPr>
              <a:t>e</a:t>
            </a:r>
            <a:endParaRPr lang="en-US" dirty="0" smtClean="0">
              <a:cs typeface="+mn-cs"/>
            </a:endParaRPr>
          </a:p>
          <a:p>
            <a:pPr marL="205146" indent="-205146">
              <a:spcBef>
                <a:spcPts val="582"/>
              </a:spcBef>
              <a:spcAft>
                <a:spcPts val="582"/>
              </a:spcAft>
              <a:buFont typeface="Arial"/>
              <a:buChar char="•"/>
              <a:defRPr/>
            </a:pPr>
            <a:r>
              <a:rPr lang="ro-RO" dirty="0" smtClean="0">
                <a:cs typeface="+mn-cs"/>
              </a:rPr>
              <a:t>Știința trebuie să devină parte a zestrei locale de înțelepciune</a:t>
            </a:r>
            <a:endParaRPr lang="en-US" dirty="0" smtClean="0">
              <a:cs typeface="+mn-cs"/>
            </a:endParaRPr>
          </a:p>
          <a:p>
            <a:pPr marL="205146" indent="-205146">
              <a:spcBef>
                <a:spcPts val="582"/>
              </a:spcBef>
              <a:spcAft>
                <a:spcPts val="582"/>
              </a:spcAft>
              <a:buFont typeface="Arial"/>
              <a:buChar char="•"/>
              <a:defRPr/>
            </a:pPr>
            <a:r>
              <a:rPr lang="ro-RO" dirty="0" smtClean="0">
                <a:cs typeface="+mn-cs"/>
              </a:rPr>
              <a:t>Colaborarea valorifică răspunsurile furnizate de știință</a:t>
            </a:r>
          </a:p>
          <a:p>
            <a:pPr marL="205146" indent="-205146">
              <a:spcBef>
                <a:spcPts val="582"/>
              </a:spcBef>
              <a:spcAft>
                <a:spcPts val="582"/>
              </a:spcAft>
              <a:buFont typeface="Arial"/>
              <a:buChar char="•"/>
              <a:defRPr/>
            </a:pPr>
            <a:r>
              <a:rPr lang="ro-RO" dirty="0" smtClean="0">
                <a:cs typeface="+mn-cs"/>
              </a:rPr>
              <a:t>S</a:t>
            </a:r>
            <a:r>
              <a:rPr lang="en-US" dirty="0" err="1" smtClean="0">
                <a:cs typeface="+mn-cs"/>
              </a:rPr>
              <a:t>olu</a:t>
            </a:r>
            <a:r>
              <a:rPr lang="ro-RO" dirty="0" err="1" smtClean="0">
                <a:cs typeface="+mn-cs"/>
              </a:rPr>
              <a:t>țiile</a:t>
            </a:r>
            <a:r>
              <a:rPr lang="ro-RO" dirty="0" smtClean="0">
                <a:cs typeface="+mn-cs"/>
              </a:rPr>
              <a:t> pe care le oferim trebuie să fie durabile, în cel mai adevărat sens al cuvântului</a:t>
            </a:r>
            <a:endParaRPr lang="en-US" dirty="0" smtClean="0">
              <a:cs typeface="+mn-cs"/>
            </a:endParaRPr>
          </a:p>
        </p:txBody>
      </p:sp>
      <p:sp>
        <p:nvSpPr>
          <p:cNvPr id="5" name="Slide Number Placeholder 12"/>
          <p:cNvSpPr txBox="1">
            <a:spLocks/>
          </p:cNvSpPr>
          <p:nvPr/>
        </p:nvSpPr>
        <p:spPr bwMode="auto">
          <a:xfrm>
            <a:off x="8143875" y="6289675"/>
            <a:ext cx="542925" cy="365125"/>
          </a:xfrm>
          <a:prstGeom prst="rect">
            <a:avLst/>
          </a:prstGeom>
          <a:noFill/>
          <a:ln>
            <a:miter lim="800000"/>
            <a:headEnd/>
            <a:tailEnd/>
          </a:ln>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38BADD10-0332-4A00-BEED-F703C256FFD8}" type="slidenum">
              <a:rPr kumimoji="0" lang="en-US" sz="900" b="0" i="0" u="none" strike="noStrike" kern="1200" cap="none" spc="0" normalizeH="0" baseline="0" noProof="0" smtClean="0">
                <a:ln>
                  <a:noFill/>
                </a:ln>
                <a:solidFill>
                  <a:schemeClr val="tx1"/>
                </a:solidFill>
                <a:effectLst/>
                <a:uLnTx/>
                <a:uFillTx/>
                <a:latin typeface="Arial"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3</a:t>
            </a:fld>
            <a:endParaRPr kumimoji="0" lang="en-US" sz="900" b="0" i="0" u="none" strike="noStrike" kern="1200" cap="none" spc="0" normalizeH="0" baseline="0" noProof="0" dirty="0">
              <a:ln>
                <a:noFill/>
              </a:ln>
              <a:solidFill>
                <a:schemeClr val="tx1"/>
              </a:solidFill>
              <a:effectLst/>
              <a:uLnTx/>
              <a:uFillTx/>
              <a:latin typeface="Arial" charset="0"/>
              <a:ea typeface="ＭＳ Ｐゴシック" pitchFamily="34" charset="-128"/>
              <a:cs typeface="+mn-cs"/>
            </a:endParaRPr>
          </a:p>
        </p:txBody>
      </p:sp>
    </p:spTree>
    <p:extLst>
      <p:ext uri="{BB962C8B-B14F-4D97-AF65-F5344CB8AC3E}">
        <p14:creationId xmlns="" xmlns:p14="http://schemas.microsoft.com/office/powerpoint/2010/main" val="2197134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042" y="656170"/>
            <a:ext cx="8526462" cy="590550"/>
          </a:xfrm>
        </p:spPr>
        <p:txBody>
          <a:bodyPr anchor="t" anchorCtr="0"/>
          <a:lstStyle/>
          <a:p>
            <a:pPr defTabSz="914400" fontAlgn="auto">
              <a:spcBef>
                <a:spcPts val="0"/>
              </a:spcBef>
              <a:spcAft>
                <a:spcPts val="0"/>
              </a:spcAft>
            </a:pPr>
            <a:r>
              <a:rPr lang="ro-RO" dirty="0" smtClean="0"/>
              <a:t>Obiectivele </a:t>
            </a:r>
            <a:r>
              <a:rPr lang="en-US" dirty="0" smtClean="0"/>
              <a:t>DuPont </a:t>
            </a:r>
            <a:r>
              <a:rPr lang="ro-RO" dirty="0" smtClean="0"/>
              <a:t>în ceea ce privește securitatea alimentară la nivel global</a:t>
            </a:r>
            <a:endParaRPr lang="en-US" dirty="0">
              <a:solidFill>
                <a:prstClr val="black"/>
              </a:solidFill>
              <a:cs typeface="Arial" pitchFamily="34" charset="0"/>
            </a:endParaRPr>
          </a:p>
        </p:txBody>
      </p:sp>
      <p:sp>
        <p:nvSpPr>
          <p:cNvPr id="8" name="TextBox 7"/>
          <p:cNvSpPr txBox="1"/>
          <p:nvPr/>
        </p:nvSpPr>
        <p:spPr>
          <a:xfrm flipH="1">
            <a:off x="612842" y="990600"/>
            <a:ext cx="8258108" cy="5180905"/>
          </a:xfrm>
          <a:prstGeom prst="rect">
            <a:avLst/>
          </a:prstGeom>
          <a:noFill/>
        </p:spPr>
        <p:txBody>
          <a:bodyPr wrap="square" lIns="0" tIns="0" rIns="0" bIns="0" rtlCol="0" anchor="t" anchorCtr="0">
            <a:spAutoFit/>
          </a:bodyPr>
          <a:lstStyle/>
          <a:p>
            <a:pPr defTabSz="914400" fontAlgn="auto">
              <a:spcBef>
                <a:spcPts val="0"/>
              </a:spcBef>
              <a:spcAft>
                <a:spcPts val="0"/>
              </a:spcAft>
            </a:pPr>
            <a:endParaRPr lang="en-US" sz="2000" dirty="0"/>
          </a:p>
          <a:p>
            <a:pPr defTabSz="914400" fontAlgn="auto">
              <a:spcBef>
                <a:spcPts val="0"/>
              </a:spcBef>
              <a:spcAft>
                <a:spcPts val="0"/>
              </a:spcAft>
            </a:pPr>
            <a:endParaRPr lang="en-US" sz="2000" dirty="0"/>
          </a:p>
          <a:p>
            <a:pPr defTabSz="914400" fontAlgn="auto">
              <a:spcBef>
                <a:spcPts val="0"/>
              </a:spcBef>
              <a:spcAft>
                <a:spcPts val="0"/>
              </a:spcAft>
            </a:pPr>
            <a:endParaRPr lang="en-US" sz="2000" dirty="0"/>
          </a:p>
          <a:p>
            <a:pPr defTabSz="914400" fontAlgn="auto">
              <a:spcBef>
                <a:spcPts val="0"/>
              </a:spcBef>
              <a:spcAft>
                <a:spcPts val="0"/>
              </a:spcAft>
            </a:pPr>
            <a:endParaRPr lang="en-US" sz="2000" dirty="0"/>
          </a:p>
          <a:p>
            <a:pPr marL="1216152" lvl="1" defTabSz="914400" fontAlgn="auto">
              <a:lnSpc>
                <a:spcPts val="2400"/>
              </a:lnSpc>
              <a:spcBef>
                <a:spcPts val="0"/>
              </a:spcBef>
              <a:spcAft>
                <a:spcPts val="500"/>
              </a:spcAft>
            </a:pPr>
            <a:r>
              <a:rPr lang="en-US" sz="1800" b="1" dirty="0" smtClean="0"/>
              <a:t>I</a:t>
            </a:r>
            <a:r>
              <a:rPr lang="ro-RO" sz="1800" b="1" dirty="0" smtClean="0"/>
              <a:t>novații care să furnizeze hrană omenirii: </a:t>
            </a:r>
            <a:r>
              <a:rPr lang="en-US" sz="1800" dirty="0" smtClean="0"/>
              <a:t>10 </a:t>
            </a:r>
            <a:r>
              <a:rPr lang="ro-RO" sz="1800" dirty="0" smtClean="0"/>
              <a:t>mld. US$ în cercetare-dezvoltare pentru lansarea a 4</a:t>
            </a:r>
            <a:r>
              <a:rPr lang="en-US" sz="1800" dirty="0" smtClean="0"/>
              <a:t>000 </a:t>
            </a:r>
            <a:r>
              <a:rPr lang="ro-RO" sz="1800" dirty="0" smtClean="0"/>
              <a:t>de produse noi</a:t>
            </a:r>
            <a:r>
              <a:rPr lang="en-US" sz="1800" dirty="0" smtClean="0"/>
              <a:t>. </a:t>
            </a:r>
            <a:endParaRPr lang="en-US" sz="1800" dirty="0"/>
          </a:p>
          <a:p>
            <a:pPr marL="1216152" lvl="1" defTabSz="914400" fontAlgn="auto">
              <a:lnSpc>
                <a:spcPts val="2400"/>
              </a:lnSpc>
              <a:spcBef>
                <a:spcPts val="0"/>
              </a:spcBef>
              <a:spcAft>
                <a:spcPts val="500"/>
              </a:spcAft>
            </a:pPr>
            <a:endParaRPr lang="en-US" sz="1800" dirty="0"/>
          </a:p>
          <a:p>
            <a:pPr marL="1216152" lvl="1" defTabSz="914400" fontAlgn="auto">
              <a:lnSpc>
                <a:spcPts val="2400"/>
              </a:lnSpc>
              <a:spcBef>
                <a:spcPts val="0"/>
              </a:spcBef>
              <a:spcAft>
                <a:spcPts val="500"/>
              </a:spcAft>
            </a:pPr>
            <a:r>
              <a:rPr lang="ro-RO" sz="1800" b="1" dirty="0" smtClean="0"/>
              <a:t>Angajarea și educarea tinerei generații</a:t>
            </a:r>
            <a:r>
              <a:rPr lang="en-US" sz="1800" b="1" dirty="0" smtClean="0"/>
              <a:t>. </a:t>
            </a:r>
            <a:r>
              <a:rPr lang="ro-RO" sz="1800" dirty="0" smtClean="0"/>
              <a:t>Facilităm transferul de informații către două milioane de persoane, care să înțeleagă agricultura durabilă și impactul său asupra populației tot mai numeroase</a:t>
            </a:r>
            <a:r>
              <a:rPr lang="en-US" sz="1800" dirty="0" smtClean="0"/>
              <a:t>.</a:t>
            </a:r>
            <a:endParaRPr lang="en-US" sz="1800" dirty="0"/>
          </a:p>
          <a:p>
            <a:pPr marL="1216152" lvl="1" defTabSz="914400" fontAlgn="auto">
              <a:lnSpc>
                <a:spcPts val="2400"/>
              </a:lnSpc>
              <a:spcBef>
                <a:spcPts val="0"/>
              </a:spcBef>
              <a:spcAft>
                <a:spcPts val="500"/>
              </a:spcAft>
            </a:pPr>
            <a:endParaRPr lang="en-US" sz="1800" dirty="0"/>
          </a:p>
          <a:p>
            <a:pPr marL="1216152" lvl="1" defTabSz="914400" fontAlgn="auto">
              <a:lnSpc>
                <a:spcPts val="2400"/>
              </a:lnSpc>
              <a:spcBef>
                <a:spcPts val="0"/>
              </a:spcBef>
              <a:spcAft>
                <a:spcPts val="500"/>
              </a:spcAft>
            </a:pPr>
            <a:r>
              <a:rPr lang="en-US" sz="1800" b="1" dirty="0" err="1" smtClean="0"/>
              <a:t>Imbun</a:t>
            </a:r>
            <a:r>
              <a:rPr lang="ro-RO" sz="1800" b="1" dirty="0" err="1" smtClean="0"/>
              <a:t>ătățirea</a:t>
            </a:r>
            <a:r>
              <a:rPr lang="ro-RO" sz="1800" b="1" dirty="0" smtClean="0"/>
              <a:t> condițiilor comunităților rurale</a:t>
            </a:r>
            <a:r>
              <a:rPr lang="en-US" sz="1800" b="1" dirty="0" smtClean="0"/>
              <a:t>. </a:t>
            </a:r>
            <a:r>
              <a:rPr lang="ro-RO" sz="1800" b="1" dirty="0" smtClean="0"/>
              <a:t> </a:t>
            </a:r>
            <a:r>
              <a:rPr lang="ro-RO" sz="1800" dirty="0" smtClean="0"/>
              <a:t>Prin colaborări și investiții țintite, contribuim la îmbunătățirea vieții a </a:t>
            </a:r>
            <a:r>
              <a:rPr lang="en-US" sz="1800" dirty="0" err="1" smtClean="0"/>
              <a:t>trei</a:t>
            </a:r>
            <a:r>
              <a:rPr lang="ro-RO" sz="1800" dirty="0" smtClean="0"/>
              <a:t> mil. de fermieri </a:t>
            </a:r>
            <a:r>
              <a:rPr lang="en-US" sz="1800" dirty="0" smtClean="0"/>
              <a:t> </a:t>
            </a:r>
            <a:r>
              <a:rPr lang="ro-RO" sz="1800" dirty="0" smtClean="0"/>
              <a:t>și a comunităților lor, pentru ca sistemele agricole pe care le practică să producă alimente mai multe</a:t>
            </a:r>
            <a:r>
              <a:rPr lang="en-US" sz="1800" dirty="0" smtClean="0"/>
              <a:t>, </a:t>
            </a:r>
            <a:r>
              <a:rPr lang="ro-RO" sz="1800" dirty="0" smtClean="0"/>
              <a:t>mai nutritive și mai adecvate</a:t>
            </a:r>
            <a:r>
              <a:rPr lang="en-US" sz="1800" dirty="0" smtClean="0"/>
              <a:t>. </a:t>
            </a:r>
            <a:endParaRPr lang="en-US" sz="2000" dirty="0"/>
          </a:p>
        </p:txBody>
      </p:sp>
      <p:sp>
        <p:nvSpPr>
          <p:cNvPr id="9" name="Slide Number Placeholder 7"/>
          <p:cNvSpPr>
            <a:spLocks noGrp="1"/>
          </p:cNvSpPr>
          <p:nvPr>
            <p:ph type="sldNum" sz="quarter" idx="11"/>
          </p:nvPr>
        </p:nvSpPr>
        <p:spPr>
          <a:xfrm>
            <a:off x="8277225" y="6340475"/>
            <a:ext cx="542925" cy="365125"/>
          </a:xfrm>
        </p:spPr>
        <p:txBody>
          <a:bodyPr/>
          <a:lstStyle/>
          <a:p>
            <a:pPr>
              <a:defRPr/>
            </a:pPr>
            <a:fld id="{0E045B38-F204-4DB0-B12A-2001E34E8B6E}" type="slidenum">
              <a:rPr lang="en-US" sz="900">
                <a:solidFill>
                  <a:schemeClr val="tx1"/>
                </a:solidFill>
                <a:latin typeface="Arial" pitchFamily="34" charset="0"/>
                <a:cs typeface="Arial" pitchFamily="34" charset="0"/>
              </a:rPr>
              <a:pPr>
                <a:defRPr/>
              </a:pPr>
              <a:t>4</a:t>
            </a:fld>
            <a:endParaRPr lang="en-US" sz="900" dirty="0">
              <a:solidFill>
                <a:schemeClr val="tx1"/>
              </a:solidFill>
              <a:latin typeface="Arial" pitchFamily="34" charset="0"/>
              <a:cs typeface="Arial" pitchFamily="34" charset="0"/>
            </a:endParaRPr>
          </a:p>
        </p:txBody>
      </p:sp>
      <p:pic>
        <p:nvPicPr>
          <p:cNvPr id="6" name="Picture 5"/>
          <p:cNvPicPr>
            <a:picLocks noChangeAspect="1"/>
          </p:cNvPicPr>
          <p:nvPr/>
        </p:nvPicPr>
        <p:blipFill>
          <a:blip r:embed="rId2" cstate="print"/>
          <a:stretch>
            <a:fillRect/>
          </a:stretch>
        </p:blipFill>
        <p:spPr>
          <a:xfrm flipH="1">
            <a:off x="687183" y="2131142"/>
            <a:ext cx="914400" cy="914400"/>
          </a:xfrm>
          <a:prstGeom prst="rect">
            <a:avLst/>
          </a:prstGeom>
        </p:spPr>
      </p:pic>
      <p:pic>
        <p:nvPicPr>
          <p:cNvPr id="11" name="Picture 10" descr="PreviewImage-5.jpg"/>
          <p:cNvPicPr>
            <a:picLocks noChangeAspect="1"/>
          </p:cNvPicPr>
          <p:nvPr/>
        </p:nvPicPr>
        <p:blipFill rotWithShape="1">
          <a:blip r:embed="rId3" cstate="print">
            <a:extLst>
              <a:ext uri="{28A0092B-C50C-407E-A947-70E740481C1C}">
                <a14:useLocalDpi xmlns="" xmlns:a14="http://schemas.microsoft.com/office/drawing/2010/main" val="0"/>
              </a:ext>
            </a:extLst>
          </a:blip>
          <a:srcRect t="6259" b="21698"/>
          <a:stretch/>
        </p:blipFill>
        <p:spPr>
          <a:xfrm>
            <a:off x="687183" y="3396709"/>
            <a:ext cx="911530" cy="914400"/>
          </a:xfrm>
          <a:prstGeom prst="rect">
            <a:avLst/>
          </a:prstGeom>
        </p:spPr>
      </p:pic>
      <p:pic>
        <p:nvPicPr>
          <p:cNvPr id="15" name="Picture 14"/>
          <p:cNvPicPr>
            <a:picLocks noChangeAspect="1"/>
          </p:cNvPicPr>
          <p:nvPr/>
        </p:nvPicPr>
        <p:blipFill>
          <a:blip r:embed="rId4" cstate="print"/>
          <a:stretch>
            <a:fillRect/>
          </a:stretch>
        </p:blipFill>
        <p:spPr>
          <a:xfrm>
            <a:off x="692475" y="4662275"/>
            <a:ext cx="913282" cy="913282"/>
          </a:xfrm>
          <a:prstGeom prst="rect">
            <a:avLst/>
          </a:prstGeom>
        </p:spPr>
      </p:pic>
      <p:sp>
        <p:nvSpPr>
          <p:cNvPr id="19" name="TextBox 18"/>
          <p:cNvSpPr txBox="1"/>
          <p:nvPr/>
        </p:nvSpPr>
        <p:spPr>
          <a:xfrm flipH="1">
            <a:off x="533400" y="829270"/>
            <a:ext cx="8382000" cy="1200329"/>
          </a:xfrm>
          <a:prstGeom prst="rect">
            <a:avLst/>
          </a:prstGeom>
          <a:noFill/>
        </p:spPr>
        <p:txBody>
          <a:bodyPr wrap="square" rtlCol="0">
            <a:spAutoFit/>
          </a:bodyPr>
          <a:lstStyle/>
          <a:p>
            <a:pPr lvl="1" indent="-457200" defTabSz="914400" eaLnBrk="0" fontAlgn="auto" hangingPunct="0">
              <a:spcBef>
                <a:spcPct val="20000"/>
              </a:spcBef>
              <a:spcAft>
                <a:spcPts val="0"/>
              </a:spcAft>
              <a:buSzPct val="78000"/>
            </a:pPr>
            <a:endParaRPr lang="en-US" sz="1800" b="1" dirty="0">
              <a:solidFill>
                <a:prstClr val="black"/>
              </a:solidFill>
              <a:latin typeface="Calibri"/>
            </a:endParaRPr>
          </a:p>
          <a:p>
            <a:pPr defTabSz="914400" fontAlgn="auto">
              <a:spcBef>
                <a:spcPts val="0"/>
              </a:spcBef>
              <a:spcAft>
                <a:spcPts val="0"/>
              </a:spcAft>
            </a:pPr>
            <a:endParaRPr lang="ro-RO" sz="1800" b="1" i="1" dirty="0" smtClean="0"/>
          </a:p>
          <a:p>
            <a:pPr defTabSz="914400" fontAlgn="auto">
              <a:spcBef>
                <a:spcPts val="0"/>
              </a:spcBef>
              <a:spcAft>
                <a:spcPts val="0"/>
              </a:spcAft>
            </a:pPr>
            <a:r>
              <a:rPr lang="ro-RO" sz="1800" b="1" i="1" dirty="0" smtClean="0"/>
              <a:t>Până la sfârșitul lui </a:t>
            </a:r>
            <a:r>
              <a:rPr lang="en-US" sz="1800" b="1" i="1" dirty="0" smtClean="0"/>
              <a:t>2020</a:t>
            </a:r>
            <a:r>
              <a:rPr lang="en-US" sz="1800" b="1" i="1" dirty="0"/>
              <a:t>, DuPont </a:t>
            </a:r>
            <a:r>
              <a:rPr lang="ro-RO" sz="1800" b="1" i="1" dirty="0" smtClean="0"/>
              <a:t>va contribui la securitatea alimentară a</a:t>
            </a:r>
          </a:p>
          <a:p>
            <a:pPr defTabSz="914400" fontAlgn="auto">
              <a:spcBef>
                <a:spcPts val="0"/>
              </a:spcBef>
              <a:spcAft>
                <a:spcPts val="0"/>
              </a:spcAft>
            </a:pPr>
            <a:r>
              <a:rPr lang="ro-RO" sz="1800" b="1" i="1" dirty="0" smtClean="0"/>
              <a:t>lumii prin</a:t>
            </a:r>
            <a:r>
              <a:rPr lang="en-US" sz="1800" b="1" i="1" dirty="0" smtClean="0"/>
              <a:t>: </a:t>
            </a:r>
            <a:endParaRPr lang="en-US" sz="1800" b="1" i="1" dirty="0"/>
          </a:p>
        </p:txBody>
      </p:sp>
    </p:spTree>
    <p:extLst>
      <p:ext uri="{BB962C8B-B14F-4D97-AF65-F5344CB8AC3E}">
        <p14:creationId xmlns="" xmlns:p14="http://schemas.microsoft.com/office/powerpoint/2010/main" val="1419440527"/>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576263" y="358775"/>
            <a:ext cx="82296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vert="horz" wrap="square" lIns="91429" tIns="45714" rIns="91429" bIns="45714" numCol="1" anchor="ctr" anchorCtr="0" compatLnSpc="1">
            <a:prstTxWarp prst="textNoShape">
              <a:avLst/>
            </a:prstTxWarp>
          </a:bodyPr>
          <a:lstStyle>
            <a:lvl1pPr defTabSz="1019175" eaLnBrk="1" hangingPunct="1">
              <a:defRPr b="1">
                <a:solidFill>
                  <a:srgbClr val="BA313B"/>
                </a:solidFill>
                <a:latin typeface="+mj-lt"/>
                <a:ea typeface="+mj-ea"/>
              </a:defRPr>
            </a:lvl1pPr>
            <a:lvl2pPr defTabSz="1019175" eaLnBrk="0" hangingPunct="0">
              <a:defRPr b="1">
                <a:solidFill>
                  <a:srgbClr val="BA313B"/>
                </a:solidFill>
              </a:defRPr>
            </a:lvl2pPr>
            <a:lvl3pPr defTabSz="1019175" eaLnBrk="0" hangingPunct="0">
              <a:defRPr b="1">
                <a:solidFill>
                  <a:srgbClr val="BA313B"/>
                </a:solidFill>
              </a:defRPr>
            </a:lvl3pPr>
            <a:lvl4pPr defTabSz="1019175" eaLnBrk="0" hangingPunct="0">
              <a:defRPr b="1">
                <a:solidFill>
                  <a:srgbClr val="BA313B"/>
                </a:solidFill>
              </a:defRPr>
            </a:lvl4pPr>
            <a:lvl5pPr defTabSz="1019175" eaLnBrk="0" hangingPunct="0">
              <a:defRPr b="1">
                <a:solidFill>
                  <a:srgbClr val="BA313B"/>
                </a:solidFill>
              </a:defRPr>
            </a:lvl5pPr>
            <a:lvl6pPr marL="457200" defTabSz="1019175" fontAlgn="base">
              <a:spcBef>
                <a:spcPct val="0"/>
              </a:spcBef>
              <a:spcAft>
                <a:spcPct val="0"/>
              </a:spcAft>
              <a:defRPr sz="3000" b="1">
                <a:solidFill>
                  <a:schemeClr val="tx2"/>
                </a:solidFill>
              </a:defRPr>
            </a:lvl6pPr>
            <a:lvl7pPr marL="914400" defTabSz="1019175" fontAlgn="base">
              <a:spcBef>
                <a:spcPct val="0"/>
              </a:spcBef>
              <a:spcAft>
                <a:spcPct val="0"/>
              </a:spcAft>
              <a:defRPr sz="3000" b="1">
                <a:solidFill>
                  <a:schemeClr val="tx2"/>
                </a:solidFill>
              </a:defRPr>
            </a:lvl7pPr>
            <a:lvl8pPr marL="1371600" defTabSz="1019175" fontAlgn="base">
              <a:spcBef>
                <a:spcPct val="0"/>
              </a:spcBef>
              <a:spcAft>
                <a:spcPct val="0"/>
              </a:spcAft>
              <a:defRPr sz="3000" b="1">
                <a:solidFill>
                  <a:schemeClr val="tx2"/>
                </a:solidFill>
              </a:defRPr>
            </a:lvl8pPr>
            <a:lvl9pPr marL="1828800" defTabSz="1019175" fontAlgn="base">
              <a:spcBef>
                <a:spcPct val="0"/>
              </a:spcBef>
              <a:spcAft>
                <a:spcPct val="0"/>
              </a:spcAft>
              <a:defRPr sz="3000" b="1">
                <a:solidFill>
                  <a:schemeClr val="tx2"/>
                </a:solidFill>
              </a:defRPr>
            </a:lvl9pPr>
          </a:lstStyle>
          <a:p>
            <a:r>
              <a:rPr lang="en-US" sz="2200" dirty="0" err="1" smtClean="0">
                <a:solidFill>
                  <a:srgbClr val="000000"/>
                </a:solidFill>
                <a:latin typeface="Arial" pitchFamily="34" charset="0"/>
                <a:cs typeface="Arial" pitchFamily="34" charset="0"/>
              </a:rPr>
              <a:t>Inova</a:t>
            </a:r>
            <a:r>
              <a:rPr lang="ro-RO" sz="2200" dirty="0" err="1" smtClean="0">
                <a:solidFill>
                  <a:srgbClr val="000000"/>
                </a:solidFill>
                <a:latin typeface="Arial" pitchFamily="34" charset="0"/>
                <a:cs typeface="Arial" pitchFamily="34" charset="0"/>
              </a:rPr>
              <a:t>ția</a:t>
            </a:r>
            <a:r>
              <a:rPr lang="ro-RO" sz="2200" dirty="0" smtClean="0">
                <a:solidFill>
                  <a:srgbClr val="000000"/>
                </a:solidFill>
                <a:latin typeface="Arial" pitchFamily="34" charset="0"/>
                <a:cs typeface="Arial" pitchFamily="34" charset="0"/>
              </a:rPr>
              <a:t> în slujba hrănirii </a:t>
            </a:r>
            <a:r>
              <a:rPr lang="ro-RO" sz="2200" smtClean="0">
                <a:solidFill>
                  <a:srgbClr val="000000"/>
                </a:solidFill>
                <a:latin typeface="Arial" pitchFamily="34" charset="0"/>
                <a:cs typeface="Arial" pitchFamily="34" charset="0"/>
              </a:rPr>
              <a:t>populației lumii </a:t>
            </a:r>
            <a:endParaRPr lang="en-US" sz="2200" dirty="0">
              <a:solidFill>
                <a:schemeClr val="tx1"/>
              </a:solidFill>
              <a:latin typeface="Arial" pitchFamily="34" charset="0"/>
              <a:cs typeface="Arial" pitchFamily="34" charset="0"/>
            </a:endParaRPr>
          </a:p>
        </p:txBody>
      </p:sp>
      <p:sp>
        <p:nvSpPr>
          <p:cNvPr id="6" name="Rectangle 5"/>
          <p:cNvSpPr/>
          <p:nvPr/>
        </p:nvSpPr>
        <p:spPr>
          <a:xfrm>
            <a:off x="609800" y="1524000"/>
            <a:ext cx="6019600" cy="1077218"/>
          </a:xfrm>
          <a:prstGeom prst="rect">
            <a:avLst/>
          </a:prstGeom>
          <a:noFill/>
        </p:spPr>
        <p:txBody>
          <a:bodyPr wrap="square">
            <a:spAutoFit/>
          </a:bodyPr>
          <a:lstStyle/>
          <a:p>
            <a:r>
              <a:rPr lang="en-US" sz="1600" b="1" dirty="0" err="1" smtClean="0"/>
              <a:t>Soia</a:t>
            </a:r>
            <a:r>
              <a:rPr lang="en-US" sz="1600" b="1" dirty="0" smtClean="0"/>
              <a:t> </a:t>
            </a:r>
            <a:r>
              <a:rPr lang="en-US" sz="1600" b="1" dirty="0" err="1" smtClean="0"/>
              <a:t>Plenish</a:t>
            </a:r>
            <a:r>
              <a:rPr lang="en-US" sz="1600" b="1" baseline="30000" dirty="0" smtClean="0"/>
              <a:t>®</a:t>
            </a:r>
            <a:r>
              <a:rPr lang="en-US" sz="1600" b="1" dirty="0" smtClean="0"/>
              <a:t> cu con</a:t>
            </a:r>
            <a:r>
              <a:rPr lang="ro-RO" sz="1600" b="1" dirty="0" smtClean="0"/>
              <a:t>ținut ridicat de acid oleic</a:t>
            </a:r>
            <a:endParaRPr lang="en-US" sz="1600" b="1" dirty="0" smtClean="0"/>
          </a:p>
          <a:p>
            <a:r>
              <a:rPr lang="ro-RO" sz="1600" dirty="0" smtClean="0">
                <a:latin typeface="Arial" pitchFamily="34" charset="0"/>
                <a:ea typeface="ＭＳ Ｐゴシック" charset="-128"/>
                <a:cs typeface="ＭＳ Ｐゴシック" charset="-128"/>
              </a:rPr>
              <a:t>Uleiul obținut este mult mai stabil, are </a:t>
            </a:r>
            <a:r>
              <a:rPr lang="en-US" sz="1600" dirty="0" smtClean="0">
                <a:latin typeface="Arial" pitchFamily="34" charset="0"/>
                <a:ea typeface="ＭＳ Ｐゴシック" charset="-128"/>
                <a:cs typeface="ＭＳ Ｐゴシック" charset="-128"/>
              </a:rPr>
              <a:t>0g</a:t>
            </a:r>
            <a:r>
              <a:rPr lang="ro-RO" sz="1600" dirty="0" smtClean="0">
                <a:latin typeface="Arial" pitchFamily="34" charset="0"/>
                <a:ea typeface="ＭＳ Ｐゴシック" charset="-128"/>
                <a:cs typeface="ＭＳ Ｐゴシック" charset="-128"/>
              </a:rPr>
              <a:t> </a:t>
            </a:r>
            <a:r>
              <a:rPr lang="ro-RO" sz="1600" dirty="0" err="1" smtClean="0">
                <a:latin typeface="Arial" pitchFamily="34" charset="0"/>
                <a:ea typeface="ＭＳ Ｐゴシック" charset="-128"/>
                <a:cs typeface="ＭＳ Ｐゴシック" charset="-128"/>
              </a:rPr>
              <a:t>grasimi</a:t>
            </a:r>
            <a:r>
              <a:rPr lang="en-US" sz="1600" dirty="0" smtClean="0">
                <a:latin typeface="Arial" pitchFamily="34" charset="0"/>
                <a:ea typeface="ＭＳ Ｐゴシック" charset="-128"/>
                <a:cs typeface="ＭＳ Ｐゴシック" charset="-128"/>
              </a:rPr>
              <a:t> </a:t>
            </a:r>
            <a:r>
              <a:rPr lang="en-US" sz="1600" i="1" dirty="0">
                <a:latin typeface="Arial" pitchFamily="34" charset="0"/>
                <a:ea typeface="ＭＳ Ｐゴシック" charset="-128"/>
                <a:cs typeface="ＭＳ Ｐゴシック" charset="-128"/>
              </a:rPr>
              <a:t>trans</a:t>
            </a:r>
            <a:r>
              <a:rPr lang="en-US" sz="1600" dirty="0">
                <a:latin typeface="Arial" pitchFamily="34" charset="0"/>
                <a:ea typeface="ＭＳ Ｐゴシック" charset="-128"/>
                <a:cs typeface="ＭＳ Ｐゴシック" charset="-128"/>
              </a:rPr>
              <a:t> </a:t>
            </a:r>
            <a:r>
              <a:rPr lang="ro-RO" sz="1600" dirty="0" smtClean="0">
                <a:latin typeface="Arial" pitchFamily="34" charset="0"/>
                <a:ea typeface="ＭＳ Ｐゴシック" charset="-128"/>
                <a:cs typeface="ＭＳ Ｐゴシック" charset="-128"/>
              </a:rPr>
              <a:t> și 75% mai puține grăsimi saturate decât uleiul de palmier.</a:t>
            </a:r>
            <a:endParaRPr lang="en-US" sz="1600" dirty="0">
              <a:latin typeface="Arial" pitchFamily="34" charset="0"/>
              <a:ea typeface="ＭＳ Ｐゴシック" charset="-128"/>
              <a:cs typeface="ＭＳ Ｐゴシック" charset="-128"/>
            </a:endParaRPr>
          </a:p>
          <a:p>
            <a:endParaRPr lang="en-US" sz="1600" b="1" dirty="0" smtClean="0"/>
          </a:p>
        </p:txBody>
      </p:sp>
      <p:pic>
        <p:nvPicPr>
          <p:cNvPr id="8" name="Picture 7" descr="Oil 2.jpg"/>
          <p:cNvPicPr>
            <a:picLocks noChangeAspect="1"/>
          </p:cNvPicPr>
          <p:nvPr/>
        </p:nvPicPr>
        <p:blipFill>
          <a:blip r:embed="rId3" cstate="screen">
            <a:clrChange>
              <a:clrFrom>
                <a:srgbClr val="FFFFFF"/>
              </a:clrFrom>
              <a:clrTo>
                <a:srgbClr val="FFFFFF">
                  <a:alpha val="0"/>
                </a:srgbClr>
              </a:clrTo>
            </a:clrChange>
          </a:blip>
          <a:stretch>
            <a:fillRect/>
          </a:stretch>
        </p:blipFill>
        <p:spPr>
          <a:xfrm flipH="1">
            <a:off x="7086600" y="838200"/>
            <a:ext cx="1148252" cy="2527300"/>
          </a:xfrm>
          <a:prstGeom prst="rect">
            <a:avLst/>
          </a:prstGeom>
        </p:spPr>
      </p:pic>
      <p:graphicFrame>
        <p:nvGraphicFramePr>
          <p:cNvPr id="2" name="Chart 1"/>
          <p:cNvGraphicFramePr/>
          <p:nvPr>
            <p:extLst>
              <p:ext uri="{D42A27DB-BD31-4B8C-83A1-F6EECF244321}">
                <p14:modId xmlns="" xmlns:p14="http://schemas.microsoft.com/office/powerpoint/2010/main" val="3895833251"/>
              </p:ext>
            </p:extLst>
          </p:nvPr>
        </p:nvGraphicFramePr>
        <p:xfrm>
          <a:off x="7467600" y="1790124"/>
          <a:ext cx="1155700" cy="1600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Chart 2"/>
          <p:cNvGraphicFramePr/>
          <p:nvPr>
            <p:extLst>
              <p:ext uri="{D42A27DB-BD31-4B8C-83A1-F6EECF244321}">
                <p14:modId xmlns="" xmlns:p14="http://schemas.microsoft.com/office/powerpoint/2010/main" val="331483526"/>
              </p:ext>
            </p:extLst>
          </p:nvPr>
        </p:nvGraphicFramePr>
        <p:xfrm>
          <a:off x="7467600" y="4304724"/>
          <a:ext cx="1143000" cy="1295400"/>
        </p:xfrm>
        <a:graphic>
          <a:graphicData uri="http://schemas.openxmlformats.org/drawingml/2006/chart">
            <c:chart xmlns:c="http://schemas.openxmlformats.org/drawingml/2006/chart" xmlns:r="http://schemas.openxmlformats.org/officeDocument/2006/relationships" r:id="rId5"/>
          </a:graphicData>
        </a:graphic>
      </p:graphicFrame>
      <p:sp>
        <p:nvSpPr>
          <p:cNvPr id="13" name="Content Placeholder 2"/>
          <p:cNvSpPr>
            <a:spLocks noGrp="1"/>
          </p:cNvSpPr>
          <p:nvPr>
            <p:ph idx="1"/>
          </p:nvPr>
        </p:nvSpPr>
        <p:spPr>
          <a:xfrm>
            <a:off x="609800" y="3124200"/>
            <a:ext cx="6248200" cy="1609246"/>
          </a:xfrm>
        </p:spPr>
        <p:txBody>
          <a:bodyPr/>
          <a:lstStyle/>
          <a:p>
            <a:pPr marL="0" indent="0">
              <a:spcBef>
                <a:spcPts val="1200"/>
              </a:spcBef>
            </a:pPr>
            <a:r>
              <a:rPr lang="en-US" b="1" dirty="0" err="1"/>
              <a:t>Cyazypyr</a:t>
            </a:r>
            <a:r>
              <a:rPr lang="en-US" dirty="0"/>
              <a:t>™</a:t>
            </a:r>
          </a:p>
          <a:p>
            <a:pPr marL="0" indent="0">
              <a:spcBef>
                <a:spcPts val="1200"/>
              </a:spcBef>
            </a:pPr>
            <a:r>
              <a:rPr lang="ro-RO" dirty="0" smtClean="0"/>
              <a:t>Un produs unic, care asigură controlul întregului spectru de dăunători, asigurând protecția recoltelor  în stadii timpurii, când semințele sunt foarte vulnerabile la boli si dăunători.</a:t>
            </a:r>
            <a:r>
              <a:rPr lang="en-US" dirty="0" smtClean="0"/>
              <a:t> </a:t>
            </a:r>
            <a:r>
              <a:rPr lang="en-US" dirty="0"/>
              <a:t/>
            </a:r>
            <a:br>
              <a:rPr lang="en-US" dirty="0"/>
            </a:br>
            <a:endParaRPr lang="en-US" dirty="0" smtClean="0"/>
          </a:p>
          <a:p>
            <a:pPr marL="0" indent="0">
              <a:spcBef>
                <a:spcPts val="1200"/>
              </a:spcBef>
            </a:pPr>
            <a:r>
              <a:rPr lang="ro-RO" b="1" dirty="0" smtClean="0"/>
              <a:t>Produsele </a:t>
            </a:r>
            <a:r>
              <a:rPr lang="en-US" b="1" dirty="0" smtClean="0"/>
              <a:t>Optimum</a:t>
            </a:r>
            <a:r>
              <a:rPr lang="en-US" b="1" baseline="30000" dirty="0"/>
              <a:t>®</a:t>
            </a:r>
            <a:r>
              <a:rPr lang="en-US" b="1" dirty="0"/>
              <a:t> </a:t>
            </a:r>
            <a:r>
              <a:rPr lang="en-US" b="1" dirty="0" err="1" smtClean="0"/>
              <a:t>AQUAmax</a:t>
            </a:r>
            <a:r>
              <a:rPr lang="en-US" b="1" baseline="30000" dirty="0" smtClean="0"/>
              <a:t>®</a:t>
            </a:r>
            <a:endParaRPr lang="en-US" b="1" dirty="0" smtClean="0"/>
          </a:p>
          <a:p>
            <a:pPr marL="0" indent="0">
              <a:spcBef>
                <a:spcPts val="1200"/>
              </a:spcBef>
            </a:pPr>
            <a:r>
              <a:rPr lang="en-US" dirty="0" err="1" smtClean="0"/>
              <a:t>Hibrizi</a:t>
            </a:r>
            <a:r>
              <a:rPr lang="en-US" dirty="0" smtClean="0"/>
              <a:t> de </a:t>
            </a:r>
            <a:r>
              <a:rPr lang="en-US" dirty="0" err="1" smtClean="0"/>
              <a:t>porumb</a:t>
            </a:r>
            <a:r>
              <a:rPr lang="en-US" dirty="0" smtClean="0"/>
              <a:t> cu</a:t>
            </a:r>
            <a:r>
              <a:rPr lang="ro-RO" dirty="0" smtClean="0"/>
              <a:t> productivități mari în condiții climatice favorabile</a:t>
            </a:r>
            <a:r>
              <a:rPr lang="en-US" dirty="0" smtClean="0"/>
              <a:t>;</a:t>
            </a:r>
            <a:r>
              <a:rPr lang="ro-RO" dirty="0" smtClean="0"/>
              <a:t> îmbunătățesc  randamentul la hectar în condiții de secetă, atenuând variabilitatea producției agricole</a:t>
            </a:r>
            <a:r>
              <a:rPr lang="en-US" dirty="0" smtClean="0"/>
              <a:t>.</a:t>
            </a:r>
            <a:endParaRPr lang="en-US" dirty="0"/>
          </a:p>
          <a:p>
            <a:pPr marL="0" indent="0">
              <a:spcBef>
                <a:spcPts val="1200"/>
              </a:spcBef>
            </a:pPr>
            <a:endParaRPr lang="en-US" b="1" dirty="0"/>
          </a:p>
          <a:p>
            <a:pPr marL="0" indent="0">
              <a:spcBef>
                <a:spcPts val="1200"/>
              </a:spcBef>
            </a:pPr>
            <a:endParaRPr lang="en-US" b="1" dirty="0" smtClean="0"/>
          </a:p>
        </p:txBody>
      </p:sp>
    </p:spTree>
    <p:extLst>
      <p:ext uri="{BB962C8B-B14F-4D97-AF65-F5344CB8AC3E}">
        <p14:creationId xmlns="" xmlns:p14="http://schemas.microsoft.com/office/powerpoint/2010/main" val="33091281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0E045B38-F204-4DB0-B12A-2001E34E8B6E}" type="slidenum">
              <a:rPr lang="en-US" smtClean="0"/>
              <a:pPr>
                <a:defRPr/>
              </a:pPr>
              <a:t>6</a:t>
            </a:fld>
            <a:endParaRPr lang="en-US" dirty="0"/>
          </a:p>
        </p:txBody>
      </p:sp>
      <p:sp>
        <p:nvSpPr>
          <p:cNvPr id="13" name="Rectangle 2"/>
          <p:cNvSpPr txBox="1">
            <a:spLocks noChangeArrowheads="1"/>
          </p:cNvSpPr>
          <p:nvPr/>
        </p:nvSpPr>
        <p:spPr bwMode="auto">
          <a:xfrm>
            <a:off x="668018" y="1055942"/>
            <a:ext cx="8425179" cy="1230058"/>
          </a:xfrm>
          <a:prstGeom prst="rect">
            <a:avLst/>
          </a:prstGeom>
          <a:noFill/>
          <a:ln w="9525">
            <a:noFill/>
            <a:miter lim="800000"/>
            <a:headEnd/>
            <a:tailEnd/>
          </a:ln>
        </p:spPr>
        <p:txBody>
          <a:bodyPr vert="horz" wrap="square" lIns="0" tIns="45652" rIns="91301" bIns="45652" numCol="1" anchor="t" anchorCtr="0" compatLnSpc="1">
            <a:prstTxWarp prst="textNoShape">
              <a:avLst/>
            </a:prstTxWarp>
          </a:bodyPr>
          <a:lstStyle/>
          <a:p>
            <a:pPr marL="0" marR="0" lvl="0" indent="0" defTabSz="912813" rtl="0" eaLnBrk="0" fontAlgn="base" latinLnBrk="0" hangingPunct="0">
              <a:lnSpc>
                <a:spcPct val="100000"/>
              </a:lnSpc>
              <a:spcBef>
                <a:spcPct val="0"/>
              </a:spcBef>
              <a:spcAft>
                <a:spcPct val="0"/>
              </a:spcAft>
              <a:buClrTx/>
              <a:buSzTx/>
              <a:buFontTx/>
              <a:buNone/>
              <a:tabLst/>
              <a:defRPr/>
            </a:pPr>
            <a:r>
              <a:rPr lang="ro-RO" sz="1800" b="1" i="1" kern="0" dirty="0" smtClean="0">
                <a:latin typeface="Arial" pitchFamily="34" charset="0"/>
                <a:ea typeface="ＭＳ Ｐゴシック" pitchFamily="34" charset="-128"/>
                <a:cs typeface="Arial" pitchFamily="34" charset="0"/>
              </a:rPr>
              <a:t>Un instrument unic ce promovează colaborarea</a:t>
            </a:r>
            <a:r>
              <a:rPr kumimoji="0" lang="en-US" sz="1800" b="1" i="1" u="none" strike="noStrike" kern="0" cap="none" spc="0" normalizeH="0" baseline="0" noProof="0" dirty="0" smtClean="0">
                <a:ln>
                  <a:noFill/>
                </a:ln>
                <a:effectLst/>
                <a:uLnTx/>
                <a:uFillTx/>
                <a:latin typeface="Arial" pitchFamily="34" charset="0"/>
                <a:ea typeface="ＭＳ Ｐゴシック" pitchFamily="34" charset="-128"/>
                <a:cs typeface="Arial" pitchFamily="34" charset="0"/>
              </a:rPr>
              <a:t>,</a:t>
            </a:r>
            <a:r>
              <a:rPr kumimoji="0" lang="ro-RO" sz="1800" b="1" i="1" u="none" strike="noStrike" kern="0" cap="none" spc="0" normalizeH="0" baseline="0" noProof="0" dirty="0" smtClean="0">
                <a:ln>
                  <a:noFill/>
                </a:ln>
                <a:effectLst/>
                <a:uLnTx/>
                <a:uFillTx/>
                <a:latin typeface="Arial" pitchFamily="34" charset="0"/>
                <a:ea typeface="ＭＳ Ｐゴシック" pitchFamily="34" charset="-128"/>
                <a:cs typeface="Arial" pitchFamily="34" charset="0"/>
              </a:rPr>
              <a:t> </a:t>
            </a:r>
            <a:r>
              <a:rPr kumimoji="0" lang="ro-RO" sz="1800" b="1" i="1" u="none" strike="noStrike" kern="0" cap="none" spc="0" normalizeH="0" noProof="0" dirty="0" smtClean="0">
                <a:ln>
                  <a:noFill/>
                </a:ln>
                <a:effectLst/>
                <a:uLnTx/>
                <a:uFillTx/>
                <a:latin typeface="Arial" pitchFamily="34" charset="0"/>
                <a:ea typeface="ＭＳ Ｐゴシック" pitchFamily="34" charset="-128"/>
                <a:cs typeface="Arial" pitchFamily="34" charset="0"/>
              </a:rPr>
              <a:t>stimulează acțiuni comune pentru a hrăni o omenire în expansiune</a:t>
            </a:r>
            <a:endParaRPr kumimoji="0" lang="en-US" sz="1800" b="1" i="1" u="none" strike="noStrike" kern="0" cap="none" spc="0" normalizeH="0" baseline="0" noProof="0" dirty="0" smtClean="0">
              <a:ln>
                <a:noFill/>
              </a:ln>
              <a:solidFill>
                <a:schemeClr val="tx2"/>
              </a:solidFill>
              <a:effectLst/>
              <a:uLnTx/>
              <a:uFillTx/>
              <a:latin typeface="+mj-lt"/>
              <a:ea typeface="ＭＳ Ｐゴシック" pitchFamily="34" charset="-128"/>
              <a:cs typeface="+mj-cs"/>
            </a:endParaRPr>
          </a:p>
        </p:txBody>
      </p:sp>
      <p:sp>
        <p:nvSpPr>
          <p:cNvPr id="5" name="Title 1"/>
          <p:cNvSpPr>
            <a:spLocks noGrp="1"/>
          </p:cNvSpPr>
          <p:nvPr>
            <p:ph type="title"/>
          </p:nvPr>
        </p:nvSpPr>
        <p:spPr>
          <a:xfrm>
            <a:off x="576263" y="228600"/>
            <a:ext cx="8229600" cy="1143000"/>
          </a:xfrm>
        </p:spPr>
        <p:txBody>
          <a:bodyPr/>
          <a:lstStyle/>
          <a:p>
            <a:r>
              <a:rPr lang="ro-RO" dirty="0" smtClean="0">
                <a:latin typeface="Arial" charset="0"/>
                <a:ea typeface="ＭＳ Ｐゴシック"/>
                <a:cs typeface="ＭＳ Ｐゴシック"/>
              </a:rPr>
              <a:t>Indexul Securității Alimentare  </a:t>
            </a:r>
            <a:r>
              <a:rPr lang="pt-BR" dirty="0" smtClean="0">
                <a:latin typeface="Arial" charset="0"/>
                <a:ea typeface="ＭＳ Ｐゴシック"/>
                <a:cs typeface="ＭＳ Ｐゴシック"/>
              </a:rPr>
              <a:t>Global</a:t>
            </a:r>
            <a:r>
              <a:rPr lang="ro-RO" dirty="0" smtClean="0">
                <a:latin typeface="Arial" charset="0"/>
                <a:ea typeface="ＭＳ Ｐゴシック"/>
                <a:cs typeface="ＭＳ Ｐゴシック"/>
              </a:rPr>
              <a:t>e</a:t>
            </a:r>
            <a:endParaRPr lang="en-US" dirty="0">
              <a:latin typeface="Arial" charset="0"/>
              <a:ea typeface="ＭＳ Ｐゴシック"/>
              <a:cs typeface="ＭＳ Ｐゴシック"/>
            </a:endParaRPr>
          </a:p>
        </p:txBody>
      </p:sp>
      <p:pic>
        <p:nvPicPr>
          <p:cNvPr id="2" name="Picture 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28600" y="1738058"/>
            <a:ext cx="8729553" cy="5043742"/>
          </a:xfrm>
          <a:prstGeom prst="rect">
            <a:avLst/>
          </a:prstGeom>
          <a:ln>
            <a:gradFill>
              <a:gsLst>
                <a:gs pos="0">
                  <a:schemeClr val="tx1">
                    <a:lumMod val="65000"/>
                    <a:lumOff val="35000"/>
                  </a:schemeClr>
                </a:gs>
                <a:gs pos="50000">
                  <a:schemeClr val="accent1">
                    <a:tint val="44500"/>
                    <a:satMod val="160000"/>
                  </a:schemeClr>
                </a:gs>
                <a:gs pos="100000">
                  <a:schemeClr val="accent1">
                    <a:tint val="23500"/>
                    <a:satMod val="160000"/>
                  </a:schemeClr>
                </a:gs>
              </a:gsLst>
              <a:lin ang="5400000" scaled="0"/>
            </a:gradFill>
          </a:ln>
        </p:spPr>
      </p:pic>
      <p:sp>
        <p:nvSpPr>
          <p:cNvPr id="3" name="TextBox 2"/>
          <p:cNvSpPr txBox="1"/>
          <p:nvPr/>
        </p:nvSpPr>
        <p:spPr>
          <a:xfrm>
            <a:off x="381000" y="6096000"/>
            <a:ext cx="8229600" cy="646331"/>
          </a:xfrm>
          <a:prstGeom prst="rect">
            <a:avLst/>
          </a:prstGeom>
          <a:solidFill>
            <a:schemeClr val="bg1"/>
          </a:solidFill>
          <a:ln>
            <a:solidFill>
              <a:schemeClr val="accent1"/>
            </a:solidFill>
          </a:ln>
        </p:spPr>
        <p:txBody>
          <a:bodyPr wrap="square" rtlCol="0">
            <a:spAutoFit/>
          </a:bodyPr>
          <a:lstStyle/>
          <a:p>
            <a:pPr algn="ctr"/>
            <a:r>
              <a:rPr lang="ro-RO" sz="1800" b="1" i="1" dirty="0" smtClean="0"/>
              <a:t>Aflați mai multe la</a:t>
            </a:r>
            <a:r>
              <a:rPr lang="en-US" sz="1800" b="1" i="1" dirty="0" smtClean="0"/>
              <a:t>:  </a:t>
            </a:r>
            <a:r>
              <a:rPr lang="en-US" sz="1800" b="1" i="1" dirty="0" smtClean="0">
                <a:hlinkClick r:id="rId4"/>
              </a:rPr>
              <a:t>http</a:t>
            </a:r>
            <a:r>
              <a:rPr lang="en-US" sz="1800" b="1" i="1" dirty="0">
                <a:hlinkClick r:id="rId4"/>
              </a:rPr>
              <a:t>://foodsecurityindex.eiu.com</a:t>
            </a:r>
            <a:r>
              <a:rPr lang="en-US" sz="1800" b="1" i="1" dirty="0" smtClean="0">
                <a:hlinkClick r:id="rId4"/>
              </a:rPr>
              <a:t>/</a:t>
            </a:r>
            <a:endParaRPr lang="en-US" sz="1800" b="1" i="1" dirty="0" smtClean="0"/>
          </a:p>
          <a:p>
            <a:pPr algn="ctr"/>
            <a:endParaRPr lang="en-US" sz="1800" b="1" i="1" dirty="0"/>
          </a:p>
        </p:txBody>
      </p:sp>
    </p:spTree>
    <p:extLst>
      <p:ext uri="{BB962C8B-B14F-4D97-AF65-F5344CB8AC3E}">
        <p14:creationId xmlns="" xmlns:p14="http://schemas.microsoft.com/office/powerpoint/2010/main" val="992394084"/>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5" name="Rectangle 9"/>
          <p:cNvSpPr>
            <a:spLocks noGrp="1" noChangeArrowheads="1"/>
          </p:cNvSpPr>
          <p:nvPr>
            <p:ph type="title"/>
          </p:nvPr>
        </p:nvSpPr>
        <p:spPr>
          <a:xfrm>
            <a:off x="576263" y="304800"/>
            <a:ext cx="8229600" cy="1143000"/>
          </a:xfrm>
        </p:spPr>
        <p:txBody>
          <a:bodyPr/>
          <a:lstStyle/>
          <a:p>
            <a:pPr eaLnBrk="1" hangingPunct="1">
              <a:defRPr/>
            </a:pPr>
            <a:r>
              <a:rPr lang="ro-RO" dirty="0" smtClean="0">
                <a:cs typeface="+mj-cs"/>
              </a:rPr>
              <a:t>Indicatorii Securității Alimentare</a:t>
            </a:r>
            <a:endParaRPr lang="en-US" dirty="0">
              <a:cs typeface="+mj-cs"/>
            </a:endParaRPr>
          </a:p>
        </p:txBody>
      </p:sp>
      <p:sp>
        <p:nvSpPr>
          <p:cNvPr id="4106" name="Rectangle 10"/>
          <p:cNvSpPr>
            <a:spLocks noGrp="1" noChangeArrowheads="1"/>
          </p:cNvSpPr>
          <p:nvPr>
            <p:ph type="body" idx="1"/>
          </p:nvPr>
        </p:nvSpPr>
        <p:spPr>
          <a:xfrm>
            <a:off x="4140489" y="990600"/>
            <a:ext cx="8190056" cy="5039846"/>
          </a:xfrm>
        </p:spPr>
        <p:txBody>
          <a:bodyPr/>
          <a:lstStyle/>
          <a:p>
            <a:pPr marL="0" indent="82058" eaLnBrk="1" hangingPunct="1">
              <a:spcBef>
                <a:spcPts val="0"/>
              </a:spcBef>
              <a:spcAft>
                <a:spcPts val="388"/>
              </a:spcAft>
              <a:defRPr/>
            </a:pPr>
            <a:endParaRPr lang="en-US" sz="1100" dirty="0">
              <a:cs typeface="+mn-cs"/>
            </a:endParaRPr>
          </a:p>
          <a:p>
            <a:pPr marL="0" lvl="1" indent="82058" eaLnBrk="1" hangingPunct="1">
              <a:spcBef>
                <a:spcPts val="0"/>
              </a:spcBef>
              <a:spcAft>
                <a:spcPts val="388"/>
              </a:spcAft>
              <a:defRPr/>
            </a:pPr>
            <a:r>
              <a:rPr lang="en-US" sz="1100" dirty="0"/>
              <a:t> </a:t>
            </a:r>
            <a:r>
              <a:rPr lang="ro-RO" sz="1100" dirty="0" smtClean="0"/>
              <a:t>Consumul alimentar ca procent în cheltuielile gospodăriei</a:t>
            </a:r>
            <a:r>
              <a:rPr lang="en-US" sz="1100" dirty="0" smtClean="0"/>
              <a:t> </a:t>
            </a:r>
            <a:endParaRPr lang="en-US" sz="1100" dirty="0"/>
          </a:p>
          <a:p>
            <a:pPr marL="0" lvl="1" indent="82058" eaLnBrk="1" hangingPunct="1">
              <a:spcBef>
                <a:spcPts val="0"/>
              </a:spcBef>
              <a:spcAft>
                <a:spcPts val="388"/>
              </a:spcAft>
              <a:defRPr/>
            </a:pPr>
            <a:r>
              <a:rPr lang="en-US" sz="1100" dirty="0"/>
              <a:t>  </a:t>
            </a:r>
            <a:r>
              <a:rPr lang="en-US" sz="1100" dirty="0" err="1" smtClean="0"/>
              <a:t>Propor</a:t>
            </a:r>
            <a:r>
              <a:rPr lang="ro-RO" sz="1100" dirty="0" err="1" smtClean="0"/>
              <a:t>ția</a:t>
            </a:r>
            <a:r>
              <a:rPr lang="ro-RO" sz="1100" dirty="0" smtClean="0"/>
              <a:t> populației aflate sub limita medie globală de sărăcie </a:t>
            </a:r>
            <a:r>
              <a:rPr lang="en-US" sz="1100" dirty="0" smtClean="0"/>
              <a:t> </a:t>
            </a:r>
            <a:endParaRPr lang="en-US" sz="1100" dirty="0"/>
          </a:p>
          <a:p>
            <a:pPr marL="0" lvl="1" indent="82058" eaLnBrk="1" hangingPunct="1">
              <a:spcBef>
                <a:spcPts val="0"/>
              </a:spcBef>
              <a:spcAft>
                <a:spcPts val="388"/>
              </a:spcAft>
              <a:defRPr/>
            </a:pPr>
            <a:r>
              <a:rPr lang="en-US" sz="1100" dirty="0"/>
              <a:t>  </a:t>
            </a:r>
            <a:r>
              <a:rPr lang="ro-RO" sz="1100" dirty="0" smtClean="0"/>
              <a:t>PIB/locuitor</a:t>
            </a:r>
            <a:r>
              <a:rPr lang="en-US" sz="1100" dirty="0" smtClean="0"/>
              <a:t> </a:t>
            </a:r>
            <a:endParaRPr lang="en-US" sz="1100" dirty="0"/>
          </a:p>
          <a:p>
            <a:pPr marL="0" lvl="1" indent="82058" eaLnBrk="1" hangingPunct="1">
              <a:spcBef>
                <a:spcPts val="0"/>
              </a:spcBef>
              <a:spcAft>
                <a:spcPts val="388"/>
              </a:spcAft>
              <a:defRPr/>
            </a:pPr>
            <a:r>
              <a:rPr lang="en-US" sz="1100" dirty="0"/>
              <a:t>  </a:t>
            </a:r>
            <a:r>
              <a:rPr lang="ro-RO" sz="1100" dirty="0" smtClean="0"/>
              <a:t>Taxele vamale pentru produse agricole</a:t>
            </a:r>
            <a:endParaRPr lang="en-US" sz="1100" dirty="0"/>
          </a:p>
          <a:p>
            <a:pPr marL="0" lvl="1" indent="82058" eaLnBrk="1" hangingPunct="1">
              <a:spcBef>
                <a:spcPts val="0"/>
              </a:spcBef>
              <a:spcAft>
                <a:spcPts val="388"/>
              </a:spcAft>
              <a:defRPr/>
            </a:pPr>
            <a:r>
              <a:rPr lang="en-US" sz="1100" dirty="0"/>
              <a:t>  </a:t>
            </a:r>
            <a:r>
              <a:rPr lang="en-US" sz="1100" dirty="0" smtClean="0"/>
              <a:t>Pre</a:t>
            </a:r>
            <a:r>
              <a:rPr lang="ro-RO" sz="1100" dirty="0" err="1" smtClean="0"/>
              <a:t>zența</a:t>
            </a:r>
            <a:r>
              <a:rPr lang="ro-RO" sz="1100" dirty="0" smtClean="0"/>
              <a:t> programelor alimentare tip </a:t>
            </a:r>
            <a:r>
              <a:rPr lang="ro-RO" sz="1100" i="1" dirty="0" smtClean="0"/>
              <a:t>plasă de siguranță</a:t>
            </a:r>
            <a:endParaRPr lang="en-US" sz="1100" i="1" dirty="0"/>
          </a:p>
          <a:p>
            <a:pPr marL="0" lvl="1" indent="82058" eaLnBrk="1" hangingPunct="1">
              <a:spcBef>
                <a:spcPts val="0"/>
              </a:spcBef>
              <a:spcAft>
                <a:spcPts val="388"/>
              </a:spcAft>
              <a:defRPr/>
            </a:pPr>
            <a:r>
              <a:rPr lang="en-US" sz="1100" dirty="0"/>
              <a:t>  </a:t>
            </a:r>
            <a:r>
              <a:rPr lang="en-US" sz="1100" dirty="0" smtClean="0"/>
              <a:t>A</a:t>
            </a:r>
            <a:r>
              <a:rPr lang="ro-RO" sz="1100" dirty="0" err="1" smtClean="0"/>
              <a:t>ccesul</a:t>
            </a:r>
            <a:r>
              <a:rPr lang="ro-RO" sz="1100" dirty="0" smtClean="0"/>
              <a:t> la credite agricole</a:t>
            </a:r>
            <a:endParaRPr lang="en-US" sz="1100" dirty="0"/>
          </a:p>
          <a:p>
            <a:pPr marL="0" lvl="1" indent="82058" eaLnBrk="1" hangingPunct="1">
              <a:spcBef>
                <a:spcPts val="0"/>
              </a:spcBef>
              <a:spcAft>
                <a:spcPts val="388"/>
              </a:spcAft>
              <a:defRPr/>
            </a:pPr>
            <a:endParaRPr lang="en-US" sz="1100" dirty="0"/>
          </a:p>
          <a:p>
            <a:pPr marL="0" lvl="1" indent="0" eaLnBrk="1" hangingPunct="1">
              <a:spcBef>
                <a:spcPts val="0"/>
              </a:spcBef>
              <a:spcAft>
                <a:spcPts val="388"/>
              </a:spcAft>
              <a:buNone/>
              <a:defRPr/>
            </a:pPr>
            <a:endParaRPr lang="en-US" sz="900" dirty="0"/>
          </a:p>
          <a:p>
            <a:pPr marL="0" lvl="1" indent="82058" eaLnBrk="1" hangingPunct="1">
              <a:spcBef>
                <a:spcPts val="0"/>
              </a:spcBef>
              <a:spcAft>
                <a:spcPts val="388"/>
              </a:spcAft>
              <a:defRPr/>
            </a:pPr>
            <a:r>
              <a:rPr lang="en-US" sz="1100" dirty="0"/>
              <a:t>  </a:t>
            </a:r>
            <a:r>
              <a:rPr lang="ro-RO" sz="1100" dirty="0" smtClean="0"/>
              <a:t>Oferta suficientă de hrană</a:t>
            </a:r>
            <a:endParaRPr lang="en-US" sz="1100" dirty="0"/>
          </a:p>
          <a:p>
            <a:pPr marL="0" lvl="1" indent="82058" eaLnBrk="1" hangingPunct="1">
              <a:spcBef>
                <a:spcPts val="0"/>
              </a:spcBef>
              <a:spcAft>
                <a:spcPts val="388"/>
              </a:spcAft>
              <a:defRPr/>
            </a:pPr>
            <a:r>
              <a:rPr lang="en-US" sz="1100" dirty="0"/>
              <a:t>  </a:t>
            </a:r>
            <a:r>
              <a:rPr lang="ro-RO" sz="1100" dirty="0" smtClean="0"/>
              <a:t>Cheltuielile publice pt. C&amp;D</a:t>
            </a:r>
            <a:endParaRPr lang="en-US" sz="1100" dirty="0"/>
          </a:p>
          <a:p>
            <a:pPr marL="0" lvl="1" indent="82058" eaLnBrk="1" hangingPunct="1">
              <a:spcBef>
                <a:spcPts val="0"/>
              </a:spcBef>
              <a:spcAft>
                <a:spcPts val="388"/>
              </a:spcAft>
              <a:defRPr/>
            </a:pPr>
            <a:r>
              <a:rPr lang="en-US" sz="1100" dirty="0"/>
              <a:t>  </a:t>
            </a:r>
            <a:r>
              <a:rPr lang="ro-RO" sz="1100" dirty="0" smtClean="0"/>
              <a:t>Infrastructura agricolă</a:t>
            </a:r>
            <a:endParaRPr lang="en-US" sz="1100" dirty="0"/>
          </a:p>
          <a:p>
            <a:pPr marL="0" lvl="1" indent="82058" eaLnBrk="1" hangingPunct="1">
              <a:spcBef>
                <a:spcPts val="0"/>
              </a:spcBef>
              <a:spcAft>
                <a:spcPts val="388"/>
              </a:spcAft>
              <a:defRPr/>
            </a:pPr>
            <a:r>
              <a:rPr lang="en-US" sz="1100" dirty="0"/>
              <a:t>  </a:t>
            </a:r>
            <a:r>
              <a:rPr lang="en-US" sz="1100" dirty="0" err="1" smtClean="0"/>
              <a:t>Volati</a:t>
            </a:r>
            <a:r>
              <a:rPr lang="ro-RO" sz="1100" dirty="0" err="1" smtClean="0"/>
              <a:t>litatea</a:t>
            </a:r>
            <a:r>
              <a:rPr lang="ro-RO" sz="1100" dirty="0" smtClean="0"/>
              <a:t> producției agricole</a:t>
            </a:r>
            <a:endParaRPr lang="en-US" sz="1100" dirty="0"/>
          </a:p>
          <a:p>
            <a:pPr marL="0" lvl="1" indent="82058" eaLnBrk="1" hangingPunct="1">
              <a:spcBef>
                <a:spcPts val="0"/>
              </a:spcBef>
              <a:spcAft>
                <a:spcPts val="388"/>
              </a:spcAft>
              <a:defRPr/>
            </a:pPr>
            <a:r>
              <a:rPr lang="en-US" sz="1100" dirty="0"/>
              <a:t> </a:t>
            </a:r>
            <a:r>
              <a:rPr lang="ro-RO" sz="1100" dirty="0" smtClean="0"/>
              <a:t>Instabilitatea politică</a:t>
            </a:r>
            <a:endParaRPr lang="en-US" sz="1100" dirty="0"/>
          </a:p>
          <a:p>
            <a:pPr marL="0" lvl="1" indent="82058" eaLnBrk="1" hangingPunct="1">
              <a:spcBef>
                <a:spcPts val="0"/>
              </a:spcBef>
              <a:spcAft>
                <a:spcPts val="388"/>
              </a:spcAft>
              <a:defRPr/>
            </a:pPr>
            <a:r>
              <a:rPr lang="en-US" sz="1100" dirty="0"/>
              <a:t>  </a:t>
            </a:r>
            <a:r>
              <a:rPr lang="en-US" sz="1100" dirty="0" err="1" smtClean="0"/>
              <a:t>Cor</a:t>
            </a:r>
            <a:r>
              <a:rPr lang="ro-RO" sz="1100" dirty="0" err="1" smtClean="0"/>
              <a:t>upția</a:t>
            </a:r>
            <a:r>
              <a:rPr lang="ro-RO" sz="1100" dirty="0" smtClean="0"/>
              <a:t> și urbanizarea</a:t>
            </a:r>
          </a:p>
          <a:p>
            <a:pPr marL="0" lvl="1" indent="82058" eaLnBrk="1" hangingPunct="1">
              <a:spcBef>
                <a:spcPts val="0"/>
              </a:spcBef>
              <a:spcAft>
                <a:spcPts val="388"/>
              </a:spcAft>
              <a:defRPr/>
            </a:pPr>
            <a:r>
              <a:rPr lang="en-US" sz="1100" dirty="0" smtClean="0"/>
              <a:t>   </a:t>
            </a:r>
            <a:r>
              <a:rPr lang="ro-RO" sz="1100" dirty="0" smtClean="0"/>
              <a:t>Pierderile</a:t>
            </a:r>
            <a:endParaRPr lang="en-US" sz="1100" dirty="0" smtClean="0"/>
          </a:p>
          <a:p>
            <a:pPr marL="0" lvl="1" indent="82058" eaLnBrk="1" hangingPunct="1">
              <a:spcBef>
                <a:spcPts val="0"/>
              </a:spcBef>
              <a:spcAft>
                <a:spcPts val="388"/>
              </a:spcAft>
              <a:defRPr/>
            </a:pPr>
            <a:endParaRPr lang="en-US" sz="1100" dirty="0"/>
          </a:p>
          <a:p>
            <a:pPr marL="0" lvl="1" indent="82058" eaLnBrk="1" hangingPunct="1">
              <a:spcBef>
                <a:spcPts val="0"/>
              </a:spcBef>
              <a:spcAft>
                <a:spcPts val="388"/>
              </a:spcAft>
              <a:defRPr/>
            </a:pPr>
            <a:endParaRPr lang="en-US" sz="600" dirty="0" smtClean="0"/>
          </a:p>
          <a:p>
            <a:pPr marL="0" lvl="1" indent="0" eaLnBrk="1" hangingPunct="1">
              <a:spcBef>
                <a:spcPts val="0"/>
              </a:spcBef>
              <a:spcAft>
                <a:spcPts val="388"/>
              </a:spcAft>
              <a:buNone/>
              <a:defRPr/>
            </a:pPr>
            <a:endParaRPr lang="en-US" sz="600" dirty="0"/>
          </a:p>
          <a:p>
            <a:pPr marL="0" lvl="1" indent="82058" eaLnBrk="1" hangingPunct="1">
              <a:spcBef>
                <a:spcPts val="0"/>
              </a:spcBef>
              <a:spcAft>
                <a:spcPts val="388"/>
              </a:spcAft>
              <a:defRPr/>
            </a:pPr>
            <a:r>
              <a:rPr lang="en-US" sz="1100" dirty="0"/>
              <a:t>  </a:t>
            </a:r>
            <a:r>
              <a:rPr lang="en-US" sz="1100" dirty="0" smtClean="0"/>
              <a:t>Di</a:t>
            </a:r>
            <a:r>
              <a:rPr lang="ro-RO" sz="1100" dirty="0" smtClean="0"/>
              <a:t>versificarea dietei</a:t>
            </a:r>
            <a:endParaRPr lang="en-US" sz="1100" dirty="0"/>
          </a:p>
          <a:p>
            <a:pPr marL="0" lvl="1" indent="82058" eaLnBrk="1" hangingPunct="1">
              <a:spcBef>
                <a:spcPts val="0"/>
              </a:spcBef>
              <a:spcAft>
                <a:spcPts val="388"/>
              </a:spcAft>
              <a:defRPr/>
            </a:pPr>
            <a:r>
              <a:rPr lang="en-US" sz="1100" dirty="0"/>
              <a:t>  </a:t>
            </a:r>
            <a:r>
              <a:rPr lang="ro-RO" sz="1100" dirty="0" smtClean="0"/>
              <a:t>Standardele n</a:t>
            </a:r>
            <a:r>
              <a:rPr lang="en-US" sz="1100" dirty="0" err="1" smtClean="0"/>
              <a:t>utri</a:t>
            </a:r>
            <a:r>
              <a:rPr lang="ro-RO" sz="1100" dirty="0" smtClean="0"/>
              <a:t>ț</a:t>
            </a:r>
            <a:r>
              <a:rPr lang="en-US" sz="1100" dirty="0" err="1" smtClean="0"/>
              <a:t>ional</a:t>
            </a:r>
            <a:r>
              <a:rPr lang="ro-RO" sz="1100" dirty="0" smtClean="0"/>
              <a:t>e</a:t>
            </a:r>
            <a:r>
              <a:rPr lang="en-US" sz="1100" dirty="0" smtClean="0"/>
              <a:t> </a:t>
            </a:r>
            <a:endParaRPr lang="en-US" sz="1100" dirty="0"/>
          </a:p>
          <a:p>
            <a:pPr marL="0" lvl="1" indent="82058" eaLnBrk="1" hangingPunct="1">
              <a:spcBef>
                <a:spcPts val="0"/>
              </a:spcBef>
              <a:spcAft>
                <a:spcPts val="388"/>
              </a:spcAft>
              <a:defRPr/>
            </a:pPr>
            <a:r>
              <a:rPr lang="en-US" sz="1100" dirty="0"/>
              <a:t>  </a:t>
            </a:r>
            <a:r>
              <a:rPr lang="ro-RO" sz="1100" dirty="0" smtClean="0"/>
              <a:t>Disponibilitatea m</a:t>
            </a:r>
            <a:r>
              <a:rPr lang="en-US" sz="1100" dirty="0" err="1" smtClean="0"/>
              <a:t>icronutrien</a:t>
            </a:r>
            <a:r>
              <a:rPr lang="ro-RO" sz="1100" dirty="0" err="1" smtClean="0"/>
              <a:t>ților</a:t>
            </a:r>
            <a:endParaRPr lang="en-US" sz="1100" dirty="0"/>
          </a:p>
          <a:p>
            <a:pPr marL="0" lvl="1" indent="82058" eaLnBrk="1" hangingPunct="1">
              <a:spcBef>
                <a:spcPts val="0"/>
              </a:spcBef>
              <a:spcAft>
                <a:spcPts val="388"/>
              </a:spcAft>
              <a:defRPr/>
            </a:pPr>
            <a:r>
              <a:rPr lang="en-US" sz="1100" dirty="0"/>
              <a:t>  </a:t>
            </a:r>
            <a:r>
              <a:rPr lang="ro-RO" sz="1100" dirty="0" smtClean="0"/>
              <a:t>Calitatea proteinei</a:t>
            </a:r>
            <a:endParaRPr lang="en-US" sz="1100" dirty="0"/>
          </a:p>
          <a:p>
            <a:pPr marL="0" lvl="1" indent="82058" eaLnBrk="1" hangingPunct="1">
              <a:spcBef>
                <a:spcPts val="0"/>
              </a:spcBef>
              <a:spcAft>
                <a:spcPts val="388"/>
              </a:spcAft>
              <a:defRPr/>
            </a:pPr>
            <a:r>
              <a:rPr lang="en-US" sz="1100" dirty="0"/>
              <a:t>  </a:t>
            </a:r>
            <a:r>
              <a:rPr lang="ro-RO" sz="1100" dirty="0" smtClean="0"/>
              <a:t>Siguranța alimentară</a:t>
            </a:r>
            <a:endParaRPr lang="en-US" sz="1100" dirty="0"/>
          </a:p>
        </p:txBody>
      </p:sp>
      <p:pic>
        <p:nvPicPr>
          <p:cNvPr id="6"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24898" y="1660152"/>
            <a:ext cx="2638136" cy="1176618"/>
          </a:xfrm>
          <a:prstGeom prst="rect">
            <a:avLst/>
          </a:prstGeom>
          <a:noFill/>
          <a:ln w="9525">
            <a:solidFill>
              <a:schemeClr val="accent1"/>
            </a:solidFill>
            <a:miter lim="800000"/>
            <a:headEnd/>
            <a:tailEnd/>
          </a:ln>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pic>
        <p:nvPicPr>
          <p:cNvPr id="29700" name="Picture 4"/>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35982" y="3673849"/>
            <a:ext cx="2638136" cy="1072963"/>
          </a:xfrm>
          <a:prstGeom prst="rect">
            <a:avLst/>
          </a:prstGeom>
          <a:noFill/>
          <a:ln w="9525">
            <a:solidFill>
              <a:schemeClr val="accent1"/>
            </a:solidFill>
            <a:miter lim="800000"/>
            <a:headEnd/>
            <a:tailEnd/>
          </a:ln>
          <a:extLst>
            <a:ext uri="{909E8E84-426E-40DD-AFC4-6F175D3DCCD1}">
              <a14:hiddenFill xmlns="" xmlns:a14="http://schemas.microsoft.com/office/drawing/2010/main">
                <a:solidFill>
                  <a:srgbClr val="FFFFFF"/>
                </a:solidFill>
              </a14:hiddenFill>
            </a:ext>
          </a:extLst>
        </p:spPr>
      </p:pic>
      <p:pic>
        <p:nvPicPr>
          <p:cNvPr id="29701" name="Picture 5"/>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624898" y="5334000"/>
            <a:ext cx="2638136" cy="976312"/>
          </a:xfrm>
          <a:prstGeom prst="rect">
            <a:avLst/>
          </a:prstGeom>
          <a:noFill/>
          <a:ln w="9525">
            <a:solidFill>
              <a:schemeClr val="accent1"/>
            </a:solidFill>
            <a:miter lim="800000"/>
            <a:headEnd/>
            <a:tailEnd/>
          </a:ln>
          <a:extLst>
            <a:ext uri="{909E8E84-426E-40DD-AFC4-6F175D3DCCD1}">
              <a14:hiddenFill xmlns="" xmlns:a14="http://schemas.microsoft.com/office/drawing/2010/main">
                <a:solidFill>
                  <a:srgbClr val="FFFFFF"/>
                </a:solidFill>
              </a14:hiddenFill>
            </a:ext>
          </a:extLst>
        </p:spPr>
      </p:pic>
      <p:sp>
        <p:nvSpPr>
          <p:cNvPr id="29702" name="AutoShape 6"/>
          <p:cNvSpPr>
            <a:spLocks noChangeArrowheads="1"/>
          </p:cNvSpPr>
          <p:nvPr/>
        </p:nvSpPr>
        <p:spPr bwMode="auto">
          <a:xfrm rot="10800000">
            <a:off x="3254375" y="2537013"/>
            <a:ext cx="3502602" cy="299757"/>
          </a:xfrm>
          <a:prstGeom prst="homePlate">
            <a:avLst>
              <a:gd name="adj" fmla="val 88576"/>
            </a:avLst>
          </a:prstGeom>
          <a:solidFill>
            <a:srgbClr val="FF9900"/>
          </a:solidFill>
          <a:ln>
            <a:noFill/>
          </a:ln>
          <a:effectLst>
            <a:prstShdw prst="shdw17" dist="17961" dir="2700000">
              <a:srgbClr val="995C00">
                <a:alpha val="74997"/>
              </a:srgbClr>
            </a:prstShdw>
          </a:effectLst>
          <a:extLst>
            <a:ext uri="{91240B29-F687-4F45-9708-019B960494DF}">
              <a14:hiddenLine xmlns="" xmlns:a14="http://schemas.microsoft.com/office/drawing/2010/main" w="9525">
                <a:solidFill>
                  <a:srgbClr val="000000"/>
                </a:solidFill>
                <a:miter lim="800000"/>
                <a:headEnd/>
                <a:tailEnd/>
              </a14:hiddenLine>
            </a:ext>
          </a:extLst>
        </p:spPr>
        <p:txBody>
          <a:bodyPr rot="10800000" wrap="none" lIns="82058" tIns="41029" rIns="82058" bIns="41029" anchor="ctr"/>
          <a:lstStyle/>
          <a:p>
            <a:pPr algn="ctr"/>
            <a:r>
              <a:rPr lang="en-US" b="1" dirty="0" smtClean="0">
                <a:solidFill>
                  <a:schemeClr val="bg1"/>
                </a:solidFill>
              </a:rPr>
              <a:t>A</a:t>
            </a:r>
            <a:r>
              <a:rPr lang="ro-RO" b="1" dirty="0" err="1" smtClean="0">
                <a:solidFill>
                  <a:schemeClr val="bg1"/>
                </a:solidFill>
              </a:rPr>
              <a:t>ccesibilitatea</a:t>
            </a:r>
            <a:endParaRPr lang="th-TH" b="1" dirty="0">
              <a:solidFill>
                <a:schemeClr val="bg1"/>
              </a:solidFill>
            </a:endParaRPr>
          </a:p>
        </p:txBody>
      </p:sp>
      <p:sp>
        <p:nvSpPr>
          <p:cNvPr id="29703" name="AutoShape 7"/>
          <p:cNvSpPr>
            <a:spLocks noChangeArrowheads="1"/>
          </p:cNvSpPr>
          <p:nvPr/>
        </p:nvSpPr>
        <p:spPr bwMode="auto">
          <a:xfrm rot="10800000">
            <a:off x="3263034" y="4518212"/>
            <a:ext cx="3502602" cy="299757"/>
          </a:xfrm>
          <a:prstGeom prst="homePlate">
            <a:avLst>
              <a:gd name="adj" fmla="val 88576"/>
            </a:avLst>
          </a:prstGeom>
          <a:solidFill>
            <a:srgbClr val="800000"/>
          </a:solidFill>
          <a:ln>
            <a:noFill/>
          </a:ln>
          <a:effectLst>
            <a:prstShdw prst="shdw17" dist="17961" dir="2700000">
              <a:srgbClr val="5C1F00">
                <a:alpha val="74997"/>
              </a:srgbClr>
            </a:prstShdw>
          </a:effectLst>
          <a:extLst>
            <a:ext uri="{91240B29-F687-4F45-9708-019B960494DF}">
              <a14:hiddenLine xmlns="" xmlns:a14="http://schemas.microsoft.com/office/drawing/2010/main" w="9525">
                <a:solidFill>
                  <a:srgbClr val="000000"/>
                </a:solidFill>
                <a:miter lim="800000"/>
                <a:headEnd/>
                <a:tailEnd/>
              </a14:hiddenLine>
            </a:ext>
          </a:extLst>
        </p:spPr>
        <p:txBody>
          <a:bodyPr rot="10800000" wrap="none" lIns="82058" tIns="41029" rIns="82058" bIns="41029" anchor="ctr"/>
          <a:lstStyle/>
          <a:p>
            <a:pPr algn="ctr"/>
            <a:r>
              <a:rPr lang="ro-RO" b="1" dirty="0" err="1" smtClean="0">
                <a:solidFill>
                  <a:schemeClr val="bg1"/>
                </a:solidFill>
              </a:rPr>
              <a:t>Disaponibilitatea</a:t>
            </a:r>
            <a:endParaRPr lang="th-TH" b="1" dirty="0">
              <a:solidFill>
                <a:schemeClr val="bg1"/>
              </a:solidFill>
            </a:endParaRPr>
          </a:p>
        </p:txBody>
      </p:sp>
      <p:sp>
        <p:nvSpPr>
          <p:cNvPr id="29704" name="AutoShape 8"/>
          <p:cNvSpPr>
            <a:spLocks noChangeArrowheads="1"/>
          </p:cNvSpPr>
          <p:nvPr/>
        </p:nvSpPr>
        <p:spPr bwMode="auto">
          <a:xfrm rot="10800000">
            <a:off x="3263034" y="6081712"/>
            <a:ext cx="3502602" cy="299757"/>
          </a:xfrm>
          <a:prstGeom prst="homePlate">
            <a:avLst>
              <a:gd name="adj" fmla="val 88576"/>
            </a:avLst>
          </a:prstGeom>
          <a:solidFill>
            <a:srgbClr val="600000"/>
          </a:solidFill>
          <a:ln>
            <a:noFill/>
          </a:ln>
          <a:effectLst>
            <a:prstShdw prst="shdw17" dist="17961" dir="2700000">
              <a:srgbClr val="3A0000">
                <a:alpha val="74997"/>
              </a:srgbClr>
            </a:prstShdw>
          </a:effectLst>
          <a:extLst>
            <a:ext uri="{91240B29-F687-4F45-9708-019B960494DF}">
              <a14:hiddenLine xmlns="" xmlns:a14="http://schemas.microsoft.com/office/drawing/2010/main" w="9525">
                <a:solidFill>
                  <a:srgbClr val="000000"/>
                </a:solidFill>
                <a:miter lim="800000"/>
                <a:headEnd/>
                <a:tailEnd/>
              </a14:hiddenLine>
            </a:ext>
          </a:extLst>
        </p:spPr>
        <p:txBody>
          <a:bodyPr rot="10800000" wrap="none" lIns="82058" tIns="41029" rIns="82058" bIns="41029" anchor="ctr"/>
          <a:lstStyle/>
          <a:p>
            <a:pPr algn="ctr"/>
            <a:r>
              <a:rPr lang="ro-RO" b="1" dirty="0" smtClean="0">
                <a:solidFill>
                  <a:schemeClr val="bg1"/>
                </a:solidFill>
              </a:rPr>
              <a:t>Calitatea și siguranța</a:t>
            </a:r>
            <a:endParaRPr lang="th-TH" b="1" dirty="0">
              <a:solidFill>
                <a:schemeClr val="bg1"/>
              </a:solidFill>
            </a:endParaRPr>
          </a:p>
        </p:txBody>
      </p:sp>
    </p:spTree>
    <p:extLst>
      <p:ext uri="{BB962C8B-B14F-4D97-AF65-F5344CB8AC3E}">
        <p14:creationId xmlns="" xmlns:p14="http://schemas.microsoft.com/office/powerpoint/2010/main" val="35291131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descr="DuPont-NatGeoExclusivePhotos_071311 (1) 4.jpg"/>
          <p:cNvPicPr>
            <a:picLocks noChangeAspect="1"/>
          </p:cNvPicPr>
          <p:nvPr/>
        </p:nvPicPr>
        <p:blipFill>
          <a:blip r:embed="rId3" cstate="print">
            <a:extLst>
              <a:ext uri="{28A0092B-C50C-407E-A947-70E740481C1C}">
                <a14:useLocalDpi xmlns="" xmlns:a14="http://schemas.microsoft.com/office/drawing/2010/main" val="0"/>
              </a:ext>
            </a:extLst>
          </a:blip>
          <a:srcRect l="7623" t="43571" r="4391" b="31570"/>
          <a:stretch>
            <a:fillRect/>
          </a:stretch>
        </p:blipFill>
        <p:spPr bwMode="auto">
          <a:xfrm>
            <a:off x="0" y="2311401"/>
            <a:ext cx="5659438" cy="3629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124" name="Title 1"/>
          <p:cNvSpPr txBox="1">
            <a:spLocks/>
          </p:cNvSpPr>
          <p:nvPr/>
        </p:nvSpPr>
        <p:spPr bwMode="auto">
          <a:xfrm>
            <a:off x="576263" y="358775"/>
            <a:ext cx="82296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vert="horz" wrap="square" lIns="91429" tIns="45714" rIns="91429" bIns="45714" numCol="1" anchor="ctr" anchorCtr="0" compatLnSpc="1">
            <a:prstTxWarp prst="textNoShape">
              <a:avLst/>
            </a:prstTxWarp>
          </a:bodyPr>
          <a:lstStyle>
            <a:lvl1pPr defTabSz="1019175" eaLnBrk="1" hangingPunct="1">
              <a:defRPr b="1">
                <a:solidFill>
                  <a:srgbClr val="BA313B"/>
                </a:solidFill>
                <a:latin typeface="+mj-lt"/>
                <a:ea typeface="+mj-ea"/>
              </a:defRPr>
            </a:lvl1pPr>
            <a:lvl2pPr defTabSz="1019175" eaLnBrk="0" hangingPunct="0">
              <a:defRPr b="1">
                <a:solidFill>
                  <a:srgbClr val="BA313B"/>
                </a:solidFill>
              </a:defRPr>
            </a:lvl2pPr>
            <a:lvl3pPr defTabSz="1019175" eaLnBrk="0" hangingPunct="0">
              <a:defRPr b="1">
                <a:solidFill>
                  <a:srgbClr val="BA313B"/>
                </a:solidFill>
              </a:defRPr>
            </a:lvl3pPr>
            <a:lvl4pPr defTabSz="1019175" eaLnBrk="0" hangingPunct="0">
              <a:defRPr b="1">
                <a:solidFill>
                  <a:srgbClr val="BA313B"/>
                </a:solidFill>
              </a:defRPr>
            </a:lvl4pPr>
            <a:lvl5pPr defTabSz="1019175" eaLnBrk="0" hangingPunct="0">
              <a:defRPr b="1">
                <a:solidFill>
                  <a:srgbClr val="BA313B"/>
                </a:solidFill>
              </a:defRPr>
            </a:lvl5pPr>
            <a:lvl6pPr marL="457200" defTabSz="1019175" fontAlgn="base">
              <a:spcBef>
                <a:spcPct val="0"/>
              </a:spcBef>
              <a:spcAft>
                <a:spcPct val="0"/>
              </a:spcAft>
              <a:defRPr sz="3000" b="1">
                <a:solidFill>
                  <a:schemeClr val="tx2"/>
                </a:solidFill>
              </a:defRPr>
            </a:lvl6pPr>
            <a:lvl7pPr marL="914400" defTabSz="1019175" fontAlgn="base">
              <a:spcBef>
                <a:spcPct val="0"/>
              </a:spcBef>
              <a:spcAft>
                <a:spcPct val="0"/>
              </a:spcAft>
              <a:defRPr sz="3000" b="1">
                <a:solidFill>
                  <a:schemeClr val="tx2"/>
                </a:solidFill>
              </a:defRPr>
            </a:lvl7pPr>
            <a:lvl8pPr marL="1371600" defTabSz="1019175" fontAlgn="base">
              <a:spcBef>
                <a:spcPct val="0"/>
              </a:spcBef>
              <a:spcAft>
                <a:spcPct val="0"/>
              </a:spcAft>
              <a:defRPr sz="3000" b="1">
                <a:solidFill>
                  <a:schemeClr val="tx2"/>
                </a:solidFill>
              </a:defRPr>
            </a:lvl8pPr>
            <a:lvl9pPr marL="1828800" defTabSz="1019175" fontAlgn="base">
              <a:spcBef>
                <a:spcPct val="0"/>
              </a:spcBef>
              <a:spcAft>
                <a:spcPct val="0"/>
              </a:spcAft>
              <a:defRPr sz="3000" b="1">
                <a:solidFill>
                  <a:schemeClr val="tx2"/>
                </a:solidFill>
              </a:defRPr>
            </a:lvl9pPr>
          </a:lstStyle>
          <a:p>
            <a:r>
              <a:rPr lang="ro-RO" sz="2200" dirty="0" smtClean="0">
                <a:solidFill>
                  <a:srgbClr val="000000"/>
                </a:solidFill>
                <a:latin typeface="Arial" pitchFamily="34" charset="0"/>
                <a:cs typeface="Arial" pitchFamily="34" charset="0"/>
              </a:rPr>
              <a:t>În ce mod îi ajută </a:t>
            </a:r>
            <a:r>
              <a:rPr lang="en-US" sz="2200" i="1" dirty="0" smtClean="0">
                <a:solidFill>
                  <a:srgbClr val="000000"/>
                </a:solidFill>
                <a:latin typeface="Arial" pitchFamily="34" charset="0"/>
                <a:cs typeface="Arial" pitchFamily="34" charset="0"/>
              </a:rPr>
              <a:t>Index</a:t>
            </a:r>
            <a:r>
              <a:rPr lang="ro-RO" sz="2200" i="1" dirty="0" smtClean="0">
                <a:solidFill>
                  <a:srgbClr val="000000"/>
                </a:solidFill>
                <a:latin typeface="Arial" pitchFamily="34" charset="0"/>
                <a:cs typeface="Arial" pitchFamily="34" charset="0"/>
              </a:rPr>
              <a:t>ul </a:t>
            </a:r>
            <a:r>
              <a:rPr lang="ro-RO" sz="2200" dirty="0" smtClean="0">
                <a:solidFill>
                  <a:srgbClr val="000000"/>
                </a:solidFill>
                <a:latin typeface="Arial" pitchFamily="34" charset="0"/>
                <a:cs typeface="Arial" pitchFamily="34" charset="0"/>
              </a:rPr>
              <a:t>pe decidenți?</a:t>
            </a:r>
            <a:endParaRPr lang="en-US" sz="2200" dirty="0">
              <a:solidFill>
                <a:schemeClr val="tx1"/>
              </a:solidFill>
              <a:latin typeface="Arial" pitchFamily="34" charset="0"/>
              <a:cs typeface="Arial" pitchFamily="34" charset="0"/>
            </a:endParaRPr>
          </a:p>
        </p:txBody>
      </p:sp>
      <p:sp>
        <p:nvSpPr>
          <p:cNvPr id="5126" name="Rectangle 12"/>
          <p:cNvSpPr>
            <a:spLocks noChangeArrowheads="1"/>
          </p:cNvSpPr>
          <p:nvPr/>
        </p:nvSpPr>
        <p:spPr bwMode="auto">
          <a:xfrm>
            <a:off x="5659438" y="2667000"/>
            <a:ext cx="3484562" cy="3683047"/>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91429" tIns="45714" rIns="91429" bIns="45714">
            <a:spAutoFit/>
          </a:bodyPr>
          <a:lstStyle/>
          <a:p>
            <a:pPr lvl="1" indent="-205146" defTabSz="914608">
              <a:lnSpc>
                <a:spcPts val="2154"/>
              </a:lnSpc>
              <a:spcBef>
                <a:spcPts val="0"/>
              </a:spcBef>
              <a:spcAft>
                <a:spcPts val="388"/>
              </a:spcAft>
              <a:buClr>
                <a:schemeClr val="hlink"/>
              </a:buClr>
              <a:buSzPct val="78000"/>
              <a:buChar char="•"/>
              <a:defRPr/>
            </a:pPr>
            <a:r>
              <a:rPr lang="ro-RO" sz="1800" dirty="0" smtClean="0">
                <a:solidFill>
                  <a:srgbClr val="7B7A7A"/>
                </a:solidFill>
                <a:latin typeface="Arial" panose="020B0604020202020204" pitchFamily="34" charset="0"/>
                <a:cs typeface="Arial" panose="020B0604020202020204" pitchFamily="34" charset="0"/>
              </a:rPr>
              <a:t>Să ia decizii în cunoștință de cauză</a:t>
            </a:r>
            <a:endParaRPr lang="en-US" sz="1800" dirty="0">
              <a:solidFill>
                <a:srgbClr val="7B7A7A"/>
              </a:solidFill>
              <a:latin typeface="Arial" panose="020B0604020202020204" pitchFamily="34" charset="0"/>
              <a:cs typeface="Arial" panose="020B0604020202020204" pitchFamily="34" charset="0"/>
            </a:endParaRPr>
          </a:p>
          <a:p>
            <a:pPr lvl="1" indent="-205146" defTabSz="914608">
              <a:lnSpc>
                <a:spcPts val="2154"/>
              </a:lnSpc>
              <a:spcBef>
                <a:spcPts val="0"/>
              </a:spcBef>
              <a:spcAft>
                <a:spcPts val="388"/>
              </a:spcAft>
              <a:buClr>
                <a:schemeClr val="hlink"/>
              </a:buClr>
              <a:buSzPct val="78000"/>
              <a:buChar char="•"/>
              <a:defRPr/>
            </a:pPr>
            <a:r>
              <a:rPr lang="en-US" sz="1800" dirty="0" smtClean="0">
                <a:solidFill>
                  <a:srgbClr val="7B7A7A"/>
                </a:solidFill>
                <a:latin typeface="Arial" panose="020B0604020202020204" pitchFamily="34" charset="0"/>
                <a:cs typeface="Arial" panose="020B0604020202020204" pitchFamily="34" charset="0"/>
              </a:rPr>
              <a:t>S</a:t>
            </a:r>
            <a:r>
              <a:rPr lang="ro-RO" sz="1800" dirty="0" smtClean="0">
                <a:solidFill>
                  <a:srgbClr val="7B7A7A"/>
                </a:solidFill>
                <a:latin typeface="Arial" panose="020B0604020202020204" pitchFamily="34" charset="0"/>
                <a:cs typeface="Arial" panose="020B0604020202020204" pitchFamily="34" charset="0"/>
              </a:rPr>
              <a:t>a fixeze obiective realiste</a:t>
            </a:r>
            <a:endParaRPr lang="en-US" sz="1800" dirty="0">
              <a:solidFill>
                <a:srgbClr val="7B7A7A"/>
              </a:solidFill>
              <a:latin typeface="Arial" panose="020B0604020202020204" pitchFamily="34" charset="0"/>
              <a:cs typeface="Arial" panose="020B0604020202020204" pitchFamily="34" charset="0"/>
            </a:endParaRPr>
          </a:p>
          <a:p>
            <a:pPr lvl="1" indent="-205146" defTabSz="914608">
              <a:lnSpc>
                <a:spcPts val="2154"/>
              </a:lnSpc>
              <a:spcBef>
                <a:spcPts val="0"/>
              </a:spcBef>
              <a:spcAft>
                <a:spcPts val="388"/>
              </a:spcAft>
              <a:buClr>
                <a:schemeClr val="hlink"/>
              </a:buClr>
              <a:buSzPct val="78000"/>
              <a:buChar char="•"/>
              <a:defRPr/>
            </a:pPr>
            <a:r>
              <a:rPr lang="ro-RO" sz="1800" dirty="0" smtClean="0">
                <a:solidFill>
                  <a:srgbClr val="7B7A7A"/>
                </a:solidFill>
                <a:latin typeface="Arial" panose="020B0604020202020204" pitchFamily="34" charset="0"/>
                <a:cs typeface="Arial" panose="020B0604020202020204" pitchFamily="34" charset="0"/>
              </a:rPr>
              <a:t>Să acționeze asupra cauzelor insecurității alimentare</a:t>
            </a:r>
            <a:endParaRPr lang="en-US" sz="1800" dirty="0">
              <a:solidFill>
                <a:srgbClr val="7B7A7A"/>
              </a:solidFill>
              <a:latin typeface="Arial" panose="020B0604020202020204" pitchFamily="34" charset="0"/>
              <a:cs typeface="Arial" panose="020B0604020202020204" pitchFamily="34" charset="0"/>
            </a:endParaRPr>
          </a:p>
          <a:p>
            <a:pPr lvl="1" indent="-205146" defTabSz="914608">
              <a:lnSpc>
                <a:spcPts val="2154"/>
              </a:lnSpc>
              <a:spcBef>
                <a:spcPts val="0"/>
              </a:spcBef>
              <a:spcAft>
                <a:spcPts val="388"/>
              </a:spcAft>
              <a:buClr>
                <a:schemeClr val="hlink"/>
              </a:buClr>
              <a:buSzPct val="78000"/>
              <a:buChar char="•"/>
              <a:defRPr/>
            </a:pPr>
            <a:r>
              <a:rPr lang="ro-RO" sz="1800" dirty="0" smtClean="0">
                <a:solidFill>
                  <a:srgbClr val="7B7A7A"/>
                </a:solidFill>
                <a:latin typeface="Arial" panose="020B0604020202020204" pitchFamily="34" charset="0"/>
                <a:cs typeface="Arial" panose="020B0604020202020204" pitchFamily="34" charset="0"/>
              </a:rPr>
              <a:t>Să identifice măsuri ajutătoare pentru chestiunile presante</a:t>
            </a:r>
          </a:p>
          <a:p>
            <a:pPr lvl="1" indent="-205146" defTabSz="914608">
              <a:lnSpc>
                <a:spcPts val="2154"/>
              </a:lnSpc>
              <a:spcBef>
                <a:spcPts val="0"/>
              </a:spcBef>
              <a:spcAft>
                <a:spcPts val="388"/>
              </a:spcAft>
              <a:buClr>
                <a:schemeClr val="hlink"/>
              </a:buClr>
              <a:buSzPct val="78000"/>
              <a:buChar char="•"/>
              <a:defRPr/>
            </a:pPr>
            <a:r>
              <a:rPr lang="ro-RO" sz="1800" dirty="0" smtClean="0">
                <a:solidFill>
                  <a:srgbClr val="7B7A7A"/>
                </a:solidFill>
                <a:latin typeface="Arial" panose="020B0604020202020204" pitchFamily="34" charset="0"/>
                <a:cs typeface="Arial" panose="020B0604020202020204" pitchFamily="34" charset="0"/>
              </a:rPr>
              <a:t>Să deblocheze </a:t>
            </a:r>
            <a:r>
              <a:rPr lang="en-US" sz="1800" dirty="0" smtClean="0">
                <a:solidFill>
                  <a:srgbClr val="7B7A7A"/>
                </a:solidFill>
                <a:latin typeface="Arial" panose="020B0604020202020204" pitchFamily="34" charset="0"/>
                <a:cs typeface="Arial" panose="020B0604020202020204" pitchFamily="34" charset="0"/>
              </a:rPr>
              <a:t>potential</a:t>
            </a:r>
            <a:r>
              <a:rPr lang="ro-RO" sz="1800" dirty="0" smtClean="0">
                <a:solidFill>
                  <a:srgbClr val="7B7A7A"/>
                </a:solidFill>
                <a:latin typeface="Arial" panose="020B0604020202020204" pitchFamily="34" charset="0"/>
                <a:cs typeface="Arial" panose="020B0604020202020204" pitchFamily="34" charset="0"/>
              </a:rPr>
              <a:t>ul pentru soluții locale, obținute prin colaborare.</a:t>
            </a:r>
            <a:endParaRPr lang="en-US" sz="1800" dirty="0">
              <a:solidFill>
                <a:srgbClr val="7B7A7A"/>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24992783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endParaRPr lang="en-US" altLang="en-US" dirty="0"/>
          </a:p>
        </p:txBody>
      </p:sp>
      <p:pic>
        <p:nvPicPr>
          <p:cNvPr id="1026" name="Picture 2"/>
          <p:cNvPicPr>
            <a:picLocks noChangeAspect="1" noChangeArrowheads="1"/>
          </p:cNvPicPr>
          <p:nvPr/>
        </p:nvPicPr>
        <p:blipFill>
          <a:blip r:embed="rId2" cstate="print"/>
          <a:srcRect/>
          <a:stretch>
            <a:fillRect/>
          </a:stretch>
        </p:blipFill>
        <p:spPr bwMode="auto">
          <a:xfrm>
            <a:off x="152400" y="457201"/>
            <a:ext cx="2572165" cy="335280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3505200" y="446794"/>
            <a:ext cx="4629150" cy="594448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uPontGreen">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h527bb31ee764734a69e0cc4a7c4db88 xmlns="2fe00448-546e-4482-98e4-5853f6ad1559">
      <Terms xmlns="http://schemas.microsoft.com/office/infopath/2007/PartnerControls">
        <TermInfo xmlns="http://schemas.microsoft.com/office/infopath/2007/PartnerControls">
          <TermName xmlns="http://schemas.microsoft.com/office/infopath/2007/PartnerControls">Public</TermName>
          <TermId xmlns="http://schemas.microsoft.com/office/infopath/2007/PartnerControls">ea3c3492-27e8-49ff-aa87-23e08b703bd6</TermId>
        </TermInfo>
      </Terms>
    </h527bb31ee764734a69e0cc4a7c4db88>
    <Owner xmlns="2fe00448-546e-4482-98e4-5853f6ad1559">
      <UserInfo>
        <DisplayName>BETZ, STEVE R</DisplayName>
        <AccountId>54</AccountId>
        <AccountType/>
      </UserInfo>
    </Owner>
    <TaxCatchAll xmlns="2fe00448-546e-4482-98e4-5853f6ad1559">
      <Value>5</Value>
      <Value>2</Value>
    </TaxCatchAll>
    <IconOverlay xmlns="http://schemas.microsoft.com/sharepoint/v4" xsi:nil="true"/>
    <Status xmlns="e52ec045-7941-49f8-bde9-3a9282f00353">Final</Status>
    <jf96b257e08c424a9d21fe3b7afa56d5 xmlns="2fe00448-546e-4482-98e4-5853f6ad1559">
      <Terms xmlns="http://schemas.microsoft.com/office/infopath/2007/PartnerControls">
        <TermInfo xmlns="http://schemas.microsoft.com/office/infopath/2007/PartnerControls">
          <TermName xmlns="http://schemas.microsoft.com/office/infopath/2007/PartnerControls">3</TermName>
          <TermId xmlns="http://schemas.microsoft.com/office/infopath/2007/PartnerControls">7ec9b844-99bd-4405-bc7a-8f0c53bd09c7</TermId>
        </TermInfo>
      </Terms>
    </jf96b257e08c424a9d21fe3b7afa56d5>
    <Category xmlns="e52ec045-7941-49f8-bde9-3a9282f00353">
      <Value>Food Security</Value>
    </Category>
    <PublishingExpirationDate xmlns="http://schemas.microsoft.com/sharepoint/v3" xsi:nil="true"/>
    <Priority xmlns="e52ec045-7941-49f8-bde9-3a9282f00353">
      <Value>Master PPT</Value>
    </Priority>
    <PublishingStartDate xmlns="http://schemas.microsoft.com/sharepoint/v3" xsi:nil="true"/>
  </documentManagement>
</p:properties>
</file>

<file path=customXml/item3.xml><?xml version="1.0" encoding="utf-8"?>
<?mso-contentType ?>
<p:Policy xmlns:p="office.server.policy" id="" local="true">
  <p:Name>Document</p:Name>
  <p:Description/>
  <p:Statement/>
  <p:PolicyItems>
    <p:PolicyItem featureId="Microsoft.Office.RecordsManagement.PolicyFeatures.Expiration" staticId="0x0101|2132935403" UniqueId="406572b3-2708-44f4-b54e-d561827ed63a">
      <p:Name>Retention</p:Name>
      <p:Description>Automatic scheduling of content for processing, and performing a retention action on content that has reached its due date.</p:Description>
      <p:CustomData>
        <Schedules nextStageId="2">
          <Schedule type="Default">
            <stages>
              <data stageId="1">
                <formula id="DuPont.Collab.Policies.GlobalPolicy"/>
                <action type="action" id="Microsoft.Office.RecordsManagement.PolicyFeatures.Expiration.Action.Delete"/>
              </data>
            </stages>
          </Schedule>
        </Schedules>
      </p:CustomData>
    </p:PolicyItem>
  </p:PolicyItems>
</p:Policy>
</file>

<file path=customXml/item4.xml><?xml version="1.0" encoding="utf-8"?>
<ct:contentTypeSchema xmlns:ct="http://schemas.microsoft.com/office/2006/metadata/contentType" xmlns:ma="http://schemas.microsoft.com/office/2006/metadata/properties/metaAttributes" ct:_="" ma:_="" ma:contentTypeName="Document" ma:contentTypeID="0x01010099CFC1D9F6C8B04B80F7B7641E6D3DD0" ma:contentTypeVersion="17" ma:contentTypeDescription="Create a new document." ma:contentTypeScope="" ma:versionID="d74c30a217b74e1299d578f5f955a24c">
  <xsd:schema xmlns:xsd="http://www.w3.org/2001/XMLSchema" xmlns:xs="http://www.w3.org/2001/XMLSchema" xmlns:p="http://schemas.microsoft.com/office/2006/metadata/properties" xmlns:ns1="http://schemas.microsoft.com/sharepoint/v3" xmlns:ns2="2fe00448-546e-4482-98e4-5853f6ad1559" xmlns:ns3="http://schemas.microsoft.com/sharepoint/v4" xmlns:ns4="e52ec045-7941-49f8-bde9-3a9282f00353" targetNamespace="http://schemas.microsoft.com/office/2006/metadata/properties" ma:root="true" ma:fieldsID="ee933cbfc55a4d4dd218da35da787703" ns1:_="" ns2:_="" ns3:_="" ns4:_="">
    <xsd:import namespace="http://schemas.microsoft.com/sharepoint/v3"/>
    <xsd:import namespace="2fe00448-546e-4482-98e4-5853f6ad1559"/>
    <xsd:import namespace="http://schemas.microsoft.com/sharepoint/v4"/>
    <xsd:import namespace="e52ec045-7941-49f8-bde9-3a9282f00353"/>
    <xsd:element name="properties">
      <xsd:complexType>
        <xsd:sequence>
          <xsd:element name="documentManagement">
            <xsd:complexType>
              <xsd:all>
                <xsd:element ref="ns1:PublishingStartDate" minOccurs="0"/>
                <xsd:element ref="ns1:PublishingExpirationDate" minOccurs="0"/>
                <xsd:element ref="ns2:h527bb31ee764734a69e0cc4a7c4db88" minOccurs="0"/>
                <xsd:element ref="ns2:TaxCatchAll" minOccurs="0"/>
                <xsd:element ref="ns2:TaxCatchAllLabel" minOccurs="0"/>
                <xsd:element ref="ns2:jf96b257e08c424a9d21fe3b7afa56d5" minOccurs="0"/>
                <xsd:element ref="ns2:Owner"/>
                <xsd:element ref="ns1:_dlc_Exempt" minOccurs="0"/>
                <xsd:element ref="ns1:_dlc_ExpireDateSaved" minOccurs="0"/>
                <xsd:element ref="ns1:_dlc_ExpireDate" minOccurs="0"/>
                <xsd:element ref="ns2:_dlc_DocId" minOccurs="0"/>
                <xsd:element ref="ns2:_dlc_DocIdUrl" minOccurs="0"/>
                <xsd:element ref="ns2:_dlc_DocIdPersistId" minOccurs="0"/>
                <xsd:element ref="ns3:IconOverlay" minOccurs="0"/>
                <xsd:element ref="ns4:Category" minOccurs="0"/>
                <xsd:element ref="ns4:Priority" minOccurs="0"/>
                <xsd:element ref="ns4:Status"/>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element name="_dlc_Exempt" ma:index="17" nillable="true" ma:displayName="Exempt from Policy" ma:hidden="true" ma:internalName="_dlc_Exempt" ma:readOnly="true">
      <xsd:simpleType>
        <xsd:restriction base="dms:Unknown"/>
      </xsd:simpleType>
    </xsd:element>
    <xsd:element name="_dlc_ExpireDateSaved" ma:index="18" nillable="true" ma:displayName="Original Expiration Date" ma:hidden="true" ma:internalName="_dlc_ExpireDateSaved" ma:readOnly="true">
      <xsd:simpleType>
        <xsd:restriction base="dms:DateTime"/>
      </xsd:simpleType>
    </xsd:element>
    <xsd:element name="_dlc_ExpireDate" ma:index="19" nillable="true" ma:displayName="Expiration Date" ma:description="" ma:hidden="true" ma:indexed="true" ma:internalName="_dlc_ExpireDat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2fe00448-546e-4482-98e4-5853f6ad1559" elementFormDefault="qualified">
    <xsd:import namespace="http://schemas.microsoft.com/office/2006/documentManagement/types"/>
    <xsd:import namespace="http://schemas.microsoft.com/office/infopath/2007/PartnerControls"/>
    <xsd:element name="h527bb31ee764734a69e0cc4a7c4db88" ma:index="10" ma:taxonomy="true" ma:internalName="h527bb31ee764734a69e0cc4a7c4db88" ma:taxonomyFieldName="DISO" ma:displayName="DISO" ma:readOnly="false" ma:default="1;#Internal Use Only|e25b6e48-bffb-4ac6-8a1b-eeef4c649ccd" ma:fieldId="{1527bb31-ee76-4734-a69e-0cc4a7c4db88}" ma:sspId="71fd6e4a-38a2-4af4-a442-74965d3377cb" ma:termSetId="46fedb48-b317-447d-b2fa-5597593669bd" ma:anchorId="00000000-0000-0000-0000-000000000000" ma:open="false" ma:isKeyword="false">
      <xsd:complexType>
        <xsd:sequence>
          <xsd:element ref="pc:Terms" minOccurs="0" maxOccurs="1"/>
        </xsd:sequence>
      </xsd:complexType>
    </xsd:element>
    <xsd:element name="TaxCatchAll" ma:index="11" nillable="true" ma:displayName="Taxonomy Catch All Column" ma:hidden="true" ma:list="{580d40c4-6807-44a1-b89e-2ffd84cad1bc}" ma:internalName="TaxCatchAll" ma:showField="CatchAllData" ma:web="b0ab65c2-1a53-492c-b8f5-caff6610788d">
      <xsd:complexType>
        <xsd:complexContent>
          <xsd:extension base="dms:MultiChoiceLookup">
            <xsd:sequence>
              <xsd:element name="Value" type="dms:Lookup" maxOccurs="unbounded" minOccurs="0" nillable="true"/>
            </xsd:sequence>
          </xsd:extension>
        </xsd:complexContent>
      </xsd:complexType>
    </xsd:element>
    <xsd:element name="TaxCatchAllLabel" ma:index="12" nillable="true" ma:displayName="Taxonomy Catch All Column1" ma:hidden="true" ma:list="{580d40c4-6807-44a1-b89e-2ffd84cad1bc}" ma:internalName="TaxCatchAllLabel" ma:readOnly="true" ma:showField="CatchAllDataLabel" ma:web="b0ab65c2-1a53-492c-b8f5-caff6610788d">
      <xsd:complexType>
        <xsd:complexContent>
          <xsd:extension base="dms:MultiChoiceLookup">
            <xsd:sequence>
              <xsd:element name="Value" type="dms:Lookup" maxOccurs="unbounded" minOccurs="0" nillable="true"/>
            </xsd:sequence>
          </xsd:extension>
        </xsd:complexContent>
      </xsd:complexType>
    </xsd:element>
    <xsd:element name="jf96b257e08c424a9d21fe3b7afa56d5" ma:index="14" ma:taxonomy="true" ma:internalName="jf96b257e08c424a9d21fe3b7afa56d5" ma:taxonomyFieldName="RCSExpiration" ma:displayName="CRIM Retention Years" ma:readOnly="false" ma:default="2;#3|7ec9b844-99bd-4405-bc7a-8f0c53bd09c7" ma:fieldId="{3f96b257-e08c-424a-9d21-fe3b7afa56d5}" ma:sspId="71fd6e4a-38a2-4af4-a442-74965d3377cb" ma:termSetId="a4526a8e-8103-4ad2-9813-cca032243f27" ma:anchorId="00000000-0000-0000-0000-000000000000" ma:open="false" ma:isKeyword="false">
      <xsd:complexType>
        <xsd:sequence>
          <xsd:element ref="pc:Terms" minOccurs="0" maxOccurs="1"/>
        </xsd:sequence>
      </xsd:complexType>
    </xsd:element>
    <xsd:element name="Owner" ma:index="16" ma:displayName="Content Owner" ma:list="{b2f5c48a-4182-48ae-9556-4dd5ebe5a3c8}" ma:SearchPeopleOnly="false" ma:SharePointGroup="0" ma:internalName="Owner" ma:readOnly="false" ma:showField="ImnName" ma:web="b0ab65c2-1a53-492c-b8f5-caff6610788d">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_dlc_DocId" ma:index="20" nillable="true" ma:displayName="Document ID Value" ma:description="The value of the document ID assigned to this item." ma:internalName="_dlc_DocId" ma:readOnly="true">
      <xsd:simpleType>
        <xsd:restriction base="dms:Text"/>
      </xsd:simpleType>
    </xsd:element>
    <xsd:element name="_dlc_DocIdUrl" ma:index="2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2"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23" nillable="true" ma:displayName="IconOverlay" ma:hidden="true" ma:internalName="IconOverlay">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52ec045-7941-49f8-bde9-3a9282f00353" elementFormDefault="qualified">
    <xsd:import namespace="http://schemas.microsoft.com/office/2006/documentManagement/types"/>
    <xsd:import namespace="http://schemas.microsoft.com/office/infopath/2007/PartnerControls"/>
    <xsd:element name="Category" ma:index="24" nillable="true" ma:displayName="Category" ma:description="" ma:internalName="Category">
      <xsd:complexType>
        <xsd:complexContent>
          <xsd:extension base="dms:MultiChoice">
            <xsd:sequence>
              <xsd:element name="Value" maxOccurs="unbounded" minOccurs="0" nillable="true">
                <xsd:simpleType>
                  <xsd:restriction base="dms:Choice">
                    <xsd:enumeration value="Corporate Narrative"/>
                    <xsd:enumeration value="Corporate Resource Materials"/>
                    <xsd:enumeration value="Positioning"/>
                    <xsd:enumeration value="Energy"/>
                    <xsd:enumeration value="Food Security"/>
                    <xsd:enumeration value="Advanced Materials"/>
                    <xsd:enumeration value="Science"/>
                    <xsd:enumeration value="Industry Leading Productivity"/>
                    <xsd:enumeration value="Lets Solve"/>
                    <xsd:enumeration value="Leading Change"/>
                    <xsd:enumeration value="Sustainability"/>
                  </xsd:restriction>
                </xsd:simpleType>
              </xsd:element>
            </xsd:sequence>
          </xsd:extension>
        </xsd:complexContent>
      </xsd:complexType>
    </xsd:element>
    <xsd:element name="Priority" ma:index="25" nillable="true" ma:displayName="Priority" ma:description="" ma:internalName="Priority">
      <xsd:complexType>
        <xsd:complexContent>
          <xsd:extension base="dms:MultiChoice">
            <xsd:sequence>
              <xsd:element name="Value" maxOccurs="unbounded" minOccurs="0" nillable="true">
                <xsd:simpleType>
                  <xsd:restriction base="dms:Choice">
                    <xsd:enumeration value="Animated Video"/>
                    <xsd:enumeration value="Data Points Sheet"/>
                    <xsd:enumeration value="Film Assets"/>
                    <xsd:enumeration value="Infographics"/>
                    <xsd:enumeration value="Investor Materials"/>
                    <xsd:enumeration value="Long Form Speech"/>
                    <xsd:enumeration value="Master PPT"/>
                    <xsd:enumeration value="Message Platform"/>
                    <xsd:enumeration value="Proof Points Sheet"/>
                    <xsd:enumeration value="Reports"/>
                    <xsd:enumeration value="Short Form Speech"/>
                    <xsd:enumeration value="TP and FAQ"/>
                    <xsd:enumeration value="White Papers"/>
                  </xsd:restriction>
                </xsd:simpleType>
              </xsd:element>
            </xsd:sequence>
          </xsd:extension>
        </xsd:complexContent>
      </xsd:complexType>
    </xsd:element>
    <xsd:element name="Status" ma:index="26" ma:displayName="Status" ma:default="Draft" ma:description="Status" ma:format="RadioButtons" ma:internalName="Status">
      <xsd:simpleType>
        <xsd:restriction base="dms:Choice">
          <xsd:enumeration value="Draft"/>
          <xsd:enumeration value="Final"/>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mso-contentType ?>
<SharedContentType xmlns="Microsoft.SharePoint.Taxonomy.ContentTypeSync" SourceId="71fd6e4a-38a2-4af4-a442-74965d3377cb" ContentTypeId="0x0101" PreviousValue="false"/>
</file>

<file path=customXml/item6.xml><?xml version="1.0" encoding="utf-8"?>
<?mso-contentType ?>
<spe:Receivers xmlns:spe="http://schemas.microsoft.com/sharepoint/events">
  <Receiver>
    <Name>Microsoft.Office.RecordsManagement.PolicyFeatures.ExpirationEventReceiver</Name>
    <Synchronization>Synchronous</Synchronization>
    <Type>10001</Type>
    <SequenceNumber>101</SequenceNumber>
    <Assembly>Microsoft.Office.Policy, Version=14.0.0.0,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10002</Type>
    <SequenceNumber>102</SequenceNumber>
    <Assembly>Microsoft.Office.Policy, Version=14.0.0.0,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10004</Type>
    <SequenceNumber>103</SequenceNumber>
    <Assembly>Microsoft.Office.Policy, Version=14.0.0.0,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10006</Type>
    <SequenceNumber>104</SequenceNumber>
    <Assembly>Microsoft.Office.Policy, Version=14.0.0.0,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10009</Type>
    <SequenceNumber>105</SequenceNumber>
    <Assembly>Microsoft.Office.Policy, Version=14.0.0.0, Culture=neutral, PublicKeyToken=71e9bce111e9429c</Assembly>
    <Class>Microsoft.Office.RecordsManagement.Internal.UpdateExpireDate</Class>
    <Data/>
    <Filter/>
  </Receiver>
</spe:Receivers>
</file>

<file path=customXml/itemProps1.xml><?xml version="1.0" encoding="utf-8"?>
<ds:datastoreItem xmlns:ds="http://schemas.openxmlformats.org/officeDocument/2006/customXml" ds:itemID="{6F0B926B-610B-438F-BE8C-44AAAF697FAA}">
  <ds:schemaRefs>
    <ds:schemaRef ds:uri="http://schemas.microsoft.com/sharepoint/v3/contenttype/forms"/>
  </ds:schemaRefs>
</ds:datastoreItem>
</file>

<file path=customXml/itemProps2.xml><?xml version="1.0" encoding="utf-8"?>
<ds:datastoreItem xmlns:ds="http://schemas.openxmlformats.org/officeDocument/2006/customXml" ds:itemID="{ADAFFAB1-8830-4062-90F1-7279E44DEF71}">
  <ds:schemaRefs>
    <ds:schemaRef ds:uri="http://purl.org/dc/dcmitype/"/>
    <ds:schemaRef ds:uri="2fe00448-546e-4482-98e4-5853f6ad1559"/>
    <ds:schemaRef ds:uri="http://purl.org/dc/terms/"/>
    <ds:schemaRef ds:uri="http://schemas.microsoft.com/office/2006/metadata/properties"/>
    <ds:schemaRef ds:uri="http://schemas.microsoft.com/office/infopath/2007/PartnerControls"/>
    <ds:schemaRef ds:uri="http://purl.org/dc/elements/1.1/"/>
    <ds:schemaRef ds:uri="http://schemas.microsoft.com/office/2006/documentManagement/types"/>
    <ds:schemaRef ds:uri="http://schemas.microsoft.com/sharepoint/v3"/>
    <ds:schemaRef ds:uri="http://schemas.openxmlformats.org/package/2006/metadata/core-properties"/>
    <ds:schemaRef ds:uri="e52ec045-7941-49f8-bde9-3a9282f00353"/>
    <ds:schemaRef ds:uri="http://schemas.microsoft.com/sharepoint/v4"/>
    <ds:schemaRef ds:uri="http://www.w3.org/XML/1998/namespace"/>
  </ds:schemaRefs>
</ds:datastoreItem>
</file>

<file path=customXml/itemProps3.xml><?xml version="1.0" encoding="utf-8"?>
<ds:datastoreItem xmlns:ds="http://schemas.openxmlformats.org/officeDocument/2006/customXml" ds:itemID="{160AC893-C80A-4674-A138-A6E0326CD063}">
  <ds:schemaRefs>
    <ds:schemaRef ds:uri="office.server.policy"/>
  </ds:schemaRefs>
</ds:datastoreItem>
</file>

<file path=customXml/itemProps4.xml><?xml version="1.0" encoding="utf-8"?>
<ds:datastoreItem xmlns:ds="http://schemas.openxmlformats.org/officeDocument/2006/customXml" ds:itemID="{1AE2E303-02CB-4D5F-8A28-622A99FC15D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fe00448-546e-4482-98e4-5853f6ad1559"/>
    <ds:schemaRef ds:uri="http://schemas.microsoft.com/sharepoint/v4"/>
    <ds:schemaRef ds:uri="e52ec045-7941-49f8-bde9-3a9282f003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5.xml><?xml version="1.0" encoding="utf-8"?>
<ds:datastoreItem xmlns:ds="http://schemas.openxmlformats.org/officeDocument/2006/customXml" ds:itemID="{CF509D2F-AF4F-4DBC-A19E-466C4516D587}">
  <ds:schemaRefs>
    <ds:schemaRef ds:uri="Microsoft.SharePoint.Taxonomy.ContentTypeSync"/>
  </ds:schemaRefs>
</ds:datastoreItem>
</file>

<file path=customXml/itemProps6.xml><?xml version="1.0" encoding="utf-8"?>
<ds:datastoreItem xmlns:ds="http://schemas.openxmlformats.org/officeDocument/2006/customXml" ds:itemID="{3F697B82-109A-4848-AC72-37B81144B7CD}">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DuPontGreen</Template>
  <TotalTime>37054</TotalTime>
  <Words>550</Words>
  <Application>Microsoft Office PowerPoint</Application>
  <PresentationFormat>On-screen Show (4:3)</PresentationFormat>
  <Paragraphs>98</Paragraphs>
  <Slides>13</Slides>
  <Notes>9</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DuPontGreen</vt:lpstr>
      <vt:lpstr>Indexul Securitații Alimentare Globale Un proiect DuPont si  Economist Intelligence Unit</vt:lpstr>
      <vt:lpstr>Securitatea alimentară</vt:lpstr>
      <vt:lpstr>Există o știință a hrănirii populației și a asigurării securității și siguranței alimentare</vt:lpstr>
      <vt:lpstr>Obiectivele DuPont în ceea ce privește securitatea alimentară la nivel global</vt:lpstr>
      <vt:lpstr>Slide 5</vt:lpstr>
      <vt:lpstr>Indexul Securității Alimentare  Globale</vt:lpstr>
      <vt:lpstr>Indicatorii Securității Alimentare</vt:lpstr>
      <vt:lpstr>Slide 8</vt:lpstr>
      <vt:lpstr>Slide 9</vt:lpstr>
      <vt:lpstr>Slide 10</vt:lpstr>
      <vt:lpstr>Slide 11</vt:lpstr>
      <vt:lpstr>Slide 12</vt:lpstr>
      <vt:lpstr>Slide 13</vt:lpstr>
    </vt:vector>
  </TitlesOfParts>
  <Company>DD Work PC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DuPont Food Security PPT</dc:title>
  <dc:creator>Karen Daugherty</dc:creator>
  <cp:lastModifiedBy>FE</cp:lastModifiedBy>
  <cp:revision>271</cp:revision>
  <dcterms:created xsi:type="dcterms:W3CDTF">2009-04-30T19:46:53Z</dcterms:created>
  <dcterms:modified xsi:type="dcterms:W3CDTF">2014-05-29T04:21:03Z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0x01010099CFC1D9F6C8B04B80F7B7641E6D3DD0</vt:lpwstr>
  </property>
  <property fmtid="{D5CDD505-2E9C-101B-9397-08002B2CF9AE}" pid="3" name="_dlc_policyId">
    <vt:lpwstr>0x0101|2132935403</vt:lpwstr>
  </property>
  <property fmtid="{D5CDD505-2E9C-101B-9397-08002B2CF9AE}" pid="4" name="ItemRetentionFormula">
    <vt:lpwstr>&lt;formula id="DuPont.Collab.Policies.GlobalPolicy" /&gt;</vt:lpwstr>
  </property>
  <property fmtid="{D5CDD505-2E9C-101B-9397-08002B2CF9AE}" pid="5" name="DISO">
    <vt:lpwstr>5;#Public|ea3c3492-27e8-49ff-aa87-23e08b703bd6</vt:lpwstr>
  </property>
  <property fmtid="{D5CDD505-2E9C-101B-9397-08002B2CF9AE}" pid="6" name="RCSExpiration">
    <vt:lpwstr>2;#3|7ec9b844-99bd-4405-bc7a-8f0c53bd09c7</vt:lpwstr>
  </property>
</Properties>
</file>