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0"/>
  </p:notesMasterIdLst>
  <p:handoutMasterIdLst>
    <p:handoutMasterId r:id="rId11"/>
  </p:handoutMasterIdLst>
  <p:sldIdLst>
    <p:sldId id="288" r:id="rId2"/>
    <p:sldId id="290" r:id="rId3"/>
    <p:sldId id="289" r:id="rId4"/>
    <p:sldId id="291" r:id="rId5"/>
    <p:sldId id="292" r:id="rId6"/>
    <p:sldId id="284" r:id="rId7"/>
    <p:sldId id="296" r:id="rId8"/>
    <p:sldId id="295" r:id="rId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  <a:srgbClr val="FF0000"/>
    <a:srgbClr val="FFDB99"/>
    <a:srgbClr val="CCFFFF"/>
    <a:srgbClr val="00FFFF"/>
    <a:srgbClr val="FFFFF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0" autoAdjust="0"/>
    <p:restoredTop sz="92613" autoAdjust="0"/>
  </p:normalViewPr>
  <p:slideViewPr>
    <p:cSldViewPr>
      <p:cViewPr varScale="1">
        <p:scale>
          <a:sx n="105" d="100"/>
          <a:sy n="105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362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o-RO"/>
              <a:t>S.N.T.G.N. "TRANSGAZ" S.A. Mediaş  -  ZIUA GAZISTULUI 12 - 19 Septembrie 2008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BE2E5F-03EA-44B9-BADC-1D4F5C93ED7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721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7" y="4422459"/>
            <a:ext cx="562038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Se face clic pentru editarea stilurilor textului Coordonatorului</a:t>
            </a:r>
          </a:p>
          <a:p>
            <a:pPr lvl="1"/>
            <a:r>
              <a:rPr lang="en-US" noProof="0" smtClean="0"/>
              <a:t>Nivelul secund</a:t>
            </a:r>
          </a:p>
          <a:p>
            <a:pPr lvl="2"/>
            <a:r>
              <a:rPr lang="en-US" noProof="0" smtClean="0"/>
              <a:t>Al treilea nivel</a:t>
            </a:r>
          </a:p>
          <a:p>
            <a:pPr lvl="3"/>
            <a:r>
              <a:rPr lang="en-US" noProof="0" smtClean="0"/>
              <a:t>Al patrulea nivel</a:t>
            </a:r>
          </a:p>
          <a:p>
            <a:pPr lvl="4"/>
            <a:r>
              <a:rPr lang="en-US" noProof="0" smtClean="0"/>
              <a:t>Al cincilea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S.N.T.G.N. "TRANSGAZ" S.A. Mediaş  -  ZIUA GAZISTULUI 12 - 19 Septembrie 2008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1A4673-D388-46D7-AD3C-FE582793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6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C0C34-A06D-4EA1-9222-7CE44598B100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A4673-D388-46D7-AD3C-FE5827937A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A4673-D388-46D7-AD3C-FE5827937A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A4673-D388-46D7-AD3C-FE5827937A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A4673-D388-46D7-AD3C-FE5827937A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A4673-D388-46D7-AD3C-FE5827937A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FC25F-D90E-4D00-9849-87F413706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CFFBA-EDC7-45A6-A1D8-7CB5F45CC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E9BEB-F900-4F9D-AF15-B5C2FC345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2F3BE-8430-48F7-ACAA-8BB9EDE548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882AF-DD8A-4471-91D4-D5C9B63B0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7904B-DFBF-44DA-A7AE-911C503990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C31BC-A296-4DB7-9ECE-3E9EA12BD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8C158-EA42-452E-9A3A-5FF08C64D4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2BFEB-357F-4783-BC40-A7AE0CEA69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AFF58-2A34-4827-9939-B9AA79796D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B9CB0-6336-4A5B-9799-F379E82C1B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S.N.T.G.N. "TRANSGAZ" S.A. Mediaş  -  ZIUA GAZISTULUI 12 - 19 Septembrie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861A09-B605-43D1-A83E-3548B6B309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ducteInspectate 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085" y="152400"/>
            <a:ext cx="8155515" cy="6490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9" y="-6424"/>
            <a:ext cx="8280919" cy="67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23" y="1124744"/>
            <a:ext cx="8768817" cy="45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1004888"/>
            <a:ext cx="88677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04985"/>
            <a:ext cx="8458199" cy="493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474"/>
            <a:ext cx="8839200" cy="57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750554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04800"/>
            <a:ext cx="7772400" cy="5486400"/>
          </a:xfrm>
        </p:spPr>
        <p:txBody>
          <a:bodyPr>
            <a:normAutofit/>
          </a:bodyPr>
          <a:lstStyle/>
          <a:p>
            <a:pPr lvl="0"/>
            <a:r>
              <a:rPr lang="en-US" b="1" dirty="0" err="1"/>
              <a:t>Problematica</a:t>
            </a:r>
            <a:r>
              <a:rPr lang="en-US" b="1" dirty="0"/>
              <a:t> </a:t>
            </a:r>
            <a:r>
              <a:rPr lang="en-US" b="1" dirty="0" err="1"/>
              <a:t>asigurarii</a:t>
            </a:r>
            <a:r>
              <a:rPr lang="en-US" b="1" dirty="0"/>
              <a:t> </a:t>
            </a:r>
            <a:r>
              <a:rPr lang="en-US" b="1" dirty="0" err="1"/>
              <a:t>surselor</a:t>
            </a:r>
            <a:r>
              <a:rPr lang="en-US" b="1" dirty="0"/>
              <a:t> de gaze </a:t>
            </a:r>
            <a:r>
              <a:rPr lang="en-US" b="1" dirty="0" err="1" smtClean="0"/>
              <a:t>naturale</a:t>
            </a:r>
            <a:r>
              <a:rPr lang="en-US" b="1" dirty="0" smtClean="0"/>
              <a:t> :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dirty="0" smtClean="0"/>
              <a:t>-</a:t>
            </a:r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/>
              <a:t>asigurarii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grad </a:t>
            </a:r>
            <a:r>
              <a:rPr lang="en-US" dirty="0" err="1"/>
              <a:t>corespunzator</a:t>
            </a:r>
            <a:r>
              <a:rPr lang="en-US" dirty="0"/>
              <a:t> de </a:t>
            </a:r>
            <a:r>
              <a:rPr lang="en-US" dirty="0" err="1"/>
              <a:t>inmagazinare</a:t>
            </a:r>
            <a:r>
              <a:rPr lang="en-US" dirty="0"/>
              <a:t> a </a:t>
            </a:r>
            <a:r>
              <a:rPr lang="en-US" dirty="0" err="1"/>
              <a:t>Depozitelor</a:t>
            </a:r>
            <a:r>
              <a:rPr lang="en-US" dirty="0"/>
              <a:t> </a:t>
            </a:r>
            <a:r>
              <a:rPr lang="en-US" dirty="0" err="1"/>
              <a:t>Subterane</a:t>
            </a:r>
            <a:r>
              <a:rPr lang="en-US" dirty="0"/>
              <a:t> de </a:t>
            </a:r>
            <a:r>
              <a:rPr lang="en-US" dirty="0" err="1"/>
              <a:t>Inmagazinare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-</a:t>
            </a:r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/>
              <a:t>asigurarii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import constant, la un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corespunzator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incat</a:t>
            </a:r>
            <a:r>
              <a:rPr lang="en-US" dirty="0"/>
              <a:t> </a:t>
            </a:r>
            <a:r>
              <a:rPr lang="en-US" dirty="0" err="1"/>
              <a:t>inchiderea</a:t>
            </a:r>
            <a:r>
              <a:rPr lang="en-US" dirty="0"/>
              <a:t> </a:t>
            </a:r>
            <a:r>
              <a:rPr lang="en-US" dirty="0" err="1"/>
              <a:t>bilantului</a:t>
            </a:r>
            <a:r>
              <a:rPr lang="en-US" dirty="0"/>
              <a:t> </a:t>
            </a:r>
            <a:r>
              <a:rPr lang="en-US" dirty="0" err="1"/>
              <a:t>zilnic</a:t>
            </a:r>
            <a:r>
              <a:rPr lang="en-US" dirty="0"/>
              <a:t> de gaze </a:t>
            </a:r>
            <a:r>
              <a:rPr lang="en-US" dirty="0" err="1"/>
              <a:t>naturale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SNT </a:t>
            </a:r>
            <a:r>
              <a:rPr lang="en-US" dirty="0" err="1"/>
              <a:t>sa</a:t>
            </a:r>
            <a:r>
              <a:rPr lang="en-US" dirty="0"/>
              <a:t> se </a:t>
            </a:r>
            <a:r>
              <a:rPr lang="en-US" dirty="0" err="1"/>
              <a:t>faca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depozitele</a:t>
            </a:r>
            <a:r>
              <a:rPr lang="en-US" dirty="0"/>
              <a:t> de gaze </a:t>
            </a:r>
            <a:r>
              <a:rPr lang="en-US" dirty="0" err="1"/>
              <a:t>naturale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nu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cantitatile</a:t>
            </a:r>
            <a:r>
              <a:rPr lang="en-US" dirty="0"/>
              <a:t> </a:t>
            </a:r>
            <a:r>
              <a:rPr lang="en-US" dirty="0" err="1"/>
              <a:t>importate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-</a:t>
            </a:r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/>
              <a:t>asigurarii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calitati</a:t>
            </a:r>
            <a:r>
              <a:rPr lang="en-US" dirty="0"/>
              <a:t> </a:t>
            </a:r>
            <a:r>
              <a:rPr lang="en-US" dirty="0" err="1"/>
              <a:t>corespunzatoare</a:t>
            </a:r>
            <a:r>
              <a:rPr lang="en-US" dirty="0"/>
              <a:t> a </a:t>
            </a:r>
            <a:r>
              <a:rPr lang="en-US" dirty="0" err="1"/>
              <a:t>gazelor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 </a:t>
            </a:r>
            <a:r>
              <a:rPr lang="en-US" dirty="0" err="1"/>
              <a:t>livrate</a:t>
            </a:r>
            <a:r>
              <a:rPr lang="en-US" dirty="0"/>
              <a:t> din </a:t>
            </a:r>
            <a:r>
              <a:rPr lang="en-US" dirty="0" err="1"/>
              <a:t>productia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334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 </a:t>
            </a:r>
          </a:p>
          <a:p>
            <a:pPr algn="l"/>
            <a:r>
              <a:rPr lang="en-US" sz="1600" b="1" dirty="0" err="1" smtClean="0"/>
              <a:t>Modul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actionare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cazul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unei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diminuari</a:t>
            </a:r>
            <a:r>
              <a:rPr lang="en-US" sz="1600" b="1" dirty="0" smtClean="0"/>
              <a:t> severe a </a:t>
            </a:r>
            <a:r>
              <a:rPr lang="en-US" sz="1600" b="1" dirty="0" err="1" smtClean="0"/>
              <a:t>cantitatilor</a:t>
            </a:r>
            <a:r>
              <a:rPr lang="en-US" sz="1600" b="1" dirty="0" smtClean="0"/>
              <a:t> de gaze din import </a:t>
            </a:r>
            <a:r>
              <a:rPr lang="en-US" sz="1600" b="1" dirty="0" err="1" smtClean="0"/>
              <a:t>sau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cazul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accidente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tehnice</a:t>
            </a:r>
            <a:r>
              <a:rPr lang="en-US" sz="1600" b="1" dirty="0" smtClean="0"/>
              <a:t> severe:</a:t>
            </a:r>
            <a:endParaRPr lang="en-US" sz="1600" dirty="0" smtClean="0"/>
          </a:p>
          <a:p>
            <a:pPr algn="l"/>
            <a:r>
              <a:rPr lang="en-US" sz="1600" b="1" dirty="0" smtClean="0"/>
              <a:t> </a:t>
            </a:r>
            <a:endParaRPr lang="en-US" sz="1600" dirty="0" smtClean="0"/>
          </a:p>
          <a:p>
            <a:pPr algn="l"/>
            <a:r>
              <a:rPr lang="en-US" sz="1600" dirty="0" smtClean="0"/>
              <a:t>- </a:t>
            </a:r>
            <a:r>
              <a:rPr lang="en-US" sz="1600" dirty="0" err="1" smtClean="0"/>
              <a:t>consumatori</a:t>
            </a:r>
            <a:r>
              <a:rPr lang="en-US" sz="1600" dirty="0" smtClean="0"/>
              <a:t> </a:t>
            </a:r>
            <a:r>
              <a:rPr lang="en-US" sz="1600" dirty="0" err="1" smtClean="0"/>
              <a:t>intreruptibili</a:t>
            </a:r>
            <a:r>
              <a:rPr lang="en-US" sz="1600" dirty="0" smtClean="0"/>
              <a:t> - </a:t>
            </a:r>
            <a:r>
              <a:rPr lang="en-US" sz="1600" dirty="0" err="1" smtClean="0"/>
              <a:t>identificarea</a:t>
            </a:r>
            <a:r>
              <a:rPr lang="en-US" sz="1600" dirty="0" smtClean="0"/>
              <a:t> </a:t>
            </a:r>
            <a:r>
              <a:rPr lang="en-US" sz="1600" dirty="0" err="1" smtClean="0"/>
              <a:t>consumatorilor</a:t>
            </a:r>
            <a:r>
              <a:rPr lang="en-US" sz="1600" dirty="0" smtClean="0"/>
              <a:t> </a:t>
            </a:r>
            <a:r>
              <a:rPr lang="en-US" sz="1600" dirty="0" err="1" smtClean="0"/>
              <a:t>industriali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 err="1" smtClean="0"/>
              <a:t>consuma</a:t>
            </a:r>
            <a:r>
              <a:rPr lang="en-US" sz="1600" dirty="0" smtClean="0"/>
              <a:t> </a:t>
            </a:r>
            <a:r>
              <a:rPr lang="en-US" sz="1600" dirty="0" err="1" smtClean="0"/>
              <a:t>cantitati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importante</a:t>
            </a:r>
            <a:r>
              <a:rPr lang="en-US" sz="1600" dirty="0" smtClean="0"/>
              <a:t> de gaze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care pot </a:t>
            </a:r>
            <a:r>
              <a:rPr lang="en-US" sz="1600" dirty="0" err="1" smtClean="0"/>
              <a:t>trece</a:t>
            </a:r>
            <a:r>
              <a:rPr lang="en-US" sz="1600" dirty="0" smtClean="0"/>
              <a:t> </a:t>
            </a:r>
            <a:r>
              <a:rPr lang="en-US" sz="1600" dirty="0" err="1" smtClean="0"/>
              <a:t>pe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combustibili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alternativi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care pot </a:t>
            </a:r>
            <a:r>
              <a:rPr lang="en-US" sz="1600" dirty="0" err="1" smtClean="0"/>
              <a:t>sa-si</a:t>
            </a:r>
            <a:r>
              <a:rPr lang="en-US" sz="1600" dirty="0" smtClean="0"/>
              <a:t> </a:t>
            </a:r>
            <a:r>
              <a:rPr lang="en-US" sz="1600" dirty="0" err="1" smtClean="0"/>
              <a:t>reduca</a:t>
            </a:r>
            <a:r>
              <a:rPr lang="en-US" sz="1600" dirty="0" smtClean="0"/>
              <a:t>/</a:t>
            </a:r>
            <a:r>
              <a:rPr lang="en-US" sz="1600" dirty="0" err="1" smtClean="0"/>
              <a:t>intrerupa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</a:t>
            </a:r>
            <a:r>
              <a:rPr lang="en-US" sz="1600" dirty="0" smtClean="0"/>
              <a:t> - in mod rapid - </a:t>
            </a:r>
            <a:r>
              <a:rPr lang="en-US" sz="1600" dirty="0" err="1" smtClean="0"/>
              <a:t>consumul</a:t>
            </a:r>
            <a:r>
              <a:rPr lang="en-US" sz="1600" dirty="0" smtClean="0"/>
              <a:t> de gaze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, </a:t>
            </a:r>
            <a:r>
              <a:rPr lang="en-US" sz="1600" dirty="0" err="1" smtClean="0"/>
              <a:t>fara</a:t>
            </a:r>
            <a:r>
              <a:rPr lang="en-US" sz="1600" dirty="0" smtClean="0"/>
              <a:t> a </a:t>
            </a:r>
            <a:r>
              <a:rPr lang="en-US" sz="1600" dirty="0" err="1" smtClean="0"/>
              <a:t>inregistra</a:t>
            </a:r>
            <a:r>
              <a:rPr lang="en-US" sz="1600" dirty="0" smtClean="0"/>
              <a:t> </a:t>
            </a:r>
            <a:r>
              <a:rPr lang="en-US" sz="1600" dirty="0" err="1" smtClean="0"/>
              <a:t>pagube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materiale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umane</a:t>
            </a:r>
            <a:r>
              <a:rPr lang="en-US" sz="1600" dirty="0" smtClean="0"/>
              <a:t> din </a:t>
            </a:r>
            <a:r>
              <a:rPr lang="en-US" sz="1600" dirty="0" err="1" smtClean="0"/>
              <a:t>cauza</a:t>
            </a:r>
            <a:r>
              <a:rPr lang="en-US" sz="1600" dirty="0" smtClean="0"/>
              <a:t> </a:t>
            </a:r>
            <a:r>
              <a:rPr lang="en-US" sz="1600" dirty="0" err="1" smtClean="0"/>
              <a:t>limitarii</a:t>
            </a:r>
            <a:r>
              <a:rPr lang="en-US" sz="1600" dirty="0" smtClean="0"/>
              <a:t> </a:t>
            </a:r>
            <a:r>
              <a:rPr lang="en-US" sz="1600" dirty="0" err="1" smtClean="0"/>
              <a:t>ori</a:t>
            </a:r>
            <a:r>
              <a:rPr lang="en-US" sz="1600" dirty="0" smtClean="0"/>
              <a:t> </a:t>
            </a:r>
            <a:r>
              <a:rPr lang="en-US" sz="1600" dirty="0" err="1" smtClean="0"/>
              <a:t>intreruperii</a:t>
            </a:r>
            <a:r>
              <a:rPr lang="en-US" sz="1600" dirty="0" smtClean="0"/>
              <a:t> </a:t>
            </a:r>
            <a:r>
              <a:rPr lang="en-US" sz="1600" dirty="0" err="1" smtClean="0"/>
              <a:t>furnizarii</a:t>
            </a:r>
            <a:r>
              <a:rPr lang="en-US" sz="1600" dirty="0" smtClean="0"/>
              <a:t> </a:t>
            </a:r>
            <a:r>
              <a:rPr lang="en-US" sz="1600" dirty="0" err="1" smtClean="0"/>
              <a:t>gazelor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</a:t>
            </a:r>
            <a:endParaRPr lang="en-US" sz="1600" dirty="0" smtClean="0"/>
          </a:p>
          <a:p>
            <a:pPr algn="l"/>
            <a:r>
              <a:rPr lang="en-US" sz="1600" dirty="0" smtClean="0"/>
              <a:t> </a:t>
            </a:r>
          </a:p>
          <a:p>
            <a:pPr algn="l"/>
            <a:r>
              <a:rPr lang="en-US" sz="1600" dirty="0" smtClean="0"/>
              <a:t>- </a:t>
            </a:r>
            <a:r>
              <a:rPr lang="en-US" sz="1600" dirty="0" err="1" smtClean="0"/>
              <a:t>necesitate</a:t>
            </a:r>
            <a:r>
              <a:rPr lang="en-US" sz="1600" dirty="0" smtClean="0"/>
              <a:t> </a:t>
            </a:r>
            <a:r>
              <a:rPr lang="en-US" sz="1600" dirty="0" err="1" smtClean="0"/>
              <a:t>ca</a:t>
            </a:r>
            <a:r>
              <a:rPr lang="en-US" sz="1600" dirty="0" smtClean="0"/>
              <a:t> </a:t>
            </a:r>
            <a:r>
              <a:rPr lang="en-US" sz="1600" dirty="0" err="1" smtClean="0"/>
              <a:t>centralele</a:t>
            </a:r>
            <a:r>
              <a:rPr lang="en-US" sz="1600" dirty="0" smtClean="0"/>
              <a:t> </a:t>
            </a:r>
            <a:r>
              <a:rPr lang="en-US" sz="1600" dirty="0" err="1" smtClean="0"/>
              <a:t>electrice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 err="1" smtClean="0"/>
              <a:t>folosesc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gaze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producerea</a:t>
            </a:r>
            <a:r>
              <a:rPr lang="en-US" sz="1600" dirty="0" smtClean="0"/>
              <a:t> de </a:t>
            </a:r>
            <a:r>
              <a:rPr lang="en-US" sz="1600" dirty="0" err="1" smtClean="0"/>
              <a:t>energie</a:t>
            </a:r>
            <a:r>
              <a:rPr lang="en-US" sz="1600" dirty="0" smtClean="0"/>
              <a:t> </a:t>
            </a:r>
            <a:r>
              <a:rPr lang="en-US" sz="1600" dirty="0" err="1" smtClean="0"/>
              <a:t>electrica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aiba</a:t>
            </a:r>
            <a:r>
              <a:rPr lang="en-US" sz="1600" dirty="0" smtClean="0"/>
              <a:t> </a:t>
            </a:r>
            <a:r>
              <a:rPr lang="en-US" sz="1600" dirty="0" err="1" smtClean="0"/>
              <a:t>stocuri</a:t>
            </a:r>
            <a:r>
              <a:rPr lang="en-US" sz="1600" dirty="0" smtClean="0"/>
              <a:t> </a:t>
            </a:r>
            <a:r>
              <a:rPr lang="en-US" sz="1600" dirty="0" err="1" smtClean="0"/>
              <a:t>suficiente</a:t>
            </a:r>
            <a:r>
              <a:rPr lang="en-US" sz="1600" dirty="0" smtClean="0"/>
              <a:t> de </a:t>
            </a:r>
            <a:r>
              <a:rPr lang="en-US" sz="1600" dirty="0" err="1" smtClean="0"/>
              <a:t>combustibili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alternativi</a:t>
            </a:r>
            <a:r>
              <a:rPr lang="en-US" sz="1600" dirty="0" smtClean="0"/>
              <a:t>,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a </a:t>
            </a:r>
            <a:r>
              <a:rPr lang="en-US" sz="1600" dirty="0" err="1" smtClean="0"/>
              <a:t>putea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combustibilii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alternativi</a:t>
            </a:r>
            <a:r>
              <a:rPr lang="en-US" sz="1600" dirty="0" smtClean="0"/>
              <a:t> in </a:t>
            </a:r>
            <a:r>
              <a:rPr lang="en-US" sz="1600" dirty="0" err="1" smtClean="0"/>
              <a:t>caz</a:t>
            </a:r>
            <a:r>
              <a:rPr lang="en-US" sz="1600" dirty="0" smtClean="0"/>
              <a:t> de deficit de gaze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in SNT</a:t>
            </a:r>
          </a:p>
          <a:p>
            <a:pPr algn="l"/>
            <a:r>
              <a:rPr lang="en-US" sz="1600" dirty="0" smtClean="0"/>
              <a:t> </a:t>
            </a:r>
          </a:p>
          <a:p>
            <a:pPr algn="l"/>
            <a:r>
              <a:rPr lang="en-US" sz="1600" dirty="0" smtClean="0"/>
              <a:t>- o </a:t>
            </a:r>
            <a:r>
              <a:rPr lang="en-US" sz="1600" dirty="0" err="1" smtClean="0"/>
              <a:t>noua</a:t>
            </a:r>
            <a:r>
              <a:rPr lang="en-US" sz="1600" dirty="0" smtClean="0"/>
              <a:t> </a:t>
            </a:r>
            <a:r>
              <a:rPr lang="en-US" sz="1600" dirty="0" err="1" smtClean="0"/>
              <a:t>abordare</a:t>
            </a:r>
            <a:r>
              <a:rPr lang="en-US" sz="1600" dirty="0" smtClean="0"/>
              <a:t> in </a:t>
            </a:r>
            <a:r>
              <a:rPr lang="en-US" sz="1600" dirty="0" err="1" smtClean="0"/>
              <a:t>strategia</a:t>
            </a:r>
            <a:r>
              <a:rPr lang="en-US" sz="1600" dirty="0" smtClean="0"/>
              <a:t> </a:t>
            </a:r>
            <a:r>
              <a:rPr lang="en-US" sz="1600" dirty="0" err="1" smtClean="0"/>
              <a:t>guvernamentala</a:t>
            </a:r>
            <a:r>
              <a:rPr lang="en-US" sz="1600" dirty="0" smtClean="0"/>
              <a:t> </a:t>
            </a:r>
            <a:r>
              <a:rPr lang="en-US" sz="1600" dirty="0" err="1" smtClean="0"/>
              <a:t>privind</a:t>
            </a:r>
            <a:r>
              <a:rPr lang="en-US" sz="1600" dirty="0" smtClean="0"/>
              <a:t> </a:t>
            </a:r>
            <a:r>
              <a:rPr lang="en-US" sz="1600" dirty="0" err="1" smtClean="0"/>
              <a:t>utilizarea</a:t>
            </a:r>
            <a:r>
              <a:rPr lang="en-US" sz="1600" dirty="0" smtClean="0"/>
              <a:t> </a:t>
            </a:r>
            <a:r>
              <a:rPr lang="en-US" sz="1600" dirty="0" err="1" smtClean="0"/>
              <a:t>termocentralelor</a:t>
            </a:r>
            <a:r>
              <a:rPr lang="en-US" sz="1600" dirty="0" smtClean="0"/>
              <a:t>, </a:t>
            </a:r>
            <a:r>
              <a:rPr lang="en-US" sz="1600" dirty="0" err="1" smtClean="0"/>
              <a:t>respectiv</a:t>
            </a:r>
            <a:r>
              <a:rPr lang="en-US" sz="1600" dirty="0" smtClean="0"/>
              <a:t> </a:t>
            </a:r>
            <a:r>
              <a:rPr lang="en-US" sz="1600" dirty="0" err="1" smtClean="0"/>
              <a:t>functionarea</a:t>
            </a:r>
            <a:r>
              <a:rPr lang="en-US" sz="1600" dirty="0" smtClean="0"/>
              <a:t> </a:t>
            </a:r>
            <a:r>
              <a:rPr lang="en-US" sz="1600" dirty="0" err="1" smtClean="0"/>
              <a:t>unitatilor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 err="1" smtClean="0"/>
              <a:t>folosesc</a:t>
            </a:r>
            <a:r>
              <a:rPr lang="en-US" sz="1600" dirty="0" smtClean="0"/>
              <a:t> </a:t>
            </a:r>
            <a:r>
              <a:rPr lang="en-US" sz="1600" dirty="0" err="1" smtClean="0"/>
              <a:t>ca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combustibil</a:t>
            </a:r>
            <a:r>
              <a:rPr lang="en-US" sz="1600" dirty="0" smtClean="0"/>
              <a:t> </a:t>
            </a:r>
            <a:r>
              <a:rPr lang="en-US" sz="1600" dirty="0" err="1" smtClean="0"/>
              <a:t>gazele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</a:t>
            </a:r>
            <a:r>
              <a:rPr lang="en-US" sz="1600" dirty="0" err="1" smtClean="0"/>
              <a:t>pe</a:t>
            </a:r>
            <a:r>
              <a:rPr lang="en-US" sz="1600" dirty="0" smtClean="0"/>
              <a:t> </a:t>
            </a:r>
            <a:r>
              <a:rPr lang="en-US" sz="1600" dirty="0" err="1" smtClean="0"/>
              <a:t>perioada</a:t>
            </a:r>
            <a:r>
              <a:rPr lang="en-US" sz="1600" dirty="0" smtClean="0"/>
              <a:t> de </a:t>
            </a:r>
            <a:r>
              <a:rPr lang="en-US" sz="1600" dirty="0" err="1" smtClean="0"/>
              <a:t>vara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producerea</a:t>
            </a:r>
            <a:r>
              <a:rPr lang="en-US" sz="1600" dirty="0" smtClean="0"/>
              <a:t> de </a:t>
            </a:r>
            <a:r>
              <a:rPr lang="en-US" sz="1600" dirty="0" err="1" smtClean="0"/>
              <a:t>energie</a:t>
            </a:r>
            <a:r>
              <a:rPr lang="en-US" sz="1600" dirty="0" smtClean="0"/>
              <a:t> </a:t>
            </a:r>
            <a:r>
              <a:rPr lang="en-US" sz="1600" dirty="0" err="1" smtClean="0"/>
              <a:t>electrica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a se da </a:t>
            </a:r>
            <a:r>
              <a:rPr lang="en-US" sz="1600" dirty="0" err="1" smtClean="0"/>
              <a:t>posibilitatea</a:t>
            </a:r>
            <a:r>
              <a:rPr lang="en-US" sz="1600" dirty="0" smtClean="0"/>
              <a:t> </a:t>
            </a:r>
            <a:r>
              <a:rPr lang="en-US" sz="1600" dirty="0" err="1" smtClean="0"/>
              <a:t>creerii</a:t>
            </a:r>
            <a:r>
              <a:rPr lang="en-US" sz="1600" dirty="0" smtClean="0"/>
              <a:t> de </a:t>
            </a:r>
            <a:r>
              <a:rPr lang="en-US" sz="1600" dirty="0" err="1" smtClean="0"/>
              <a:t>stocuri</a:t>
            </a:r>
            <a:r>
              <a:rPr lang="en-US" sz="1600" dirty="0" smtClean="0"/>
              <a:t> </a:t>
            </a:r>
            <a:r>
              <a:rPr lang="en-US" sz="1600" dirty="0" err="1" smtClean="0"/>
              <a:t>suficiente</a:t>
            </a:r>
            <a:r>
              <a:rPr lang="en-US" sz="1600" dirty="0" smtClean="0"/>
              <a:t> de </a:t>
            </a:r>
            <a:r>
              <a:rPr lang="en-US" sz="1600" dirty="0" err="1" smtClean="0"/>
              <a:t>carbune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combustibil</a:t>
            </a:r>
            <a:r>
              <a:rPr lang="en-US" sz="1600" dirty="0" smtClean="0"/>
              <a:t> </a:t>
            </a:r>
            <a:r>
              <a:rPr lang="en-US" sz="1600" dirty="0" err="1" smtClean="0"/>
              <a:t>lichid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ca</a:t>
            </a:r>
            <a:r>
              <a:rPr lang="en-US" sz="1600" dirty="0" smtClean="0"/>
              <a:t> </a:t>
            </a:r>
            <a:r>
              <a:rPr lang="en-US" sz="1600" dirty="0" err="1" smtClean="0"/>
              <a:t>unitatile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 err="1" smtClean="0"/>
              <a:t>utilizeaza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gazele</a:t>
            </a:r>
            <a:r>
              <a:rPr lang="en-US" sz="1600" dirty="0" smtClean="0"/>
              <a:t> </a:t>
            </a:r>
            <a:r>
              <a:rPr lang="en-US" sz="1600" dirty="0" err="1" smtClean="0"/>
              <a:t>naturale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producerea</a:t>
            </a:r>
            <a:r>
              <a:rPr lang="en-US" sz="1600" dirty="0" smtClean="0"/>
              <a:t> de </a:t>
            </a:r>
            <a:r>
              <a:rPr lang="en-US" sz="1600" dirty="0" err="1" smtClean="0"/>
              <a:t>energie</a:t>
            </a:r>
            <a:r>
              <a:rPr lang="en-US" sz="1600" dirty="0" smtClean="0"/>
              <a:t> </a:t>
            </a:r>
            <a:r>
              <a:rPr lang="en-US" sz="1600" dirty="0" err="1" smtClean="0"/>
              <a:t>electrica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utilizeze</a:t>
            </a:r>
            <a:r>
              <a:rPr lang="en-US" sz="1600" dirty="0" smtClean="0"/>
              <a:t>, cu </a:t>
            </a:r>
            <a:r>
              <a:rPr lang="en-US" sz="1600" dirty="0" err="1" smtClean="0"/>
              <a:t>precadere</a:t>
            </a:r>
            <a:r>
              <a:rPr lang="en-US" sz="1600" dirty="0" smtClean="0"/>
              <a:t>, </a:t>
            </a:r>
            <a:r>
              <a:rPr lang="en-US" sz="1600" dirty="0" err="1" smtClean="0"/>
              <a:t>pe</a:t>
            </a:r>
            <a:r>
              <a:rPr lang="en-US" sz="1600" dirty="0" smtClean="0"/>
              <a:t> </a:t>
            </a:r>
            <a:r>
              <a:rPr lang="en-US" sz="1600" dirty="0" err="1" smtClean="0"/>
              <a:t>perioada</a:t>
            </a:r>
            <a:r>
              <a:rPr lang="en-US" sz="1600" dirty="0" smtClean="0"/>
              <a:t> de </a:t>
            </a:r>
            <a:r>
              <a:rPr lang="en-US" sz="1600" dirty="0" err="1" smtClean="0"/>
              <a:t>iarna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combustibili</a:t>
            </a:r>
            <a:r>
              <a:rPr lang="en-US" sz="1600" dirty="0" smtClean="0"/>
              <a:t> </a:t>
            </a:r>
            <a:r>
              <a:rPr lang="en-US" sz="1600" dirty="0" err="1" smtClean="0"/>
              <a:t>solizi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lichizi</a:t>
            </a:r>
            <a:r>
              <a:rPr lang="en-US" sz="1600" dirty="0" smtClean="0"/>
              <a:t>, </a:t>
            </a:r>
            <a:r>
              <a:rPr lang="en-US" sz="1600" dirty="0" err="1" smtClean="0"/>
              <a:t>dupa</a:t>
            </a:r>
            <a:r>
              <a:rPr lang="en-US" sz="1600" dirty="0" smtClean="0"/>
              <a:t> </a:t>
            </a:r>
            <a:r>
              <a:rPr lang="en-US" sz="1600" dirty="0" err="1" smtClean="0"/>
              <a:t>caz</a:t>
            </a:r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16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6194</TotalTime>
  <Words>116</Words>
  <Application>Microsoft Office PowerPoint</Application>
  <PresentationFormat>On-screen Show (4:3)</PresentationFormat>
  <Paragraphs>27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 privind reabilitarea conductelor de transport al gazelor naturale</dc:title>
  <dc:creator>ILIE LATA</dc:creator>
  <cp:lastModifiedBy> </cp:lastModifiedBy>
  <cp:revision>350</cp:revision>
  <cp:lastPrinted>2008-09-11T07:11:34Z</cp:lastPrinted>
  <dcterms:created xsi:type="dcterms:W3CDTF">2007-09-09T14:39:59Z</dcterms:created>
  <dcterms:modified xsi:type="dcterms:W3CDTF">2012-08-14T12:31:24Z</dcterms:modified>
</cp:coreProperties>
</file>